
<file path=[Content_Types].xml><?xml version="1.0" encoding="utf-8"?>
<Types xmlns="http://schemas.openxmlformats.org/package/2006/content-types">
  <Default Extension="jpeg" ContentType="image/jpeg"/>
  <Default Extension="JPG" ContentType="image/.jpg"/>
  <Default Extension="wav" ContentType="audio/x-wav"/>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notesMasterIdLst>
    <p:notesMasterId r:id="rId36"/>
  </p:notesMasterIdLst>
  <p:sldIdLst>
    <p:sldId id="256" r:id="rId5"/>
    <p:sldId id="462" r:id="rId6"/>
    <p:sldId id="491" r:id="rId7"/>
    <p:sldId id="492" r:id="rId8"/>
    <p:sldId id="493" r:id="rId9"/>
    <p:sldId id="494" r:id="rId10"/>
    <p:sldId id="495" r:id="rId11"/>
    <p:sldId id="496" r:id="rId12"/>
    <p:sldId id="497" r:id="rId13"/>
    <p:sldId id="498" r:id="rId14"/>
    <p:sldId id="499" r:id="rId15"/>
    <p:sldId id="500" r:id="rId16"/>
    <p:sldId id="501" r:id="rId17"/>
    <p:sldId id="502" r:id="rId18"/>
    <p:sldId id="503" r:id="rId19"/>
    <p:sldId id="504" r:id="rId20"/>
    <p:sldId id="505" r:id="rId21"/>
    <p:sldId id="506" r:id="rId22"/>
    <p:sldId id="507" r:id="rId23"/>
    <p:sldId id="508" r:id="rId24"/>
    <p:sldId id="509" r:id="rId25"/>
    <p:sldId id="510" r:id="rId26"/>
    <p:sldId id="511" r:id="rId27"/>
    <p:sldId id="512" r:id="rId28"/>
    <p:sldId id="513" r:id="rId29"/>
    <p:sldId id="514" r:id="rId30"/>
    <p:sldId id="257" r:id="rId31"/>
    <p:sldId id="324" r:id="rId32"/>
    <p:sldId id="325" r:id="rId33"/>
    <p:sldId id="326" r:id="rId34"/>
    <p:sldId id="327" r:id="rId35"/>
    <p:sldId id="328" r:id="rId37"/>
    <p:sldId id="329" r:id="rId38"/>
    <p:sldId id="330" r:id="rId39"/>
    <p:sldId id="331" r:id="rId40"/>
    <p:sldId id="332" r:id="rId41"/>
    <p:sldId id="333" r:id="rId42"/>
    <p:sldId id="334" r:id="rId43"/>
    <p:sldId id="335" r:id="rId44"/>
    <p:sldId id="336" r:id="rId45"/>
    <p:sldId id="337" r:id="rId46"/>
    <p:sldId id="338" r:id="rId47"/>
    <p:sldId id="339" r:id="rId48"/>
    <p:sldId id="340" r:id="rId49"/>
    <p:sldId id="341" r:id="rId50"/>
    <p:sldId id="342" r:id="rId51"/>
    <p:sldId id="343" r:id="rId52"/>
    <p:sldId id="344" r:id="rId53"/>
    <p:sldId id="345" r:id="rId54"/>
    <p:sldId id="346" r:id="rId55"/>
    <p:sldId id="347" r:id="rId56"/>
    <p:sldId id="348" r:id="rId57"/>
    <p:sldId id="349" r:id="rId58"/>
    <p:sldId id="350" r:id="rId59"/>
    <p:sldId id="351" r:id="rId60"/>
    <p:sldId id="352" r:id="rId61"/>
    <p:sldId id="364" r:id="rId62"/>
    <p:sldId id="378" r:id="rId63"/>
    <p:sldId id="379" r:id="rId64"/>
    <p:sldId id="385" r:id="rId65"/>
    <p:sldId id="360" r:id="rId66"/>
    <p:sldId id="386" r:id="rId67"/>
    <p:sldId id="366" r:id="rId68"/>
    <p:sldId id="367" r:id="rId69"/>
    <p:sldId id="368" r:id="rId70"/>
    <p:sldId id="369" r:id="rId71"/>
    <p:sldId id="370" r:id="rId72"/>
    <p:sldId id="412" r:id="rId73"/>
    <p:sldId id="413" r:id="rId74"/>
    <p:sldId id="414" r:id="rId75"/>
    <p:sldId id="415" r:id="rId76"/>
    <p:sldId id="416" r:id="rId77"/>
    <p:sldId id="417" r:id="rId78"/>
    <p:sldId id="418" r:id="rId79"/>
    <p:sldId id="419" r:id="rId80"/>
    <p:sldId id="361" r:id="rId81"/>
    <p:sldId id="371" r:id="rId82"/>
    <p:sldId id="372" r:id="rId83"/>
    <p:sldId id="373" r:id="rId84"/>
    <p:sldId id="375" r:id="rId85"/>
    <p:sldId id="374" r:id="rId86"/>
    <p:sldId id="377" r:id="rId87"/>
    <p:sldId id="383" r:id="rId88"/>
    <p:sldId id="384" r:id="rId89"/>
    <p:sldId id="362" r:id="rId90"/>
    <p:sldId id="259" r:id="rId91"/>
  </p:sldIdLst>
  <p:sldSz cx="9144000" cy="6858000" type="screen4x3"/>
  <p:notesSz cx="6858000" cy="9144000"/>
  <p:defaultTextStyle>
    <a:defPPr>
      <a:defRPr lang="en-US"/>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0000"/>
    <a:srgbClr val="990000"/>
    <a:srgbClr val="000066"/>
    <a:srgbClr val="CC0000"/>
    <a:srgbClr val="FFFF00"/>
    <a:srgbClr val="5F5F5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985"/>
    <p:restoredTop sz="94660"/>
  </p:normalViewPr>
  <p:slideViewPr>
    <p:cSldViewPr showGuides="1">
      <p:cViewPr varScale="1">
        <p:scale>
          <a:sx n="71" d="100"/>
          <a:sy n="71" d="100"/>
        </p:scale>
        <p:origin x="-117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4" Type="http://schemas.openxmlformats.org/officeDocument/2006/relationships/tableStyles" Target="tableStyles.xml"/><Relationship Id="rId93" Type="http://schemas.openxmlformats.org/officeDocument/2006/relationships/viewProps" Target="viewProps.xml"/><Relationship Id="rId92" Type="http://schemas.openxmlformats.org/officeDocument/2006/relationships/presProps" Target="presProps.xml"/><Relationship Id="rId91" Type="http://schemas.openxmlformats.org/officeDocument/2006/relationships/slide" Target="slides/slide86.xml"/><Relationship Id="rId90" Type="http://schemas.openxmlformats.org/officeDocument/2006/relationships/slide" Target="slides/slide85.xml"/><Relationship Id="rId9" Type="http://schemas.openxmlformats.org/officeDocument/2006/relationships/slide" Target="slides/slide5.xml"/><Relationship Id="rId89" Type="http://schemas.openxmlformats.org/officeDocument/2006/relationships/slide" Target="slides/slide84.xml"/><Relationship Id="rId88" Type="http://schemas.openxmlformats.org/officeDocument/2006/relationships/slide" Target="slides/slide83.xml"/><Relationship Id="rId87" Type="http://schemas.openxmlformats.org/officeDocument/2006/relationships/slide" Target="slides/slide82.xml"/><Relationship Id="rId86" Type="http://schemas.openxmlformats.org/officeDocument/2006/relationships/slide" Target="slides/slide81.xml"/><Relationship Id="rId85" Type="http://schemas.openxmlformats.org/officeDocument/2006/relationships/slide" Target="slides/slide80.xml"/><Relationship Id="rId84" Type="http://schemas.openxmlformats.org/officeDocument/2006/relationships/slide" Target="slides/slide79.xml"/><Relationship Id="rId83" Type="http://schemas.openxmlformats.org/officeDocument/2006/relationships/slide" Target="slides/slide78.xml"/><Relationship Id="rId82" Type="http://schemas.openxmlformats.org/officeDocument/2006/relationships/slide" Target="slides/slide77.xml"/><Relationship Id="rId81" Type="http://schemas.openxmlformats.org/officeDocument/2006/relationships/slide" Target="slides/slide76.xml"/><Relationship Id="rId80" Type="http://schemas.openxmlformats.org/officeDocument/2006/relationships/slide" Target="slides/slide75.xml"/><Relationship Id="rId8" Type="http://schemas.openxmlformats.org/officeDocument/2006/relationships/slide" Target="slides/slide4.xml"/><Relationship Id="rId79" Type="http://schemas.openxmlformats.org/officeDocument/2006/relationships/slide" Target="slides/slide74.xml"/><Relationship Id="rId78" Type="http://schemas.openxmlformats.org/officeDocument/2006/relationships/slide" Target="slides/slide73.xml"/><Relationship Id="rId77" Type="http://schemas.openxmlformats.org/officeDocument/2006/relationships/slide" Target="slides/slide72.xml"/><Relationship Id="rId76" Type="http://schemas.openxmlformats.org/officeDocument/2006/relationships/slide" Target="slides/slide71.xml"/><Relationship Id="rId75" Type="http://schemas.openxmlformats.org/officeDocument/2006/relationships/slide" Target="slides/slide70.xml"/><Relationship Id="rId74" Type="http://schemas.openxmlformats.org/officeDocument/2006/relationships/slide" Target="slides/slide69.xml"/><Relationship Id="rId73" Type="http://schemas.openxmlformats.org/officeDocument/2006/relationships/slide" Target="slides/slide68.xml"/><Relationship Id="rId72" Type="http://schemas.openxmlformats.org/officeDocument/2006/relationships/slide" Target="slides/slide67.xml"/><Relationship Id="rId71" Type="http://schemas.openxmlformats.org/officeDocument/2006/relationships/slide" Target="slides/slide66.xml"/><Relationship Id="rId70" Type="http://schemas.openxmlformats.org/officeDocument/2006/relationships/slide" Target="slides/slide65.xml"/><Relationship Id="rId7" Type="http://schemas.openxmlformats.org/officeDocument/2006/relationships/slide" Target="slides/slide3.xml"/><Relationship Id="rId69" Type="http://schemas.openxmlformats.org/officeDocument/2006/relationships/slide" Target="slides/slide64.xml"/><Relationship Id="rId68" Type="http://schemas.openxmlformats.org/officeDocument/2006/relationships/slide" Target="slides/slide63.xml"/><Relationship Id="rId67" Type="http://schemas.openxmlformats.org/officeDocument/2006/relationships/slide" Target="slides/slide62.xml"/><Relationship Id="rId66" Type="http://schemas.openxmlformats.org/officeDocument/2006/relationships/slide" Target="slides/slide61.xml"/><Relationship Id="rId65" Type="http://schemas.openxmlformats.org/officeDocument/2006/relationships/slide" Target="slides/slide60.xml"/><Relationship Id="rId64" Type="http://schemas.openxmlformats.org/officeDocument/2006/relationships/slide" Target="slides/slide59.xml"/><Relationship Id="rId63" Type="http://schemas.openxmlformats.org/officeDocument/2006/relationships/slide" Target="slides/slide58.xml"/><Relationship Id="rId62" Type="http://schemas.openxmlformats.org/officeDocument/2006/relationships/slide" Target="slides/slide57.xml"/><Relationship Id="rId61" Type="http://schemas.openxmlformats.org/officeDocument/2006/relationships/slide" Target="slides/slide56.xml"/><Relationship Id="rId60" Type="http://schemas.openxmlformats.org/officeDocument/2006/relationships/slide" Target="slides/slide55.xml"/><Relationship Id="rId6" Type="http://schemas.openxmlformats.org/officeDocument/2006/relationships/slide" Target="slides/slide2.xml"/><Relationship Id="rId59" Type="http://schemas.openxmlformats.org/officeDocument/2006/relationships/slide" Target="slides/slide54.xml"/><Relationship Id="rId58" Type="http://schemas.openxmlformats.org/officeDocument/2006/relationships/slide" Target="slides/slide53.xml"/><Relationship Id="rId57" Type="http://schemas.openxmlformats.org/officeDocument/2006/relationships/slide" Target="slides/slide52.xml"/><Relationship Id="rId56" Type="http://schemas.openxmlformats.org/officeDocument/2006/relationships/slide" Target="slides/slide51.xml"/><Relationship Id="rId55" Type="http://schemas.openxmlformats.org/officeDocument/2006/relationships/slide" Target="slides/slide50.xml"/><Relationship Id="rId54" Type="http://schemas.openxmlformats.org/officeDocument/2006/relationships/slide" Target="slides/slide49.xml"/><Relationship Id="rId53" Type="http://schemas.openxmlformats.org/officeDocument/2006/relationships/slide" Target="slides/slide48.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notesMaster" Target="notesMasters/notesMaster1.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8914"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defRPr sz="1200">
                <a:latin typeface="Arial" panose="020B0604020202020204" pitchFamily="34" charset="0"/>
                <a:cs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38915"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defRPr sz="1200">
                <a:latin typeface="Arial" panose="020B0604020202020204" pitchFamily="34" charset="0"/>
                <a:cs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5124" name="Rectangle 4"/>
          <p:cNvSpPr>
            <a:spLocks noRot="1" noTextEdit="1"/>
          </p:cNvSpPr>
          <p:nvPr>
            <p:ph type="sldImg"/>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38917"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Arial" panose="020B0604020202020204" pitchFamily="34" charset="0"/>
              </a:rPr>
              <a:t>Click to edit Master text styles</a:t>
            </a: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Arial" panose="020B0604020202020204" pitchFamily="34" charset="0"/>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Arial" panose="020B0604020202020204" pitchFamily="34" charset="0"/>
              </a:rPr>
              <a:t>Second level</a:t>
            </a: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Arial" panose="020B0604020202020204" pitchFamily="34" charset="0"/>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Arial" panose="020B0604020202020204" pitchFamily="34" charset="0"/>
              </a:rPr>
              <a:t>Third level</a:t>
            </a: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Arial" panose="020B0604020202020204" pitchFamily="34" charset="0"/>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Arial" panose="020B0604020202020204" pitchFamily="34" charset="0"/>
              </a:rPr>
              <a:t>Fourth level</a:t>
            </a: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Arial" panose="020B0604020202020204" pitchFamily="34" charset="0"/>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Arial" panose="020B0604020202020204" pitchFamily="34" charset="0"/>
              </a:rPr>
              <a:t>Fifth level</a:t>
            </a: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38918"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defRPr sz="1200">
                <a:latin typeface="Arial" panose="020B0604020202020204" pitchFamily="34" charset="0"/>
                <a:cs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38919"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p>
            <a:pPr lvl="0" algn="r" eaLnBrk="1" fontAlgn="base" hangingPunct="1">
              <a:buNone/>
            </a:pPr>
            <a:fld id="{9A0DB2DC-4C9A-4742-B13C-FB6460FD3503}" type="slidenum">
              <a:rPr lang="zh-CN" altLang="en-US" sz="1200" strike="noStrike" noProof="1" dirty="0">
                <a:latin typeface="Arial" panose="020B0604020202020204" pitchFamily="34" charset="0"/>
                <a:ea typeface="宋体" panose="02010600030101010101" pitchFamily="2" charset="-122"/>
                <a:cs typeface="+mn-cs"/>
              </a:rPr>
            </a:fld>
            <a:endParaRPr lang="zh-CN" altLang="en-US" sz="1200" strike="noStrike" noProof="1" dirty="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Rectangle 2"/>
          <p:cNvSpPr>
            <a:spLocks noRot="1" noTextEdit="1"/>
          </p:cNvSpPr>
          <p:nvPr>
            <p:ph type="sldImg"/>
          </p:nvPr>
        </p:nvSpPr>
        <p:spPr>
          <a:ln/>
        </p:spPr>
      </p:sp>
      <p:sp>
        <p:nvSpPr>
          <p:cNvPr id="12290" name="Rectangle 3"/>
          <p:cNvSpPr>
            <a:spLocks noGrp="1"/>
          </p:cNvSpPr>
          <p:nvPr>
            <p:ph type="body"/>
          </p:nvPr>
        </p:nvSpPr>
        <p:spPr>
          <a:ln/>
        </p:spPr>
        <p:txBody>
          <a:bodyPr wrap="square" lIns="91440" tIns="45720" rIns="91440" bIns="45720" anchor="t" anchorCtr="0"/>
          <a:p>
            <a:pPr lvl="0"/>
            <a:endParaRPr lang="zh-CN" altLang="en-US" dirty="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Rectangle 2"/>
          <p:cNvSpPr>
            <a:spLocks noRot="1" noTextEdit="1"/>
          </p:cNvSpPr>
          <p:nvPr>
            <p:ph type="sldImg"/>
          </p:nvPr>
        </p:nvSpPr>
        <p:spPr>
          <a:ln/>
        </p:spPr>
      </p:sp>
      <p:sp>
        <p:nvSpPr>
          <p:cNvPr id="14338" name="Rectangle 3"/>
          <p:cNvSpPr>
            <a:spLocks noGrp="1"/>
          </p:cNvSpPr>
          <p:nvPr>
            <p:ph type="body"/>
          </p:nvPr>
        </p:nvSpPr>
        <p:spPr>
          <a:ln/>
        </p:spPr>
        <p:txBody>
          <a:bodyPr wrap="square" lIns="91440" tIns="45720" rIns="91440" bIns="45720" anchor="t" anchorCtr="0"/>
          <a:p>
            <a:pPr lvl="0"/>
            <a:endParaRPr lang="zh-CN" altLang="en-US" dirty="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Rectangle 2"/>
          <p:cNvSpPr>
            <a:spLocks noRot="1" noTextEdit="1"/>
          </p:cNvSpPr>
          <p:nvPr>
            <p:ph type="sldImg"/>
          </p:nvPr>
        </p:nvSpPr>
        <p:spPr>
          <a:ln/>
        </p:spPr>
      </p:sp>
      <p:sp>
        <p:nvSpPr>
          <p:cNvPr id="18434" name="Rectangle 3"/>
          <p:cNvSpPr>
            <a:spLocks noGrp="1"/>
          </p:cNvSpPr>
          <p:nvPr>
            <p:ph type="body"/>
          </p:nvPr>
        </p:nvSpPr>
        <p:spPr>
          <a:ln/>
        </p:spPr>
        <p:txBody>
          <a:bodyPr wrap="square" lIns="91440" tIns="45720" rIns="91440" bIns="45720" anchor="t" anchorCtr="0"/>
          <a:p>
            <a:pPr lvl="0"/>
            <a:endParaRPr lang="zh-CN" altLang="en-US" dirty="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Rectangle 2"/>
          <p:cNvSpPr>
            <a:spLocks noRot="1" noTextEdit="1"/>
          </p:cNvSpPr>
          <p:nvPr>
            <p:ph type="sldImg"/>
          </p:nvPr>
        </p:nvSpPr>
        <p:spPr>
          <a:ln/>
        </p:spPr>
      </p:sp>
      <p:sp>
        <p:nvSpPr>
          <p:cNvPr id="20482" name="Rectangle 3"/>
          <p:cNvSpPr>
            <a:spLocks noGrp="1"/>
          </p:cNvSpPr>
          <p:nvPr>
            <p:ph type="body"/>
          </p:nvPr>
        </p:nvSpPr>
        <p:spPr>
          <a:ln/>
        </p:spPr>
        <p:txBody>
          <a:bodyPr wrap="square" lIns="91440" tIns="45720" rIns="91440" bIns="45720" anchor="t" anchorCtr="0"/>
          <a:p>
            <a:pPr lvl="0"/>
            <a:endParaRPr lang="zh-CN" altLang="en-US" dirty="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20" name="Rectangle 27"/>
          <p:cNvSpPr>
            <a:spLocks noChangeArrowheads="1"/>
          </p:cNvSpPr>
          <p:nvPr/>
        </p:nvSpPr>
        <p:spPr bwMode="gray">
          <a:xfrm rot="21127602">
            <a:off x="381000" y="304800"/>
            <a:ext cx="4267200" cy="4267200"/>
          </a:xfrm>
          <a:prstGeom prst="rect">
            <a:avLst/>
          </a:prstGeom>
          <a:blipFill dpi="0" rotWithShape="1">
            <a:blip r:embed="rId2"/>
            <a:srcRect/>
            <a:stretch>
              <a:fillRect/>
            </a:stretch>
          </a:blipFill>
          <a:ln w="38100">
            <a:solidFill>
              <a:schemeClr val="bg2"/>
            </a:solidFill>
            <a:miter lim="800000"/>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21" name="Rectangle 36"/>
          <p:cNvSpPr>
            <a:spLocks noChangeArrowheads="1"/>
          </p:cNvSpPr>
          <p:nvPr/>
        </p:nvSpPr>
        <p:spPr bwMode="gray">
          <a:xfrm rot="20388955">
            <a:off x="762000" y="1219200"/>
            <a:ext cx="4876800" cy="4876800"/>
          </a:xfrm>
          <a:prstGeom prst="rect">
            <a:avLst/>
          </a:prstGeom>
          <a:blipFill dpi="0" rotWithShape="1">
            <a:blip r:embed="rId3"/>
            <a:srcRect/>
            <a:stretch>
              <a:fillRect/>
            </a:stretch>
          </a:blipFill>
          <a:ln w="57150">
            <a:solidFill>
              <a:schemeClr val="bg2"/>
            </a:solidFill>
            <a:miter lim="800000"/>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pic>
        <p:nvPicPr>
          <p:cNvPr id="3076" name="Picture 12" descr="01"/>
          <p:cNvPicPr>
            <a:picLocks noChangeAspect="1"/>
          </p:cNvPicPr>
          <p:nvPr/>
        </p:nvPicPr>
        <p:blipFill>
          <a:blip r:embed="rId4"/>
          <a:srcRect l="15326" b="6250"/>
          <a:stretch>
            <a:fillRect/>
          </a:stretch>
        </p:blipFill>
        <p:spPr>
          <a:xfrm>
            <a:off x="2466975" y="0"/>
            <a:ext cx="2105025" cy="6858000"/>
          </a:xfrm>
          <a:prstGeom prst="rect">
            <a:avLst/>
          </a:prstGeom>
          <a:noFill/>
          <a:ln w="9525">
            <a:noFill/>
          </a:ln>
        </p:spPr>
      </p:pic>
      <p:sp>
        <p:nvSpPr>
          <p:cNvPr id="23" name="Freeform 7"/>
          <p:cNvSpPr/>
          <p:nvPr/>
        </p:nvSpPr>
        <p:spPr bwMode="gray">
          <a:xfrm>
            <a:off x="2895600" y="0"/>
            <a:ext cx="6248400" cy="6858000"/>
          </a:xfrm>
          <a:custGeom>
            <a:avLst/>
            <a:gdLst/>
            <a:ahLst/>
            <a:cxnLst>
              <a:cxn ang="0">
                <a:pos x="305" y="4317"/>
              </a:cxn>
              <a:cxn ang="0">
                <a:pos x="0" y="0"/>
              </a:cxn>
              <a:cxn ang="0">
                <a:pos x="3936" y="0"/>
              </a:cxn>
              <a:cxn ang="0">
                <a:pos x="3936" y="4320"/>
              </a:cxn>
              <a:cxn ang="0">
                <a:pos x="305" y="4317"/>
              </a:cxn>
            </a:cxnLst>
            <a:rect l="0" t="0" r="r" b="b"/>
            <a:pathLst>
              <a:path w="3936" h="4320">
                <a:moveTo>
                  <a:pt x="305" y="4317"/>
                </a:moveTo>
                <a:lnTo>
                  <a:pt x="0" y="0"/>
                </a:lnTo>
                <a:lnTo>
                  <a:pt x="3936" y="0"/>
                </a:lnTo>
                <a:lnTo>
                  <a:pt x="3936" y="4320"/>
                </a:lnTo>
                <a:lnTo>
                  <a:pt x="305" y="4317"/>
                </a:lnTo>
                <a:close/>
              </a:path>
            </a:pathLst>
          </a:custGeom>
          <a:gradFill rotWithShape="1">
            <a:gsLst>
              <a:gs pos="0">
                <a:schemeClr val="folHlink"/>
              </a:gs>
              <a:gs pos="100000">
                <a:schemeClr val="folHlink">
                  <a:gamma/>
                  <a:tint val="73725"/>
                  <a:invGamma/>
                </a:schemeClr>
              </a:gs>
            </a:gsLst>
            <a:lin ang="0" scaled="1"/>
          </a:gradFill>
          <a:ln w="9525">
            <a:no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3078" name="Line 13"/>
          <p:cNvSpPr/>
          <p:nvPr/>
        </p:nvSpPr>
        <p:spPr>
          <a:xfrm>
            <a:off x="3657600" y="5257800"/>
            <a:ext cx="5029200" cy="0"/>
          </a:xfrm>
          <a:prstGeom prst="line">
            <a:avLst/>
          </a:prstGeom>
          <a:ln w="9525" cap="flat" cmpd="sng">
            <a:solidFill>
              <a:schemeClr val="bg1"/>
            </a:solidFill>
            <a:prstDash val="solid"/>
            <a:round/>
            <a:headEnd type="none" w="med" len="med"/>
            <a:tailEnd type="none" w="med" len="med"/>
          </a:ln>
        </p:spPr>
      </p:sp>
      <p:sp>
        <p:nvSpPr>
          <p:cNvPr id="3079" name="Line 14"/>
          <p:cNvSpPr/>
          <p:nvPr/>
        </p:nvSpPr>
        <p:spPr>
          <a:xfrm>
            <a:off x="3657600" y="5486400"/>
            <a:ext cx="5029200" cy="0"/>
          </a:xfrm>
          <a:prstGeom prst="line">
            <a:avLst/>
          </a:prstGeom>
          <a:ln w="9525" cap="flat" cmpd="sng">
            <a:solidFill>
              <a:schemeClr val="bg1"/>
            </a:solidFill>
            <a:prstDash val="solid"/>
            <a:round/>
            <a:headEnd type="none" w="med" len="med"/>
            <a:tailEnd type="none" w="med" len="med"/>
          </a:ln>
        </p:spPr>
      </p:sp>
      <p:sp>
        <p:nvSpPr>
          <p:cNvPr id="3080" name="Line 15"/>
          <p:cNvSpPr/>
          <p:nvPr/>
        </p:nvSpPr>
        <p:spPr>
          <a:xfrm>
            <a:off x="3657600" y="5715000"/>
            <a:ext cx="5029200" cy="0"/>
          </a:xfrm>
          <a:prstGeom prst="line">
            <a:avLst/>
          </a:prstGeom>
          <a:ln w="9525" cap="flat" cmpd="sng">
            <a:solidFill>
              <a:schemeClr val="bg1"/>
            </a:solidFill>
            <a:prstDash val="solid"/>
            <a:round/>
            <a:headEnd type="none" w="med" len="med"/>
            <a:tailEnd type="none" w="med" len="med"/>
          </a:ln>
        </p:spPr>
      </p:sp>
      <p:sp>
        <p:nvSpPr>
          <p:cNvPr id="3081" name="Line 16"/>
          <p:cNvSpPr/>
          <p:nvPr/>
        </p:nvSpPr>
        <p:spPr>
          <a:xfrm>
            <a:off x="3657600" y="5943600"/>
            <a:ext cx="5029200" cy="0"/>
          </a:xfrm>
          <a:prstGeom prst="line">
            <a:avLst/>
          </a:prstGeom>
          <a:ln w="9525" cap="flat" cmpd="sng">
            <a:solidFill>
              <a:schemeClr val="bg1"/>
            </a:solidFill>
            <a:prstDash val="solid"/>
            <a:round/>
            <a:headEnd type="none" w="med" len="med"/>
            <a:tailEnd type="none" w="med" len="med"/>
          </a:ln>
        </p:spPr>
      </p:sp>
      <p:sp>
        <p:nvSpPr>
          <p:cNvPr id="3082" name="Line 17"/>
          <p:cNvSpPr/>
          <p:nvPr/>
        </p:nvSpPr>
        <p:spPr>
          <a:xfrm>
            <a:off x="3657600" y="6172200"/>
            <a:ext cx="5029200" cy="0"/>
          </a:xfrm>
          <a:prstGeom prst="line">
            <a:avLst/>
          </a:prstGeom>
          <a:ln w="9525" cap="flat" cmpd="sng">
            <a:solidFill>
              <a:schemeClr val="bg1"/>
            </a:solidFill>
            <a:prstDash val="solid"/>
            <a:round/>
            <a:headEnd type="none" w="med" len="med"/>
            <a:tailEnd type="none" w="med" len="med"/>
          </a:ln>
        </p:spPr>
      </p:sp>
      <p:pic>
        <p:nvPicPr>
          <p:cNvPr id="3083" name="Picture 29" descr="03"/>
          <p:cNvPicPr>
            <a:picLocks noChangeAspect="1"/>
          </p:cNvPicPr>
          <p:nvPr/>
        </p:nvPicPr>
        <p:blipFill>
          <a:blip r:embed="rId5"/>
          <a:stretch>
            <a:fillRect/>
          </a:stretch>
        </p:blipFill>
        <p:spPr>
          <a:xfrm>
            <a:off x="1444625" y="0"/>
            <a:ext cx="384175" cy="614363"/>
          </a:xfrm>
          <a:prstGeom prst="rect">
            <a:avLst/>
          </a:prstGeom>
          <a:noFill/>
          <a:ln w="9525">
            <a:noFill/>
          </a:ln>
        </p:spPr>
      </p:pic>
      <p:pic>
        <p:nvPicPr>
          <p:cNvPr id="3084" name="Picture 30" descr="04"/>
          <p:cNvPicPr>
            <a:picLocks noChangeAspect="1"/>
          </p:cNvPicPr>
          <p:nvPr/>
        </p:nvPicPr>
        <p:blipFill>
          <a:blip r:embed="rId6"/>
          <a:stretch>
            <a:fillRect/>
          </a:stretch>
        </p:blipFill>
        <p:spPr>
          <a:xfrm>
            <a:off x="1676400" y="1193800"/>
            <a:ext cx="396875" cy="635000"/>
          </a:xfrm>
          <a:prstGeom prst="rect">
            <a:avLst/>
          </a:prstGeom>
          <a:noFill/>
          <a:ln w="9525">
            <a:noFill/>
          </a:ln>
        </p:spPr>
      </p:pic>
      <p:pic>
        <p:nvPicPr>
          <p:cNvPr id="3085" name="Picture 34" descr="06"/>
          <p:cNvPicPr>
            <a:picLocks noChangeAspect="1"/>
          </p:cNvPicPr>
          <p:nvPr/>
        </p:nvPicPr>
        <p:blipFill>
          <a:blip r:embed="rId7"/>
          <a:stretch>
            <a:fillRect/>
          </a:stretch>
        </p:blipFill>
        <p:spPr>
          <a:xfrm>
            <a:off x="3657600" y="4884738"/>
            <a:ext cx="2971800" cy="2049462"/>
          </a:xfrm>
          <a:prstGeom prst="rect">
            <a:avLst/>
          </a:prstGeom>
          <a:noFill/>
          <a:ln w="9525">
            <a:noFill/>
          </a:ln>
        </p:spPr>
      </p:pic>
      <p:sp>
        <p:nvSpPr>
          <p:cNvPr id="8194" name="Rectangle 2"/>
          <p:cNvSpPr>
            <a:spLocks noGrp="1" noChangeArrowheads="1"/>
          </p:cNvSpPr>
          <p:nvPr>
            <p:ph type="ctrTitle"/>
          </p:nvPr>
        </p:nvSpPr>
        <p:spPr>
          <a:xfrm>
            <a:off x="3048000" y="1295400"/>
            <a:ext cx="5638800" cy="1012825"/>
          </a:xfrm>
        </p:spPr>
        <p:txBody>
          <a:bodyPr/>
          <a:lstStyle>
            <a:lvl1pPr algn="r">
              <a:defRPr sz="5500"/>
            </a:lvl1pPr>
          </a:lstStyle>
          <a:p>
            <a:pPr fontAlgn="base"/>
            <a:r>
              <a:rPr lang="zh-CN" altLang="en-US" strike="noStrike" noProof="1"/>
              <a:t>单击此处编辑母版标题样式</a:t>
            </a:r>
            <a:endParaRPr lang="zh-CN" altLang="en-US" strike="noStrike" noProof="1"/>
          </a:p>
        </p:txBody>
      </p:sp>
      <p:sp>
        <p:nvSpPr>
          <p:cNvPr id="8195" name="Rectangle 3"/>
          <p:cNvSpPr>
            <a:spLocks noGrp="1" noChangeArrowheads="1"/>
          </p:cNvSpPr>
          <p:nvPr>
            <p:ph type="subTitle" idx="1"/>
          </p:nvPr>
        </p:nvSpPr>
        <p:spPr>
          <a:xfrm>
            <a:off x="3733800" y="2514600"/>
            <a:ext cx="4953000" cy="533400"/>
          </a:xfrm>
          <a:effectLst>
            <a:outerShdw dist="17961" dir="2700000" algn="ctr" rotWithShape="0">
              <a:schemeClr val="bg2"/>
            </a:outerShdw>
          </a:effectLst>
        </p:spPr>
        <p:txBody>
          <a:bodyPr/>
          <a:lstStyle>
            <a:lvl1pPr marL="0" indent="0" algn="r">
              <a:buFontTx/>
              <a:buNone/>
              <a:defRPr sz="2000"/>
            </a:lvl1pPr>
          </a:lstStyle>
          <a:p>
            <a:pPr fontAlgn="base"/>
            <a:r>
              <a:rPr lang="zh-CN" altLang="en-US" strike="noStrike" noProof="1"/>
              <a:t>单击此处编辑母版副标题样式</a:t>
            </a:r>
            <a:endParaRPr lang="zh-CN" altLang="en-US" strike="noStrike" noProof="1"/>
          </a:p>
        </p:txBody>
      </p:sp>
      <p:sp>
        <p:nvSpPr>
          <p:cNvPr id="32" name="Rectangle 4"/>
          <p:cNvSpPr>
            <a:spLocks noGrp="1" noChangeArrowheads="1"/>
          </p:cNvSpPr>
          <p:nvPr>
            <p:ph type="dt" sz="half" idx="2"/>
          </p:nvPr>
        </p:nvSpPr>
        <p:spPr bwMode="gray">
          <a:xfrm>
            <a:off x="457200" y="6477000"/>
            <a:ext cx="2133600" cy="244475"/>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33" name="Rectangle 5"/>
          <p:cNvSpPr>
            <a:spLocks noGrp="1" noChangeArrowheads="1"/>
          </p:cNvSpPr>
          <p:nvPr>
            <p:ph type="ftr" sz="quarter" idx="3"/>
          </p:nvPr>
        </p:nvSpPr>
        <p:spPr bwMode="gray">
          <a:xfrm>
            <a:off x="3124200" y="6477000"/>
            <a:ext cx="2895600" cy="244475"/>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34" name="Rectangle 6"/>
          <p:cNvSpPr>
            <a:spLocks noGrp="1" noChangeArrowheads="1"/>
          </p:cNvSpPr>
          <p:nvPr>
            <p:ph type="sldNum" sz="quarter" idx="4"/>
          </p:nvPr>
        </p:nvSpPr>
        <p:spPr bwMode="gray">
          <a:xfrm>
            <a:off x="6553200" y="6477000"/>
            <a:ext cx="2133600" cy="244475"/>
          </a:xfrm>
          <a:prstGeom prst="rect">
            <a:avLst/>
          </a:prstGeom>
          <a:noFill/>
          <a:ln w="9525">
            <a:noFill/>
            <a:miter lim="800000"/>
          </a:ln>
          <a:effectLst/>
        </p:spPr>
        <p:txBody>
          <a:bodyPr vert="horz" wrap="square" lIns="91440" tIns="45720" rIns="91440" bIns="45720" numCol="1" anchor="t" anchorCtr="0" compatLnSpc="1"/>
          <a:p>
            <a:pPr algn="r" fontAlgn="base">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ea typeface="宋体" panose="02010600030101010101" pitchFamily="2" charset="-122"/>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76200"/>
            <a:ext cx="2057400" cy="6049963"/>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76200"/>
            <a:ext cx="6019800" cy="6049963"/>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20" name="Rectangle 27"/>
          <p:cNvSpPr>
            <a:spLocks noChangeArrowheads="1"/>
          </p:cNvSpPr>
          <p:nvPr/>
        </p:nvSpPr>
        <p:spPr bwMode="gray">
          <a:xfrm rot="21127602">
            <a:off x="381000" y="304800"/>
            <a:ext cx="4267200" cy="4267200"/>
          </a:xfrm>
          <a:prstGeom prst="rect">
            <a:avLst/>
          </a:prstGeom>
          <a:blipFill dpi="0" rotWithShape="1">
            <a:blip r:embed="rId2"/>
            <a:srcRect/>
            <a:stretch>
              <a:fillRect/>
            </a:stretch>
          </a:blipFill>
          <a:ln w="38100">
            <a:solidFill>
              <a:schemeClr val="bg2"/>
            </a:solidFill>
            <a:miter lim="800000"/>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21" name="Rectangle 36"/>
          <p:cNvSpPr>
            <a:spLocks noChangeArrowheads="1"/>
          </p:cNvSpPr>
          <p:nvPr/>
        </p:nvSpPr>
        <p:spPr bwMode="gray">
          <a:xfrm rot="20388955">
            <a:off x="762000" y="1219200"/>
            <a:ext cx="4876800" cy="4876800"/>
          </a:xfrm>
          <a:prstGeom prst="rect">
            <a:avLst/>
          </a:prstGeom>
          <a:blipFill dpi="0" rotWithShape="1">
            <a:blip r:embed="rId3"/>
            <a:srcRect/>
            <a:stretch>
              <a:fillRect/>
            </a:stretch>
          </a:blipFill>
          <a:ln w="57150">
            <a:solidFill>
              <a:schemeClr val="bg2"/>
            </a:solidFill>
            <a:miter lim="800000"/>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pic>
        <p:nvPicPr>
          <p:cNvPr id="4100" name="Picture 12" descr="01"/>
          <p:cNvPicPr>
            <a:picLocks noChangeAspect="1"/>
          </p:cNvPicPr>
          <p:nvPr/>
        </p:nvPicPr>
        <p:blipFill>
          <a:blip r:embed="rId4"/>
          <a:srcRect l="15326" b="6250"/>
          <a:stretch>
            <a:fillRect/>
          </a:stretch>
        </p:blipFill>
        <p:spPr>
          <a:xfrm>
            <a:off x="2466975" y="0"/>
            <a:ext cx="2105025" cy="6858000"/>
          </a:xfrm>
          <a:prstGeom prst="rect">
            <a:avLst/>
          </a:prstGeom>
          <a:noFill/>
          <a:ln w="9525">
            <a:noFill/>
          </a:ln>
        </p:spPr>
      </p:pic>
      <p:sp>
        <p:nvSpPr>
          <p:cNvPr id="23" name="Freeform 7"/>
          <p:cNvSpPr/>
          <p:nvPr/>
        </p:nvSpPr>
        <p:spPr bwMode="gray">
          <a:xfrm>
            <a:off x="2895600" y="0"/>
            <a:ext cx="6248400" cy="6858000"/>
          </a:xfrm>
          <a:custGeom>
            <a:avLst/>
            <a:gdLst/>
            <a:ahLst/>
            <a:cxnLst>
              <a:cxn ang="0">
                <a:pos x="305" y="4317"/>
              </a:cxn>
              <a:cxn ang="0">
                <a:pos x="0" y="0"/>
              </a:cxn>
              <a:cxn ang="0">
                <a:pos x="3936" y="0"/>
              </a:cxn>
              <a:cxn ang="0">
                <a:pos x="3936" y="4320"/>
              </a:cxn>
              <a:cxn ang="0">
                <a:pos x="305" y="4317"/>
              </a:cxn>
            </a:cxnLst>
            <a:rect l="0" t="0" r="r" b="b"/>
            <a:pathLst>
              <a:path w="3936" h="4320">
                <a:moveTo>
                  <a:pt x="305" y="4317"/>
                </a:moveTo>
                <a:lnTo>
                  <a:pt x="0" y="0"/>
                </a:lnTo>
                <a:lnTo>
                  <a:pt x="3936" y="0"/>
                </a:lnTo>
                <a:lnTo>
                  <a:pt x="3936" y="4320"/>
                </a:lnTo>
                <a:lnTo>
                  <a:pt x="305" y="4317"/>
                </a:lnTo>
                <a:close/>
              </a:path>
            </a:pathLst>
          </a:custGeom>
          <a:gradFill rotWithShape="1">
            <a:gsLst>
              <a:gs pos="0">
                <a:schemeClr val="folHlink"/>
              </a:gs>
              <a:gs pos="100000">
                <a:schemeClr val="folHlink">
                  <a:gamma/>
                  <a:tint val="73725"/>
                  <a:invGamma/>
                </a:schemeClr>
              </a:gs>
            </a:gsLst>
            <a:lin ang="0" scaled="1"/>
          </a:gradFill>
          <a:ln w="9525">
            <a:no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4102" name="Line 13"/>
          <p:cNvSpPr/>
          <p:nvPr/>
        </p:nvSpPr>
        <p:spPr>
          <a:xfrm>
            <a:off x="3657600" y="5257800"/>
            <a:ext cx="5029200" cy="0"/>
          </a:xfrm>
          <a:prstGeom prst="line">
            <a:avLst/>
          </a:prstGeom>
          <a:ln w="9525" cap="flat" cmpd="sng">
            <a:solidFill>
              <a:schemeClr val="bg1"/>
            </a:solidFill>
            <a:prstDash val="solid"/>
            <a:round/>
            <a:headEnd type="none" w="med" len="med"/>
            <a:tailEnd type="none" w="med" len="med"/>
          </a:ln>
        </p:spPr>
      </p:sp>
      <p:sp>
        <p:nvSpPr>
          <p:cNvPr id="4103" name="Line 14"/>
          <p:cNvSpPr/>
          <p:nvPr/>
        </p:nvSpPr>
        <p:spPr>
          <a:xfrm>
            <a:off x="3657600" y="5486400"/>
            <a:ext cx="5029200" cy="0"/>
          </a:xfrm>
          <a:prstGeom prst="line">
            <a:avLst/>
          </a:prstGeom>
          <a:ln w="9525" cap="flat" cmpd="sng">
            <a:solidFill>
              <a:schemeClr val="bg1"/>
            </a:solidFill>
            <a:prstDash val="solid"/>
            <a:round/>
            <a:headEnd type="none" w="med" len="med"/>
            <a:tailEnd type="none" w="med" len="med"/>
          </a:ln>
        </p:spPr>
      </p:sp>
      <p:sp>
        <p:nvSpPr>
          <p:cNvPr id="4104" name="Line 15"/>
          <p:cNvSpPr/>
          <p:nvPr/>
        </p:nvSpPr>
        <p:spPr>
          <a:xfrm>
            <a:off x="3657600" y="5715000"/>
            <a:ext cx="5029200" cy="0"/>
          </a:xfrm>
          <a:prstGeom prst="line">
            <a:avLst/>
          </a:prstGeom>
          <a:ln w="9525" cap="flat" cmpd="sng">
            <a:solidFill>
              <a:schemeClr val="bg1"/>
            </a:solidFill>
            <a:prstDash val="solid"/>
            <a:round/>
            <a:headEnd type="none" w="med" len="med"/>
            <a:tailEnd type="none" w="med" len="med"/>
          </a:ln>
        </p:spPr>
      </p:sp>
      <p:sp>
        <p:nvSpPr>
          <p:cNvPr id="4105" name="Line 16"/>
          <p:cNvSpPr/>
          <p:nvPr/>
        </p:nvSpPr>
        <p:spPr>
          <a:xfrm>
            <a:off x="3657600" y="5943600"/>
            <a:ext cx="5029200" cy="0"/>
          </a:xfrm>
          <a:prstGeom prst="line">
            <a:avLst/>
          </a:prstGeom>
          <a:ln w="9525" cap="flat" cmpd="sng">
            <a:solidFill>
              <a:schemeClr val="bg1"/>
            </a:solidFill>
            <a:prstDash val="solid"/>
            <a:round/>
            <a:headEnd type="none" w="med" len="med"/>
            <a:tailEnd type="none" w="med" len="med"/>
          </a:ln>
        </p:spPr>
      </p:sp>
      <p:sp>
        <p:nvSpPr>
          <p:cNvPr id="4106" name="Line 17"/>
          <p:cNvSpPr/>
          <p:nvPr/>
        </p:nvSpPr>
        <p:spPr>
          <a:xfrm>
            <a:off x="3657600" y="6172200"/>
            <a:ext cx="5029200" cy="0"/>
          </a:xfrm>
          <a:prstGeom prst="line">
            <a:avLst/>
          </a:prstGeom>
          <a:ln w="9525" cap="flat" cmpd="sng">
            <a:solidFill>
              <a:schemeClr val="bg1"/>
            </a:solidFill>
            <a:prstDash val="solid"/>
            <a:round/>
            <a:headEnd type="none" w="med" len="med"/>
            <a:tailEnd type="none" w="med" len="med"/>
          </a:ln>
        </p:spPr>
      </p:sp>
      <p:pic>
        <p:nvPicPr>
          <p:cNvPr id="4107" name="Picture 29" descr="03"/>
          <p:cNvPicPr>
            <a:picLocks noChangeAspect="1"/>
          </p:cNvPicPr>
          <p:nvPr/>
        </p:nvPicPr>
        <p:blipFill>
          <a:blip r:embed="rId5"/>
          <a:stretch>
            <a:fillRect/>
          </a:stretch>
        </p:blipFill>
        <p:spPr>
          <a:xfrm>
            <a:off x="1444625" y="0"/>
            <a:ext cx="384175" cy="614363"/>
          </a:xfrm>
          <a:prstGeom prst="rect">
            <a:avLst/>
          </a:prstGeom>
          <a:noFill/>
          <a:ln w="9525">
            <a:noFill/>
          </a:ln>
        </p:spPr>
      </p:pic>
      <p:pic>
        <p:nvPicPr>
          <p:cNvPr id="4108" name="Picture 30" descr="04"/>
          <p:cNvPicPr>
            <a:picLocks noChangeAspect="1"/>
          </p:cNvPicPr>
          <p:nvPr/>
        </p:nvPicPr>
        <p:blipFill>
          <a:blip r:embed="rId6"/>
          <a:stretch>
            <a:fillRect/>
          </a:stretch>
        </p:blipFill>
        <p:spPr>
          <a:xfrm>
            <a:off x="1676400" y="1193800"/>
            <a:ext cx="396875" cy="635000"/>
          </a:xfrm>
          <a:prstGeom prst="rect">
            <a:avLst/>
          </a:prstGeom>
          <a:noFill/>
          <a:ln w="9525">
            <a:noFill/>
          </a:ln>
        </p:spPr>
      </p:pic>
      <p:pic>
        <p:nvPicPr>
          <p:cNvPr id="4109" name="Picture 34" descr="06"/>
          <p:cNvPicPr>
            <a:picLocks noChangeAspect="1"/>
          </p:cNvPicPr>
          <p:nvPr/>
        </p:nvPicPr>
        <p:blipFill>
          <a:blip r:embed="rId7"/>
          <a:stretch>
            <a:fillRect/>
          </a:stretch>
        </p:blipFill>
        <p:spPr>
          <a:xfrm>
            <a:off x="3657600" y="4884738"/>
            <a:ext cx="2971800" cy="2049462"/>
          </a:xfrm>
          <a:prstGeom prst="rect">
            <a:avLst/>
          </a:prstGeom>
          <a:noFill/>
          <a:ln w="9525">
            <a:noFill/>
          </a:ln>
        </p:spPr>
      </p:pic>
      <p:sp>
        <p:nvSpPr>
          <p:cNvPr id="8194" name="Rectangle 2"/>
          <p:cNvSpPr>
            <a:spLocks noGrp="1" noChangeArrowheads="1"/>
          </p:cNvSpPr>
          <p:nvPr>
            <p:ph type="ctrTitle"/>
          </p:nvPr>
        </p:nvSpPr>
        <p:spPr>
          <a:xfrm>
            <a:off x="3048000" y="1295400"/>
            <a:ext cx="5638800" cy="1012825"/>
          </a:xfrm>
        </p:spPr>
        <p:txBody>
          <a:bodyPr/>
          <a:lstStyle>
            <a:lvl1pPr algn="r">
              <a:defRPr sz="5500"/>
            </a:lvl1pPr>
          </a:lstStyle>
          <a:p>
            <a:pPr fontAlgn="base"/>
            <a:r>
              <a:rPr lang="zh-CN" altLang="en-US" strike="noStrike" noProof="1"/>
              <a:t>单击此处编辑母版标题样式</a:t>
            </a:r>
            <a:endParaRPr lang="zh-CN" altLang="en-US" strike="noStrike" noProof="1"/>
          </a:p>
        </p:txBody>
      </p:sp>
      <p:sp>
        <p:nvSpPr>
          <p:cNvPr id="8195" name="Rectangle 3"/>
          <p:cNvSpPr>
            <a:spLocks noGrp="1" noChangeArrowheads="1"/>
          </p:cNvSpPr>
          <p:nvPr>
            <p:ph type="subTitle" idx="1"/>
          </p:nvPr>
        </p:nvSpPr>
        <p:spPr>
          <a:xfrm>
            <a:off x="3733800" y="2514600"/>
            <a:ext cx="4953000" cy="533400"/>
          </a:xfrm>
          <a:effectLst>
            <a:outerShdw dist="17961" dir="2700000" algn="ctr" rotWithShape="0">
              <a:schemeClr val="bg2"/>
            </a:outerShdw>
          </a:effectLst>
        </p:spPr>
        <p:txBody>
          <a:bodyPr/>
          <a:lstStyle>
            <a:lvl1pPr marL="0" indent="0" algn="r">
              <a:buFontTx/>
              <a:buNone/>
              <a:defRPr sz="2000"/>
            </a:lvl1pPr>
          </a:lstStyle>
          <a:p>
            <a:pPr fontAlgn="base"/>
            <a:r>
              <a:rPr lang="zh-CN" altLang="en-US" strike="noStrike" noProof="1"/>
              <a:t>单击此处编辑母版副标题样式</a:t>
            </a:r>
            <a:endParaRPr lang="zh-CN" altLang="en-US" strike="noStrike" noProof="1"/>
          </a:p>
        </p:txBody>
      </p:sp>
      <p:sp>
        <p:nvSpPr>
          <p:cNvPr id="32" name="Rectangle 4"/>
          <p:cNvSpPr>
            <a:spLocks noGrp="1" noChangeArrowheads="1"/>
          </p:cNvSpPr>
          <p:nvPr>
            <p:ph type="dt" sz="half" idx="2"/>
          </p:nvPr>
        </p:nvSpPr>
        <p:spPr bwMode="gray">
          <a:xfrm>
            <a:off x="457200" y="6477000"/>
            <a:ext cx="2133600" cy="244475"/>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33" name="Rectangle 5"/>
          <p:cNvSpPr>
            <a:spLocks noGrp="1" noChangeArrowheads="1"/>
          </p:cNvSpPr>
          <p:nvPr>
            <p:ph type="ftr" sz="quarter" idx="3"/>
          </p:nvPr>
        </p:nvSpPr>
        <p:spPr bwMode="gray">
          <a:xfrm>
            <a:off x="3124200" y="6477000"/>
            <a:ext cx="2895600" cy="244475"/>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34" name="Rectangle 6"/>
          <p:cNvSpPr>
            <a:spLocks noGrp="1" noChangeArrowheads="1"/>
          </p:cNvSpPr>
          <p:nvPr>
            <p:ph type="sldNum" sz="quarter" idx="4"/>
          </p:nvPr>
        </p:nvSpPr>
        <p:spPr bwMode="gray">
          <a:xfrm>
            <a:off x="6553200" y="6477000"/>
            <a:ext cx="2133600" cy="244475"/>
          </a:xfrm>
          <a:prstGeom prst="rect">
            <a:avLst/>
          </a:prstGeom>
          <a:noFill/>
          <a:ln w="9525">
            <a:noFill/>
            <a:miter lim="800000"/>
          </a:ln>
          <a:effectLst/>
        </p:spPr>
        <p:txBody>
          <a:bodyPr vert="horz" wrap="square" lIns="91440" tIns="45720" rIns="91440" bIns="45720" numCol="1" anchor="t" anchorCtr="0" compatLnSpc="1"/>
          <a:p>
            <a:pPr algn="r" fontAlgn="base">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ea typeface="宋体" panose="02010600030101010101" pitchFamily="2"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9" name="灯片编号占位符 8"/>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5" name="灯片编号占位符 4"/>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4" name="灯片编号占位符 3"/>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76200"/>
            <a:ext cx="2057400" cy="6049963"/>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76200"/>
            <a:ext cx="6019800" cy="6049963"/>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20" name="Rectangle 27"/>
          <p:cNvSpPr>
            <a:spLocks noChangeArrowheads="1"/>
          </p:cNvSpPr>
          <p:nvPr/>
        </p:nvSpPr>
        <p:spPr bwMode="gray">
          <a:xfrm rot="21127602">
            <a:off x="381000" y="304800"/>
            <a:ext cx="4267200" cy="4267200"/>
          </a:xfrm>
          <a:prstGeom prst="rect">
            <a:avLst/>
          </a:prstGeom>
          <a:blipFill dpi="0" rotWithShape="1">
            <a:blip r:embed="rId2"/>
            <a:srcRect/>
            <a:stretch>
              <a:fillRect/>
            </a:stretch>
          </a:blipFill>
          <a:ln w="38100">
            <a:solidFill>
              <a:schemeClr val="bg2"/>
            </a:solidFill>
            <a:miter lim="800000"/>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21" name="Rectangle 36"/>
          <p:cNvSpPr>
            <a:spLocks noChangeArrowheads="1"/>
          </p:cNvSpPr>
          <p:nvPr/>
        </p:nvSpPr>
        <p:spPr bwMode="gray">
          <a:xfrm rot="20388955">
            <a:off x="762000" y="1219200"/>
            <a:ext cx="4876800" cy="4876800"/>
          </a:xfrm>
          <a:prstGeom prst="rect">
            <a:avLst/>
          </a:prstGeom>
          <a:blipFill dpi="0" rotWithShape="1">
            <a:blip r:embed="rId3"/>
            <a:srcRect/>
            <a:stretch>
              <a:fillRect/>
            </a:stretch>
          </a:blipFill>
          <a:ln w="57150">
            <a:solidFill>
              <a:schemeClr val="bg2"/>
            </a:solidFill>
            <a:miter lim="800000"/>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pic>
        <p:nvPicPr>
          <p:cNvPr id="3076" name="Picture 12" descr="01"/>
          <p:cNvPicPr>
            <a:picLocks noChangeAspect="1"/>
          </p:cNvPicPr>
          <p:nvPr/>
        </p:nvPicPr>
        <p:blipFill>
          <a:blip r:embed="rId4"/>
          <a:srcRect l="15326" b="6250"/>
          <a:stretch>
            <a:fillRect/>
          </a:stretch>
        </p:blipFill>
        <p:spPr>
          <a:xfrm>
            <a:off x="2466975" y="0"/>
            <a:ext cx="2105025" cy="6858000"/>
          </a:xfrm>
          <a:prstGeom prst="rect">
            <a:avLst/>
          </a:prstGeom>
          <a:noFill/>
          <a:ln w="9525">
            <a:noFill/>
          </a:ln>
        </p:spPr>
      </p:pic>
      <p:sp>
        <p:nvSpPr>
          <p:cNvPr id="23" name="Freeform 7"/>
          <p:cNvSpPr/>
          <p:nvPr/>
        </p:nvSpPr>
        <p:spPr bwMode="gray">
          <a:xfrm>
            <a:off x="2895600" y="0"/>
            <a:ext cx="6248400" cy="6858000"/>
          </a:xfrm>
          <a:custGeom>
            <a:avLst/>
            <a:gdLst/>
            <a:ahLst/>
            <a:cxnLst>
              <a:cxn ang="0">
                <a:pos x="305" y="4317"/>
              </a:cxn>
              <a:cxn ang="0">
                <a:pos x="0" y="0"/>
              </a:cxn>
              <a:cxn ang="0">
                <a:pos x="3936" y="0"/>
              </a:cxn>
              <a:cxn ang="0">
                <a:pos x="3936" y="4320"/>
              </a:cxn>
              <a:cxn ang="0">
                <a:pos x="305" y="4317"/>
              </a:cxn>
            </a:cxnLst>
            <a:rect l="0" t="0" r="r" b="b"/>
            <a:pathLst>
              <a:path w="3936" h="4320">
                <a:moveTo>
                  <a:pt x="305" y="4317"/>
                </a:moveTo>
                <a:lnTo>
                  <a:pt x="0" y="0"/>
                </a:lnTo>
                <a:lnTo>
                  <a:pt x="3936" y="0"/>
                </a:lnTo>
                <a:lnTo>
                  <a:pt x="3936" y="4320"/>
                </a:lnTo>
                <a:lnTo>
                  <a:pt x="305" y="4317"/>
                </a:lnTo>
                <a:close/>
              </a:path>
            </a:pathLst>
          </a:custGeom>
          <a:gradFill rotWithShape="1">
            <a:gsLst>
              <a:gs pos="0">
                <a:schemeClr val="folHlink"/>
              </a:gs>
              <a:gs pos="100000">
                <a:schemeClr val="folHlink">
                  <a:gamma/>
                  <a:tint val="73725"/>
                  <a:invGamma/>
                </a:schemeClr>
              </a:gs>
            </a:gsLst>
            <a:lin ang="0" scaled="1"/>
          </a:gradFill>
          <a:ln w="9525">
            <a:no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3078" name="Line 13"/>
          <p:cNvSpPr/>
          <p:nvPr/>
        </p:nvSpPr>
        <p:spPr>
          <a:xfrm>
            <a:off x="3657600" y="5257800"/>
            <a:ext cx="5029200" cy="0"/>
          </a:xfrm>
          <a:prstGeom prst="line">
            <a:avLst/>
          </a:prstGeom>
          <a:ln w="9525" cap="flat" cmpd="sng">
            <a:solidFill>
              <a:schemeClr val="bg1"/>
            </a:solidFill>
            <a:prstDash val="solid"/>
            <a:round/>
            <a:headEnd type="none" w="med" len="med"/>
            <a:tailEnd type="none" w="med" len="med"/>
          </a:ln>
        </p:spPr>
      </p:sp>
      <p:sp>
        <p:nvSpPr>
          <p:cNvPr id="3079" name="Line 14"/>
          <p:cNvSpPr/>
          <p:nvPr/>
        </p:nvSpPr>
        <p:spPr>
          <a:xfrm>
            <a:off x="3657600" y="5486400"/>
            <a:ext cx="5029200" cy="0"/>
          </a:xfrm>
          <a:prstGeom prst="line">
            <a:avLst/>
          </a:prstGeom>
          <a:ln w="9525" cap="flat" cmpd="sng">
            <a:solidFill>
              <a:schemeClr val="bg1"/>
            </a:solidFill>
            <a:prstDash val="solid"/>
            <a:round/>
            <a:headEnd type="none" w="med" len="med"/>
            <a:tailEnd type="none" w="med" len="med"/>
          </a:ln>
        </p:spPr>
      </p:sp>
      <p:sp>
        <p:nvSpPr>
          <p:cNvPr id="3080" name="Line 15"/>
          <p:cNvSpPr/>
          <p:nvPr/>
        </p:nvSpPr>
        <p:spPr>
          <a:xfrm>
            <a:off x="3657600" y="5715000"/>
            <a:ext cx="5029200" cy="0"/>
          </a:xfrm>
          <a:prstGeom prst="line">
            <a:avLst/>
          </a:prstGeom>
          <a:ln w="9525" cap="flat" cmpd="sng">
            <a:solidFill>
              <a:schemeClr val="bg1"/>
            </a:solidFill>
            <a:prstDash val="solid"/>
            <a:round/>
            <a:headEnd type="none" w="med" len="med"/>
            <a:tailEnd type="none" w="med" len="med"/>
          </a:ln>
        </p:spPr>
      </p:sp>
      <p:sp>
        <p:nvSpPr>
          <p:cNvPr id="3081" name="Line 16"/>
          <p:cNvSpPr/>
          <p:nvPr/>
        </p:nvSpPr>
        <p:spPr>
          <a:xfrm>
            <a:off x="3657600" y="5943600"/>
            <a:ext cx="5029200" cy="0"/>
          </a:xfrm>
          <a:prstGeom prst="line">
            <a:avLst/>
          </a:prstGeom>
          <a:ln w="9525" cap="flat" cmpd="sng">
            <a:solidFill>
              <a:schemeClr val="bg1"/>
            </a:solidFill>
            <a:prstDash val="solid"/>
            <a:round/>
            <a:headEnd type="none" w="med" len="med"/>
            <a:tailEnd type="none" w="med" len="med"/>
          </a:ln>
        </p:spPr>
      </p:sp>
      <p:sp>
        <p:nvSpPr>
          <p:cNvPr id="3082" name="Line 17"/>
          <p:cNvSpPr/>
          <p:nvPr/>
        </p:nvSpPr>
        <p:spPr>
          <a:xfrm>
            <a:off x="3657600" y="6172200"/>
            <a:ext cx="5029200" cy="0"/>
          </a:xfrm>
          <a:prstGeom prst="line">
            <a:avLst/>
          </a:prstGeom>
          <a:ln w="9525" cap="flat" cmpd="sng">
            <a:solidFill>
              <a:schemeClr val="bg1"/>
            </a:solidFill>
            <a:prstDash val="solid"/>
            <a:round/>
            <a:headEnd type="none" w="med" len="med"/>
            <a:tailEnd type="none" w="med" len="med"/>
          </a:ln>
        </p:spPr>
      </p:sp>
      <p:pic>
        <p:nvPicPr>
          <p:cNvPr id="3083" name="Picture 29" descr="03"/>
          <p:cNvPicPr>
            <a:picLocks noChangeAspect="1"/>
          </p:cNvPicPr>
          <p:nvPr/>
        </p:nvPicPr>
        <p:blipFill>
          <a:blip r:embed="rId5"/>
          <a:stretch>
            <a:fillRect/>
          </a:stretch>
        </p:blipFill>
        <p:spPr>
          <a:xfrm>
            <a:off x="1444625" y="0"/>
            <a:ext cx="384175" cy="614363"/>
          </a:xfrm>
          <a:prstGeom prst="rect">
            <a:avLst/>
          </a:prstGeom>
          <a:noFill/>
          <a:ln w="9525">
            <a:noFill/>
          </a:ln>
        </p:spPr>
      </p:pic>
      <p:pic>
        <p:nvPicPr>
          <p:cNvPr id="3084" name="Picture 30" descr="04"/>
          <p:cNvPicPr>
            <a:picLocks noChangeAspect="1"/>
          </p:cNvPicPr>
          <p:nvPr/>
        </p:nvPicPr>
        <p:blipFill>
          <a:blip r:embed="rId6"/>
          <a:stretch>
            <a:fillRect/>
          </a:stretch>
        </p:blipFill>
        <p:spPr>
          <a:xfrm>
            <a:off x="1676400" y="1193800"/>
            <a:ext cx="396875" cy="635000"/>
          </a:xfrm>
          <a:prstGeom prst="rect">
            <a:avLst/>
          </a:prstGeom>
          <a:noFill/>
          <a:ln w="9525">
            <a:noFill/>
          </a:ln>
        </p:spPr>
      </p:pic>
      <p:pic>
        <p:nvPicPr>
          <p:cNvPr id="3085" name="Picture 34" descr="06"/>
          <p:cNvPicPr>
            <a:picLocks noChangeAspect="1"/>
          </p:cNvPicPr>
          <p:nvPr/>
        </p:nvPicPr>
        <p:blipFill>
          <a:blip r:embed="rId7"/>
          <a:stretch>
            <a:fillRect/>
          </a:stretch>
        </p:blipFill>
        <p:spPr>
          <a:xfrm>
            <a:off x="3657600" y="4884738"/>
            <a:ext cx="2971800" cy="2049462"/>
          </a:xfrm>
          <a:prstGeom prst="rect">
            <a:avLst/>
          </a:prstGeom>
          <a:noFill/>
          <a:ln w="9525">
            <a:noFill/>
          </a:ln>
        </p:spPr>
      </p:pic>
      <p:sp>
        <p:nvSpPr>
          <p:cNvPr id="8194" name="Rectangle 2"/>
          <p:cNvSpPr>
            <a:spLocks noGrp="1" noChangeArrowheads="1"/>
          </p:cNvSpPr>
          <p:nvPr>
            <p:ph type="ctrTitle"/>
          </p:nvPr>
        </p:nvSpPr>
        <p:spPr>
          <a:xfrm>
            <a:off x="3048000" y="1295400"/>
            <a:ext cx="5638800" cy="1012825"/>
          </a:xfrm>
        </p:spPr>
        <p:txBody>
          <a:bodyPr/>
          <a:lstStyle>
            <a:lvl1pPr algn="r">
              <a:defRPr sz="5500"/>
            </a:lvl1pPr>
          </a:lstStyle>
          <a:p>
            <a:pPr fontAlgn="base"/>
            <a:r>
              <a:rPr lang="zh-CN" altLang="en-US" strike="noStrike" noProof="1"/>
              <a:t>单击此处编辑母版标题样式</a:t>
            </a:r>
            <a:endParaRPr lang="zh-CN" altLang="en-US" strike="noStrike" noProof="1"/>
          </a:p>
        </p:txBody>
      </p:sp>
      <p:sp>
        <p:nvSpPr>
          <p:cNvPr id="8195" name="Rectangle 3"/>
          <p:cNvSpPr>
            <a:spLocks noGrp="1" noChangeArrowheads="1"/>
          </p:cNvSpPr>
          <p:nvPr>
            <p:ph type="subTitle" idx="1"/>
          </p:nvPr>
        </p:nvSpPr>
        <p:spPr>
          <a:xfrm>
            <a:off x="3733800" y="2514600"/>
            <a:ext cx="4953000" cy="533400"/>
          </a:xfrm>
          <a:effectLst>
            <a:outerShdw dist="17961" dir="2700000" algn="ctr" rotWithShape="0">
              <a:schemeClr val="bg2"/>
            </a:outerShdw>
          </a:effectLst>
        </p:spPr>
        <p:txBody>
          <a:bodyPr/>
          <a:lstStyle>
            <a:lvl1pPr marL="0" indent="0" algn="r">
              <a:buFontTx/>
              <a:buNone/>
              <a:defRPr sz="2000"/>
            </a:lvl1pPr>
          </a:lstStyle>
          <a:p>
            <a:pPr fontAlgn="base"/>
            <a:r>
              <a:rPr lang="zh-CN" altLang="en-US" strike="noStrike" noProof="1"/>
              <a:t>单击此处编辑母版副标题样式</a:t>
            </a:r>
            <a:endParaRPr lang="zh-CN" altLang="en-US" strike="noStrike" noProof="1"/>
          </a:p>
        </p:txBody>
      </p:sp>
      <p:sp>
        <p:nvSpPr>
          <p:cNvPr id="32" name="Rectangle 4"/>
          <p:cNvSpPr>
            <a:spLocks noGrp="1" noChangeArrowheads="1"/>
          </p:cNvSpPr>
          <p:nvPr>
            <p:ph type="dt" sz="half" idx="2"/>
          </p:nvPr>
        </p:nvSpPr>
        <p:spPr bwMode="gray">
          <a:xfrm>
            <a:off x="457200" y="6477000"/>
            <a:ext cx="2133600" cy="244475"/>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33" name="Rectangle 5"/>
          <p:cNvSpPr>
            <a:spLocks noGrp="1" noChangeArrowheads="1"/>
          </p:cNvSpPr>
          <p:nvPr>
            <p:ph type="ftr" sz="quarter" idx="3"/>
          </p:nvPr>
        </p:nvSpPr>
        <p:spPr bwMode="gray">
          <a:xfrm>
            <a:off x="3124200" y="6477000"/>
            <a:ext cx="2895600" cy="244475"/>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34" name="Rectangle 6"/>
          <p:cNvSpPr>
            <a:spLocks noGrp="1" noChangeArrowheads="1"/>
          </p:cNvSpPr>
          <p:nvPr>
            <p:ph type="sldNum" sz="quarter" idx="4"/>
          </p:nvPr>
        </p:nvSpPr>
        <p:spPr bwMode="gray">
          <a:xfrm>
            <a:off x="6553200" y="6477000"/>
            <a:ext cx="2133600" cy="244475"/>
          </a:xfrm>
          <a:prstGeom prst="rect">
            <a:avLst/>
          </a:prstGeom>
          <a:noFill/>
          <a:ln w="9525">
            <a:noFill/>
            <a:miter lim="800000"/>
          </a:ln>
          <a:effectLst/>
        </p:spPr>
        <p:txBody>
          <a:bodyPr vert="horz" wrap="square" lIns="91440" tIns="45720" rIns="91440" bIns="45720" numCol="1" anchor="t" anchorCtr="0" compatLnSpc="1"/>
          <a:p>
            <a:pPr algn="r" fontAlgn="base">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ea typeface="宋体" panose="02010600030101010101" pitchFamily="2" charset="-122"/>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9" name="灯片编号占位符 8"/>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5" name="灯片编号占位符 4"/>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4" name="灯片编号占位符 3"/>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76200"/>
            <a:ext cx="2057400" cy="6049963"/>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76200"/>
            <a:ext cx="6019800" cy="6049963"/>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9" name="灯片编号占位符 8"/>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5" name="灯片编号占位符 4"/>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4" name="灯片编号占位符 3"/>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image" Target="../media/image10.png"/><Relationship Id="rId16" Type="http://schemas.openxmlformats.org/officeDocument/2006/relationships/image" Target="../media/image9.png"/><Relationship Id="rId15" Type="http://schemas.openxmlformats.org/officeDocument/2006/relationships/image" Target="../media/image8.jpeg"/><Relationship Id="rId14" Type="http://schemas.openxmlformats.org/officeDocument/2006/relationships/image" Target="../media/image7.jpeg"/><Relationship Id="rId13" Type="http://schemas.openxmlformats.org/officeDocument/2006/relationships/image" Target="../media/image6.png"/><Relationship Id="rId12" Type="http://schemas.openxmlformats.org/officeDocument/2006/relationships/image" Target="../media/image3.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8" Type="http://schemas.openxmlformats.org/officeDocument/2006/relationships/theme" Target="../theme/theme2.xml"/><Relationship Id="rId17" Type="http://schemas.openxmlformats.org/officeDocument/2006/relationships/image" Target="../media/image10.png"/><Relationship Id="rId16" Type="http://schemas.openxmlformats.org/officeDocument/2006/relationships/image" Target="../media/image9.png"/><Relationship Id="rId15" Type="http://schemas.openxmlformats.org/officeDocument/2006/relationships/image" Target="../media/image8.jpeg"/><Relationship Id="rId14" Type="http://schemas.openxmlformats.org/officeDocument/2006/relationships/image" Target="../media/image7.jpeg"/><Relationship Id="rId13" Type="http://schemas.openxmlformats.org/officeDocument/2006/relationships/image" Target="../media/image6.png"/><Relationship Id="rId12" Type="http://schemas.openxmlformats.org/officeDocument/2006/relationships/image" Target="../media/image3.pn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8" Type="http://schemas.openxmlformats.org/officeDocument/2006/relationships/theme" Target="../theme/theme3.xml"/><Relationship Id="rId17" Type="http://schemas.openxmlformats.org/officeDocument/2006/relationships/image" Target="../media/image10.png"/><Relationship Id="rId16" Type="http://schemas.openxmlformats.org/officeDocument/2006/relationships/image" Target="../media/image9.png"/><Relationship Id="rId15" Type="http://schemas.openxmlformats.org/officeDocument/2006/relationships/image" Target="../media/image8.jpeg"/><Relationship Id="rId14" Type="http://schemas.openxmlformats.org/officeDocument/2006/relationships/image" Target="../media/image7.jpeg"/><Relationship Id="rId13" Type="http://schemas.openxmlformats.org/officeDocument/2006/relationships/image" Target="../media/image6.png"/><Relationship Id="rId12" Type="http://schemas.openxmlformats.org/officeDocument/2006/relationships/image" Target="../media/image3.png"/><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026" name="Picture 28" descr="01"/>
          <p:cNvPicPr>
            <a:picLocks noChangeAspect="1"/>
          </p:cNvPicPr>
          <p:nvPr/>
        </p:nvPicPr>
        <p:blipFill>
          <a:blip r:embed="rId12"/>
          <a:srcRect l="8531" b="6250"/>
          <a:stretch>
            <a:fillRect/>
          </a:stretch>
        </p:blipFill>
        <p:spPr>
          <a:xfrm>
            <a:off x="0" y="0"/>
            <a:ext cx="1600200" cy="6858000"/>
          </a:xfrm>
          <a:prstGeom prst="rect">
            <a:avLst/>
          </a:prstGeom>
          <a:noFill/>
          <a:ln w="9525">
            <a:noFill/>
          </a:ln>
        </p:spPr>
      </p:pic>
      <p:sp>
        <p:nvSpPr>
          <p:cNvPr id="1053" name="Freeform 29"/>
          <p:cNvSpPr/>
          <p:nvPr/>
        </p:nvSpPr>
        <p:spPr bwMode="ltGray">
          <a:xfrm>
            <a:off x="228600" y="0"/>
            <a:ext cx="8915400" cy="6883400"/>
          </a:xfrm>
          <a:custGeom>
            <a:avLst/>
            <a:gdLst/>
            <a:ahLst/>
            <a:cxnLst>
              <a:cxn ang="0">
                <a:pos x="312" y="4336"/>
              </a:cxn>
              <a:cxn ang="0">
                <a:pos x="0" y="0"/>
              </a:cxn>
              <a:cxn ang="0">
                <a:pos x="5480" y="0"/>
              </a:cxn>
              <a:cxn ang="0">
                <a:pos x="5480" y="4320"/>
              </a:cxn>
              <a:cxn ang="0">
                <a:pos x="312" y="4336"/>
              </a:cxn>
            </a:cxnLst>
            <a:rect l="0" t="0" r="r" b="b"/>
            <a:pathLst>
              <a:path w="5480" h="4336">
                <a:moveTo>
                  <a:pt x="312" y="4336"/>
                </a:moveTo>
                <a:lnTo>
                  <a:pt x="0" y="0"/>
                </a:lnTo>
                <a:lnTo>
                  <a:pt x="5480" y="0"/>
                </a:lnTo>
                <a:lnTo>
                  <a:pt x="5480" y="4320"/>
                </a:lnTo>
                <a:lnTo>
                  <a:pt x="312" y="4336"/>
                </a:lnTo>
                <a:close/>
              </a:path>
            </a:pathLst>
          </a:custGeom>
          <a:gradFill rotWithShape="1">
            <a:gsLst>
              <a:gs pos="0">
                <a:schemeClr val="folHlink">
                  <a:gamma/>
                  <a:tint val="33725"/>
                  <a:invGamma/>
                </a:schemeClr>
              </a:gs>
              <a:gs pos="100000">
                <a:schemeClr val="folHlink"/>
              </a:gs>
            </a:gsLst>
            <a:lin ang="0" scaled="1"/>
          </a:gradFill>
          <a:ln w="9525">
            <a:no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1028" name="Rectangle 2"/>
          <p:cNvSpPr>
            <a:spLocks noGrp="1"/>
          </p:cNvSpPr>
          <p:nvPr>
            <p:ph type="title"/>
          </p:nvPr>
        </p:nvSpPr>
        <p:spPr>
          <a:xfrm>
            <a:off x="914400" y="76200"/>
            <a:ext cx="6934200" cy="914400"/>
          </a:xfrm>
          <a:prstGeom prst="rect">
            <a:avLst/>
          </a:prstGeom>
          <a:noFill/>
          <a:ln w="9525">
            <a:noFill/>
          </a:ln>
          <a:effectLst>
            <a:outerShdw dist="17961" dir="2699999" algn="ctr" rotWithShape="0">
              <a:schemeClr val="bg2"/>
            </a:outerShdw>
          </a:effectLst>
        </p:spPr>
        <p:txBody>
          <a:bodyPr anchor="ctr" anchorCtr="0"/>
          <a:p>
            <a:pPr lvl="0"/>
            <a:r>
              <a:rPr lang="zh-CN" altLang="en-US" dirty="0"/>
              <a:t>单击此处编辑母版标题样式</a:t>
            </a:r>
            <a:endParaRPr lang="zh-CN" altLang="en-US" dirty="0"/>
          </a:p>
        </p:txBody>
      </p:sp>
      <p:sp>
        <p:nvSpPr>
          <p:cNvPr id="1029" name="Rectangle 3"/>
          <p:cNvSpPr>
            <a:spLocks noGrp="1"/>
          </p:cNvSpPr>
          <p:nvPr>
            <p:ph type="body"/>
          </p:nvPr>
        </p:nvSpPr>
        <p:spPr>
          <a:xfrm>
            <a:off x="457200" y="1600200"/>
            <a:ext cx="8229600" cy="4525963"/>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2" name="Rectangle 4"/>
          <p:cNvSpPr>
            <a:spLocks noGrp="1" noChangeArrowheads="1"/>
          </p:cNvSpPr>
          <p:nvPr>
            <p:ph type="dt" sz="half" idx="2"/>
          </p:nvPr>
        </p:nvSpPr>
        <p:spPr bwMode="gray">
          <a:xfrm>
            <a:off x="2819400" y="6477000"/>
            <a:ext cx="2133600" cy="244475"/>
          </a:xfrm>
          <a:prstGeom prst="rect">
            <a:avLst/>
          </a:prstGeom>
          <a:noFill/>
          <a:ln w="9525">
            <a:noFill/>
            <a:miter lim="800000"/>
          </a:ln>
          <a:effectLst/>
        </p:spPr>
        <p:txBody>
          <a:bodyPr vert="horz" wrap="square" lIns="91440" tIns="45720" rIns="91440" bIns="45720" numCol="1" anchor="t" anchorCtr="0" compatLnSpc="1"/>
          <a:lstStyle>
            <a:lvl1pPr>
              <a:defRPr sz="1400">
                <a:latin typeface="Arial" panose="020B0604020202020204" pitchFamily="34" charset="0"/>
                <a:ea typeface="宋体" panose="02010600030101010101" pitchFamily="2" charset="-122"/>
                <a:cs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3" name="Rectangle 5"/>
          <p:cNvSpPr>
            <a:spLocks noGrp="1" noChangeArrowheads="1"/>
          </p:cNvSpPr>
          <p:nvPr>
            <p:ph type="ftr" sz="quarter" idx="3"/>
          </p:nvPr>
        </p:nvSpPr>
        <p:spPr bwMode="gray">
          <a:xfrm>
            <a:off x="5029200" y="6477000"/>
            <a:ext cx="1981200" cy="244475"/>
          </a:xfrm>
          <a:prstGeom prst="rect">
            <a:avLst/>
          </a:prstGeom>
          <a:noFill/>
          <a:ln w="9525">
            <a:noFill/>
            <a:miter lim="800000"/>
          </a:ln>
          <a:effectLst/>
        </p:spPr>
        <p:txBody>
          <a:bodyPr vert="horz" wrap="square" lIns="91440" tIns="45720" rIns="91440" bIns="45720" numCol="1" anchor="t" anchorCtr="0" compatLnSpc="1"/>
          <a:lstStyle>
            <a:lvl1pPr algn="ctr">
              <a:defRPr sz="1400">
                <a:latin typeface="Arial" panose="020B0604020202020204" pitchFamily="34" charset="0"/>
                <a:ea typeface="宋体" panose="02010600030101010101" pitchFamily="2" charset="-122"/>
                <a:cs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1030" name="Rectangle 6"/>
          <p:cNvSpPr>
            <a:spLocks noGrp="1" noChangeArrowheads="1"/>
          </p:cNvSpPr>
          <p:nvPr>
            <p:ph type="sldNum" sz="quarter" idx="4"/>
          </p:nvPr>
        </p:nvSpPr>
        <p:spPr bwMode="gray">
          <a:xfrm>
            <a:off x="152400" y="6477000"/>
            <a:ext cx="381000" cy="244475"/>
          </a:xfrm>
          <a:prstGeom prst="rect">
            <a:avLst/>
          </a:prstGeom>
          <a:noFill/>
          <a:ln w="9525">
            <a:noFill/>
            <a:miter lim="800000"/>
          </a:ln>
          <a:effectLst/>
        </p:spPr>
        <p:txBody>
          <a:bodyPr vert="horz" wrap="square" lIns="91440" tIns="45720" rIns="91440" bIns="45720" numCol="1" anchor="t" anchorCtr="0" compatLnSpc="1"/>
          <a:lstStyle>
            <a:lvl1pPr algn="r">
              <a:defRPr sz="1400">
                <a:ea typeface="宋体" panose="02010600030101010101" pitchFamily="2" charset="-122"/>
              </a:defRPr>
            </a:lvl1pPr>
          </a:lstStyle>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pic>
        <p:nvPicPr>
          <p:cNvPr id="1033" name="Picture 20" descr="06"/>
          <p:cNvPicPr>
            <a:picLocks noChangeAspect="1"/>
          </p:cNvPicPr>
          <p:nvPr/>
        </p:nvPicPr>
        <p:blipFill>
          <a:blip r:embed="rId13"/>
          <a:stretch>
            <a:fillRect/>
          </a:stretch>
        </p:blipFill>
        <p:spPr>
          <a:xfrm>
            <a:off x="76200" y="5638800"/>
            <a:ext cx="1676400" cy="1155700"/>
          </a:xfrm>
          <a:prstGeom prst="rect">
            <a:avLst/>
          </a:prstGeom>
          <a:noFill/>
          <a:ln w="9525">
            <a:noFill/>
          </a:ln>
        </p:spPr>
      </p:pic>
      <p:grpSp>
        <p:nvGrpSpPr>
          <p:cNvPr id="1034" name="Group 22"/>
          <p:cNvGrpSpPr/>
          <p:nvPr/>
        </p:nvGrpSpPr>
        <p:grpSpPr>
          <a:xfrm>
            <a:off x="762000" y="381000"/>
            <a:ext cx="6781800" cy="609600"/>
            <a:chOff x="480" y="240"/>
            <a:chExt cx="3168" cy="576"/>
          </a:xfrm>
        </p:grpSpPr>
        <p:sp>
          <p:nvSpPr>
            <p:cNvPr id="1035" name="Line 23"/>
            <p:cNvSpPr/>
            <p:nvPr userDrawn="1"/>
          </p:nvSpPr>
          <p:spPr>
            <a:xfrm>
              <a:off x="480" y="240"/>
              <a:ext cx="3168" cy="0"/>
            </a:xfrm>
            <a:prstGeom prst="line">
              <a:avLst/>
            </a:prstGeom>
            <a:ln w="9525" cap="flat" cmpd="sng">
              <a:solidFill>
                <a:schemeClr val="bg1">
                  <a:alpha val="50195"/>
                </a:schemeClr>
              </a:solidFill>
              <a:prstDash val="solid"/>
              <a:round/>
              <a:headEnd type="none" w="med" len="med"/>
              <a:tailEnd type="none" w="med" len="med"/>
            </a:ln>
          </p:spPr>
        </p:sp>
        <p:sp>
          <p:nvSpPr>
            <p:cNvPr id="1036" name="Line 24"/>
            <p:cNvSpPr/>
            <p:nvPr userDrawn="1"/>
          </p:nvSpPr>
          <p:spPr>
            <a:xfrm>
              <a:off x="480" y="384"/>
              <a:ext cx="3168" cy="0"/>
            </a:xfrm>
            <a:prstGeom prst="line">
              <a:avLst/>
            </a:prstGeom>
            <a:ln w="9525" cap="flat" cmpd="sng">
              <a:solidFill>
                <a:schemeClr val="bg1">
                  <a:alpha val="50195"/>
                </a:schemeClr>
              </a:solidFill>
              <a:prstDash val="solid"/>
              <a:round/>
              <a:headEnd type="none" w="med" len="med"/>
              <a:tailEnd type="none" w="med" len="med"/>
            </a:ln>
          </p:spPr>
        </p:sp>
        <p:sp>
          <p:nvSpPr>
            <p:cNvPr id="1037" name="Line 25"/>
            <p:cNvSpPr/>
            <p:nvPr userDrawn="1"/>
          </p:nvSpPr>
          <p:spPr>
            <a:xfrm>
              <a:off x="480" y="528"/>
              <a:ext cx="3168" cy="0"/>
            </a:xfrm>
            <a:prstGeom prst="line">
              <a:avLst/>
            </a:prstGeom>
            <a:ln w="9525" cap="flat" cmpd="sng">
              <a:solidFill>
                <a:schemeClr val="bg1">
                  <a:alpha val="50195"/>
                </a:schemeClr>
              </a:solidFill>
              <a:prstDash val="solid"/>
              <a:round/>
              <a:headEnd type="none" w="med" len="med"/>
              <a:tailEnd type="none" w="med" len="med"/>
            </a:ln>
          </p:spPr>
        </p:sp>
        <p:sp>
          <p:nvSpPr>
            <p:cNvPr id="1038" name="Line 26"/>
            <p:cNvSpPr/>
            <p:nvPr userDrawn="1"/>
          </p:nvSpPr>
          <p:spPr>
            <a:xfrm>
              <a:off x="480" y="672"/>
              <a:ext cx="3168" cy="0"/>
            </a:xfrm>
            <a:prstGeom prst="line">
              <a:avLst/>
            </a:prstGeom>
            <a:ln w="9525" cap="flat" cmpd="sng">
              <a:solidFill>
                <a:schemeClr val="bg1">
                  <a:alpha val="50195"/>
                </a:schemeClr>
              </a:solidFill>
              <a:prstDash val="solid"/>
              <a:round/>
              <a:headEnd type="none" w="med" len="med"/>
              <a:tailEnd type="none" w="med" len="med"/>
            </a:ln>
          </p:spPr>
        </p:sp>
        <p:sp>
          <p:nvSpPr>
            <p:cNvPr id="1039" name="Line 27"/>
            <p:cNvSpPr/>
            <p:nvPr userDrawn="1"/>
          </p:nvSpPr>
          <p:spPr>
            <a:xfrm>
              <a:off x="480" y="816"/>
              <a:ext cx="3168" cy="0"/>
            </a:xfrm>
            <a:prstGeom prst="line">
              <a:avLst/>
            </a:prstGeom>
            <a:ln w="9525" cap="flat" cmpd="sng">
              <a:solidFill>
                <a:schemeClr val="bg1">
                  <a:alpha val="50195"/>
                </a:schemeClr>
              </a:solidFill>
              <a:prstDash val="solid"/>
              <a:round/>
              <a:headEnd type="none" w="med" len="med"/>
              <a:tailEnd type="none" w="med" len="med"/>
            </a:ln>
          </p:spPr>
        </p:sp>
      </p:grpSp>
      <p:sp>
        <p:nvSpPr>
          <p:cNvPr id="4" name="Rectangle 16" descr="04"/>
          <p:cNvSpPr>
            <a:spLocks noChangeArrowheads="1"/>
          </p:cNvSpPr>
          <p:nvPr/>
        </p:nvSpPr>
        <p:spPr bwMode="gray">
          <a:xfrm rot="1760290">
            <a:off x="8013700" y="263525"/>
            <a:ext cx="901700" cy="901700"/>
          </a:xfrm>
          <a:prstGeom prst="rect">
            <a:avLst/>
          </a:prstGeom>
          <a:blipFill dpi="0" rotWithShape="1">
            <a:blip r:embed="rId14"/>
            <a:srcRect/>
            <a:stretch>
              <a:fillRect/>
            </a:stretch>
          </a:blipFill>
          <a:ln w="38100">
            <a:solidFill>
              <a:schemeClr val="bg2"/>
            </a:solidFill>
            <a:miter lim="800000"/>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5" name="Rectangle 17" descr="03"/>
          <p:cNvSpPr>
            <a:spLocks noChangeArrowheads="1"/>
          </p:cNvSpPr>
          <p:nvPr/>
        </p:nvSpPr>
        <p:spPr bwMode="gray">
          <a:xfrm rot="682726">
            <a:off x="7283450" y="211138"/>
            <a:ext cx="1022350" cy="1022350"/>
          </a:xfrm>
          <a:prstGeom prst="rect">
            <a:avLst/>
          </a:prstGeom>
          <a:blipFill dpi="0" rotWithShape="1">
            <a:blip r:embed="rId15"/>
            <a:srcRect/>
            <a:stretch>
              <a:fillRect/>
            </a:stretch>
          </a:blipFill>
          <a:ln w="57150">
            <a:solidFill>
              <a:schemeClr val="bg2"/>
            </a:solidFill>
            <a:miter lim="800000"/>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pic>
        <p:nvPicPr>
          <p:cNvPr id="1042" name="Picture 19" descr="04"/>
          <p:cNvPicPr>
            <a:picLocks noChangeAspect="1"/>
          </p:cNvPicPr>
          <p:nvPr/>
        </p:nvPicPr>
        <p:blipFill>
          <a:blip r:embed="rId16"/>
          <a:stretch>
            <a:fillRect/>
          </a:stretch>
        </p:blipFill>
        <p:spPr>
          <a:xfrm>
            <a:off x="7747000" y="0"/>
            <a:ext cx="190500" cy="304800"/>
          </a:xfrm>
          <a:prstGeom prst="rect">
            <a:avLst/>
          </a:prstGeom>
          <a:noFill/>
          <a:ln w="9525">
            <a:noFill/>
          </a:ln>
        </p:spPr>
      </p:pic>
      <p:pic>
        <p:nvPicPr>
          <p:cNvPr id="1043" name="Picture 18" descr="03"/>
          <p:cNvPicPr>
            <a:picLocks noChangeAspect="1"/>
          </p:cNvPicPr>
          <p:nvPr/>
        </p:nvPicPr>
        <p:blipFill>
          <a:blip r:embed="rId17"/>
          <a:stretch>
            <a:fillRect/>
          </a:stretch>
        </p:blipFill>
        <p:spPr>
          <a:xfrm>
            <a:off x="8674100" y="193675"/>
            <a:ext cx="165100" cy="26352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0" fontAlgn="base" hangingPunct="0">
        <a:spcBef>
          <a:spcPct val="0"/>
        </a:spcBef>
        <a:spcAft>
          <a:spcPct val="0"/>
        </a:spcAft>
        <a:defRPr sz="4400" b="1">
          <a:solidFill>
            <a:schemeClr val="tx1"/>
          </a:solidFill>
          <a:latin typeface="+mj-lt"/>
          <a:ea typeface="Arial" panose="020B0604020202020204" pitchFamily="34" charset="0"/>
          <a:cs typeface="+mj-cs"/>
        </a:defRPr>
      </a:lvl1pPr>
      <a:lvl2pPr algn="l" rtl="0" eaLnBrk="0" fontAlgn="base" hangingPunct="0">
        <a:spcBef>
          <a:spcPct val="0"/>
        </a:spcBef>
        <a:spcAft>
          <a:spcPct val="0"/>
        </a:spcAft>
        <a:defRPr sz="4400" b="1">
          <a:solidFill>
            <a:schemeClr val="tx1"/>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4400" b="1">
          <a:solidFill>
            <a:schemeClr val="tx1"/>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4400" b="1">
          <a:solidFill>
            <a:schemeClr val="tx1"/>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4400" b="1">
          <a:solidFill>
            <a:schemeClr val="tx1"/>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4400" b="1">
          <a:solidFill>
            <a:schemeClr val="tx1"/>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4400" b="1">
          <a:solidFill>
            <a:schemeClr val="tx1"/>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4400" b="1">
          <a:solidFill>
            <a:schemeClr val="tx1"/>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4400" b="1">
          <a:solidFill>
            <a:schemeClr val="tx1"/>
          </a:solidFill>
          <a:latin typeface="Arial" panose="020B0604020202020204" pitchFamily="34" charset="0"/>
          <a:cs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Arial" panose="020B0604020202020204" pitchFamily="34" charset="0"/>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zh-CN"/>
      </a:defPPr>
      <a:lvl1pPr marL="0" algn="l" defTabSz="914400" rtl="0" eaLnBrk="1" latinLnBrk="0" hangingPunct="1">
        <a:defRPr sz="1800" kern="1200">
          <a:solidFill>
            <a:schemeClr val="tx1"/>
          </a:solidFill>
          <a:latin typeface="+mn-lt"/>
          <a:ea typeface="Arial" panose="020B0604020202020204" pitchFamily="34" charset="0"/>
          <a:cs typeface="+mn-cs"/>
        </a:defRPr>
      </a:lvl1pPr>
      <a:lvl2pPr marL="457200" algn="l" defTabSz="914400" rtl="0" eaLnBrk="1" latinLnBrk="0" hangingPunct="1">
        <a:defRPr sz="1800" kern="1200">
          <a:solidFill>
            <a:schemeClr val="tx1"/>
          </a:solidFill>
          <a:latin typeface="+mn-lt"/>
          <a:ea typeface="Arial" panose="020B0604020202020204" pitchFamily="34" charset="0"/>
          <a:cs typeface="+mn-cs"/>
        </a:defRPr>
      </a:lvl2pPr>
      <a:lvl3pPr marL="914400" algn="l" defTabSz="914400" rtl="0" eaLnBrk="1" latinLnBrk="0" hangingPunct="1">
        <a:defRPr sz="1800" kern="1200">
          <a:solidFill>
            <a:schemeClr val="tx1"/>
          </a:solidFill>
          <a:latin typeface="+mn-lt"/>
          <a:ea typeface="Arial" panose="020B0604020202020204" pitchFamily="34" charset="0"/>
          <a:cs typeface="+mn-cs"/>
        </a:defRPr>
      </a:lvl3pPr>
      <a:lvl4pPr marL="1371600" algn="l" defTabSz="914400" rtl="0" eaLnBrk="1" latinLnBrk="0" hangingPunct="1">
        <a:defRPr sz="1800" kern="1200">
          <a:solidFill>
            <a:schemeClr val="tx1"/>
          </a:solidFill>
          <a:latin typeface="+mn-lt"/>
          <a:ea typeface="Arial" panose="020B0604020202020204" pitchFamily="34" charset="0"/>
          <a:cs typeface="+mn-cs"/>
        </a:defRPr>
      </a:lvl4pPr>
      <a:lvl5pPr marL="1828800" algn="l" defTabSz="914400" rtl="0" eaLnBrk="1" latinLnBrk="0" hangingPunct="1">
        <a:defRPr sz="1800" kern="1200">
          <a:solidFill>
            <a:schemeClr val="tx1"/>
          </a:solidFill>
          <a:latin typeface="+mn-lt"/>
          <a:ea typeface="Arial" panose="020B0604020202020204" pitchFamily="34" charset="0"/>
          <a:cs typeface="+mn-cs"/>
        </a:defRPr>
      </a:lvl5pPr>
      <a:lvl6pPr marL="2286000" algn="l" defTabSz="914400" rtl="0" eaLnBrk="1" latinLnBrk="0" hangingPunct="1">
        <a:defRPr sz="1800" kern="1200">
          <a:solidFill>
            <a:schemeClr val="tx1"/>
          </a:solidFill>
          <a:latin typeface="+mn-lt"/>
          <a:ea typeface="Arial" panose="020B0604020202020204" pitchFamily="34" charset="0"/>
          <a:cs typeface="+mn-cs"/>
        </a:defRPr>
      </a:lvl6pPr>
      <a:lvl7pPr marL="2743200" algn="l" defTabSz="914400" rtl="0" eaLnBrk="1" latinLnBrk="0" hangingPunct="1">
        <a:defRPr sz="1800" kern="1200">
          <a:solidFill>
            <a:schemeClr val="tx1"/>
          </a:solidFill>
          <a:latin typeface="+mn-lt"/>
          <a:ea typeface="Arial" panose="020B0604020202020204" pitchFamily="34" charset="0"/>
          <a:cs typeface="+mn-cs"/>
        </a:defRPr>
      </a:lvl7pPr>
      <a:lvl8pPr marL="3200400" algn="l" defTabSz="914400" rtl="0" eaLnBrk="1" latinLnBrk="0" hangingPunct="1">
        <a:defRPr sz="1800" kern="1200">
          <a:solidFill>
            <a:schemeClr val="tx1"/>
          </a:solidFill>
          <a:latin typeface="+mn-lt"/>
          <a:ea typeface="Arial" panose="020B0604020202020204" pitchFamily="34" charset="0"/>
          <a:cs typeface="+mn-cs"/>
        </a:defRPr>
      </a:lvl8pPr>
      <a:lvl9pPr marL="3657600" algn="l" defTabSz="914400" rtl="0" eaLnBrk="1" latinLnBrk="0" hangingPunct="1">
        <a:defRPr sz="1800" kern="1200">
          <a:solidFill>
            <a:schemeClr val="tx1"/>
          </a:solidFill>
          <a:latin typeface="+mn-lt"/>
          <a:ea typeface="Arial" panose="020B0604020202020204" pitchFamily="34" charset="0"/>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2050" name="Picture 28" descr="01"/>
          <p:cNvPicPr>
            <a:picLocks noChangeAspect="1"/>
          </p:cNvPicPr>
          <p:nvPr/>
        </p:nvPicPr>
        <p:blipFill>
          <a:blip r:embed="rId12"/>
          <a:srcRect l="8531" b="6250"/>
          <a:stretch>
            <a:fillRect/>
          </a:stretch>
        </p:blipFill>
        <p:spPr>
          <a:xfrm>
            <a:off x="0" y="0"/>
            <a:ext cx="1600200" cy="6858000"/>
          </a:xfrm>
          <a:prstGeom prst="rect">
            <a:avLst/>
          </a:prstGeom>
          <a:noFill/>
          <a:ln w="9525">
            <a:noFill/>
          </a:ln>
        </p:spPr>
      </p:pic>
      <p:sp>
        <p:nvSpPr>
          <p:cNvPr id="1053" name="Freeform 29"/>
          <p:cNvSpPr/>
          <p:nvPr/>
        </p:nvSpPr>
        <p:spPr bwMode="ltGray">
          <a:xfrm>
            <a:off x="228600" y="0"/>
            <a:ext cx="8915400" cy="6883400"/>
          </a:xfrm>
          <a:custGeom>
            <a:avLst/>
            <a:gdLst/>
            <a:ahLst/>
            <a:cxnLst>
              <a:cxn ang="0">
                <a:pos x="312" y="4336"/>
              </a:cxn>
              <a:cxn ang="0">
                <a:pos x="0" y="0"/>
              </a:cxn>
              <a:cxn ang="0">
                <a:pos x="5480" y="0"/>
              </a:cxn>
              <a:cxn ang="0">
                <a:pos x="5480" y="4320"/>
              </a:cxn>
              <a:cxn ang="0">
                <a:pos x="312" y="4336"/>
              </a:cxn>
            </a:cxnLst>
            <a:rect l="0" t="0" r="r" b="b"/>
            <a:pathLst>
              <a:path w="5480" h="4336">
                <a:moveTo>
                  <a:pt x="312" y="4336"/>
                </a:moveTo>
                <a:lnTo>
                  <a:pt x="0" y="0"/>
                </a:lnTo>
                <a:lnTo>
                  <a:pt x="5480" y="0"/>
                </a:lnTo>
                <a:lnTo>
                  <a:pt x="5480" y="4320"/>
                </a:lnTo>
                <a:lnTo>
                  <a:pt x="312" y="4336"/>
                </a:lnTo>
                <a:close/>
              </a:path>
            </a:pathLst>
          </a:custGeom>
          <a:gradFill rotWithShape="1">
            <a:gsLst>
              <a:gs pos="0">
                <a:schemeClr val="folHlink">
                  <a:gamma/>
                  <a:tint val="33725"/>
                  <a:invGamma/>
                </a:schemeClr>
              </a:gs>
              <a:gs pos="100000">
                <a:schemeClr val="folHlink"/>
              </a:gs>
            </a:gsLst>
            <a:lin ang="0" scaled="1"/>
          </a:gradFill>
          <a:ln w="9525">
            <a:no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2052" name="Rectangle 2"/>
          <p:cNvSpPr>
            <a:spLocks noGrp="1"/>
          </p:cNvSpPr>
          <p:nvPr>
            <p:ph type="title"/>
          </p:nvPr>
        </p:nvSpPr>
        <p:spPr>
          <a:xfrm>
            <a:off x="914400" y="76200"/>
            <a:ext cx="6934200" cy="914400"/>
          </a:xfrm>
          <a:prstGeom prst="rect">
            <a:avLst/>
          </a:prstGeom>
          <a:noFill/>
          <a:ln w="9525">
            <a:noFill/>
          </a:ln>
          <a:effectLst>
            <a:outerShdw dist="17961" dir="2699999" algn="ctr" rotWithShape="0">
              <a:schemeClr val="bg2"/>
            </a:outerShdw>
          </a:effectLst>
        </p:spPr>
        <p:txBody>
          <a:bodyPr anchor="ctr" anchorCtr="0"/>
          <a:p>
            <a:pPr lvl="0"/>
            <a:r>
              <a:rPr lang="zh-CN" altLang="en-US" dirty="0"/>
              <a:t>单击此处编辑母版标题样式</a:t>
            </a:r>
            <a:endParaRPr lang="zh-CN" altLang="en-US" dirty="0"/>
          </a:p>
        </p:txBody>
      </p:sp>
      <p:sp>
        <p:nvSpPr>
          <p:cNvPr id="2053" name="Rectangle 3"/>
          <p:cNvSpPr>
            <a:spLocks noGrp="1"/>
          </p:cNvSpPr>
          <p:nvPr>
            <p:ph type="body"/>
          </p:nvPr>
        </p:nvSpPr>
        <p:spPr>
          <a:xfrm>
            <a:off x="457200" y="1600200"/>
            <a:ext cx="8229600" cy="4525963"/>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2" name="Rectangle 4"/>
          <p:cNvSpPr>
            <a:spLocks noGrp="1" noChangeArrowheads="1"/>
          </p:cNvSpPr>
          <p:nvPr>
            <p:ph type="dt" sz="half" idx="2"/>
          </p:nvPr>
        </p:nvSpPr>
        <p:spPr bwMode="gray">
          <a:xfrm>
            <a:off x="2819400" y="6477000"/>
            <a:ext cx="2133600" cy="244475"/>
          </a:xfrm>
          <a:prstGeom prst="rect">
            <a:avLst/>
          </a:prstGeom>
          <a:noFill/>
          <a:ln w="9525">
            <a:noFill/>
            <a:miter lim="800000"/>
          </a:ln>
          <a:effectLst/>
        </p:spPr>
        <p:txBody>
          <a:bodyPr vert="horz" wrap="square" lIns="91440" tIns="45720" rIns="91440" bIns="45720" numCol="1" anchor="t" anchorCtr="0" compatLnSpc="1"/>
          <a:lstStyle>
            <a:lvl1pPr>
              <a:defRPr sz="1400">
                <a:latin typeface="Arial" panose="020B0604020202020204" pitchFamily="34" charset="0"/>
                <a:ea typeface="宋体" panose="02010600030101010101" pitchFamily="2" charset="-122"/>
                <a:cs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3" name="Rectangle 5"/>
          <p:cNvSpPr>
            <a:spLocks noGrp="1" noChangeArrowheads="1"/>
          </p:cNvSpPr>
          <p:nvPr>
            <p:ph type="ftr" sz="quarter" idx="3"/>
          </p:nvPr>
        </p:nvSpPr>
        <p:spPr bwMode="gray">
          <a:xfrm>
            <a:off x="5029200" y="6477000"/>
            <a:ext cx="1981200" cy="244475"/>
          </a:xfrm>
          <a:prstGeom prst="rect">
            <a:avLst/>
          </a:prstGeom>
          <a:noFill/>
          <a:ln w="9525">
            <a:noFill/>
            <a:miter lim="800000"/>
          </a:ln>
          <a:effectLst/>
        </p:spPr>
        <p:txBody>
          <a:bodyPr vert="horz" wrap="square" lIns="91440" tIns="45720" rIns="91440" bIns="45720" numCol="1" anchor="t" anchorCtr="0" compatLnSpc="1"/>
          <a:lstStyle>
            <a:lvl1pPr algn="ctr">
              <a:defRPr sz="1400">
                <a:latin typeface="Arial" panose="020B0604020202020204" pitchFamily="34" charset="0"/>
                <a:ea typeface="宋体" panose="02010600030101010101" pitchFamily="2" charset="-122"/>
                <a:cs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1030" name="Rectangle 6"/>
          <p:cNvSpPr>
            <a:spLocks noGrp="1" noChangeArrowheads="1"/>
          </p:cNvSpPr>
          <p:nvPr>
            <p:ph type="sldNum" sz="quarter" idx="4"/>
          </p:nvPr>
        </p:nvSpPr>
        <p:spPr bwMode="gray">
          <a:xfrm>
            <a:off x="152400" y="6477000"/>
            <a:ext cx="381000" cy="244475"/>
          </a:xfrm>
          <a:prstGeom prst="rect">
            <a:avLst/>
          </a:prstGeom>
          <a:noFill/>
          <a:ln w="9525">
            <a:noFill/>
            <a:miter lim="800000"/>
          </a:ln>
          <a:effectLst/>
        </p:spPr>
        <p:txBody>
          <a:bodyPr vert="horz" wrap="square" lIns="91440" tIns="45720" rIns="91440" bIns="45720" numCol="1" anchor="t" anchorCtr="0" compatLnSpc="1"/>
          <a:lstStyle>
            <a:lvl1pPr algn="r">
              <a:defRPr sz="1400">
                <a:ea typeface="宋体" panose="02010600030101010101" pitchFamily="2" charset="-122"/>
              </a:defRPr>
            </a:lvl1pPr>
          </a:lstStyle>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pic>
        <p:nvPicPr>
          <p:cNvPr id="2057" name="Picture 20" descr="06"/>
          <p:cNvPicPr>
            <a:picLocks noChangeAspect="1"/>
          </p:cNvPicPr>
          <p:nvPr/>
        </p:nvPicPr>
        <p:blipFill>
          <a:blip r:embed="rId13"/>
          <a:stretch>
            <a:fillRect/>
          </a:stretch>
        </p:blipFill>
        <p:spPr>
          <a:xfrm>
            <a:off x="76200" y="5638800"/>
            <a:ext cx="1676400" cy="1155700"/>
          </a:xfrm>
          <a:prstGeom prst="rect">
            <a:avLst/>
          </a:prstGeom>
          <a:noFill/>
          <a:ln w="9525">
            <a:noFill/>
          </a:ln>
        </p:spPr>
      </p:pic>
      <p:grpSp>
        <p:nvGrpSpPr>
          <p:cNvPr id="2058" name="Group 22"/>
          <p:cNvGrpSpPr/>
          <p:nvPr/>
        </p:nvGrpSpPr>
        <p:grpSpPr>
          <a:xfrm>
            <a:off x="762000" y="381000"/>
            <a:ext cx="6781800" cy="609600"/>
            <a:chOff x="480" y="240"/>
            <a:chExt cx="3168" cy="576"/>
          </a:xfrm>
        </p:grpSpPr>
        <p:sp>
          <p:nvSpPr>
            <p:cNvPr id="2059" name="Line 23"/>
            <p:cNvSpPr/>
            <p:nvPr userDrawn="1"/>
          </p:nvSpPr>
          <p:spPr>
            <a:xfrm>
              <a:off x="480" y="240"/>
              <a:ext cx="3168" cy="0"/>
            </a:xfrm>
            <a:prstGeom prst="line">
              <a:avLst/>
            </a:prstGeom>
            <a:ln w="9525" cap="flat" cmpd="sng">
              <a:solidFill>
                <a:schemeClr val="bg1">
                  <a:alpha val="50194"/>
                </a:schemeClr>
              </a:solidFill>
              <a:prstDash val="solid"/>
              <a:round/>
              <a:headEnd type="none" w="med" len="med"/>
              <a:tailEnd type="none" w="med" len="med"/>
            </a:ln>
          </p:spPr>
        </p:sp>
        <p:sp>
          <p:nvSpPr>
            <p:cNvPr id="2060" name="Line 24"/>
            <p:cNvSpPr/>
            <p:nvPr userDrawn="1"/>
          </p:nvSpPr>
          <p:spPr>
            <a:xfrm>
              <a:off x="480" y="384"/>
              <a:ext cx="3168" cy="0"/>
            </a:xfrm>
            <a:prstGeom prst="line">
              <a:avLst/>
            </a:prstGeom>
            <a:ln w="9525" cap="flat" cmpd="sng">
              <a:solidFill>
                <a:schemeClr val="bg1">
                  <a:alpha val="50194"/>
                </a:schemeClr>
              </a:solidFill>
              <a:prstDash val="solid"/>
              <a:round/>
              <a:headEnd type="none" w="med" len="med"/>
              <a:tailEnd type="none" w="med" len="med"/>
            </a:ln>
          </p:spPr>
        </p:sp>
        <p:sp>
          <p:nvSpPr>
            <p:cNvPr id="2061" name="Line 25"/>
            <p:cNvSpPr/>
            <p:nvPr userDrawn="1"/>
          </p:nvSpPr>
          <p:spPr>
            <a:xfrm>
              <a:off x="480" y="528"/>
              <a:ext cx="3168" cy="0"/>
            </a:xfrm>
            <a:prstGeom prst="line">
              <a:avLst/>
            </a:prstGeom>
            <a:ln w="9525" cap="flat" cmpd="sng">
              <a:solidFill>
                <a:schemeClr val="bg1">
                  <a:alpha val="50194"/>
                </a:schemeClr>
              </a:solidFill>
              <a:prstDash val="solid"/>
              <a:round/>
              <a:headEnd type="none" w="med" len="med"/>
              <a:tailEnd type="none" w="med" len="med"/>
            </a:ln>
          </p:spPr>
        </p:sp>
        <p:sp>
          <p:nvSpPr>
            <p:cNvPr id="2062" name="Line 26"/>
            <p:cNvSpPr/>
            <p:nvPr userDrawn="1"/>
          </p:nvSpPr>
          <p:spPr>
            <a:xfrm>
              <a:off x="480" y="672"/>
              <a:ext cx="3168" cy="0"/>
            </a:xfrm>
            <a:prstGeom prst="line">
              <a:avLst/>
            </a:prstGeom>
            <a:ln w="9525" cap="flat" cmpd="sng">
              <a:solidFill>
                <a:schemeClr val="bg1">
                  <a:alpha val="50194"/>
                </a:schemeClr>
              </a:solidFill>
              <a:prstDash val="solid"/>
              <a:round/>
              <a:headEnd type="none" w="med" len="med"/>
              <a:tailEnd type="none" w="med" len="med"/>
            </a:ln>
          </p:spPr>
        </p:sp>
        <p:sp>
          <p:nvSpPr>
            <p:cNvPr id="2063" name="Line 27"/>
            <p:cNvSpPr/>
            <p:nvPr userDrawn="1"/>
          </p:nvSpPr>
          <p:spPr>
            <a:xfrm>
              <a:off x="480" y="816"/>
              <a:ext cx="3168" cy="0"/>
            </a:xfrm>
            <a:prstGeom prst="line">
              <a:avLst/>
            </a:prstGeom>
            <a:ln w="9525" cap="flat" cmpd="sng">
              <a:solidFill>
                <a:schemeClr val="bg1">
                  <a:alpha val="50194"/>
                </a:schemeClr>
              </a:solidFill>
              <a:prstDash val="solid"/>
              <a:round/>
              <a:headEnd type="none" w="med" len="med"/>
              <a:tailEnd type="none" w="med" len="med"/>
            </a:ln>
          </p:spPr>
        </p:sp>
      </p:grpSp>
      <p:sp>
        <p:nvSpPr>
          <p:cNvPr id="4" name="Rectangle 16" descr="04"/>
          <p:cNvSpPr>
            <a:spLocks noChangeArrowheads="1"/>
          </p:cNvSpPr>
          <p:nvPr/>
        </p:nvSpPr>
        <p:spPr bwMode="gray">
          <a:xfrm rot="1760290">
            <a:off x="8013700" y="263525"/>
            <a:ext cx="901700" cy="901700"/>
          </a:xfrm>
          <a:prstGeom prst="rect">
            <a:avLst/>
          </a:prstGeom>
          <a:blipFill dpi="0" rotWithShape="1">
            <a:blip r:embed="rId14"/>
            <a:srcRect/>
            <a:stretch>
              <a:fillRect/>
            </a:stretch>
          </a:blipFill>
          <a:ln w="38100">
            <a:solidFill>
              <a:schemeClr val="bg2"/>
            </a:solidFill>
            <a:miter lim="800000"/>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5" name="Rectangle 17" descr="03"/>
          <p:cNvSpPr>
            <a:spLocks noChangeArrowheads="1"/>
          </p:cNvSpPr>
          <p:nvPr/>
        </p:nvSpPr>
        <p:spPr bwMode="gray">
          <a:xfrm rot="682726">
            <a:off x="7283450" y="211138"/>
            <a:ext cx="1022350" cy="1022350"/>
          </a:xfrm>
          <a:prstGeom prst="rect">
            <a:avLst/>
          </a:prstGeom>
          <a:blipFill dpi="0" rotWithShape="1">
            <a:blip r:embed="rId15"/>
            <a:srcRect/>
            <a:stretch>
              <a:fillRect/>
            </a:stretch>
          </a:blipFill>
          <a:ln w="57150">
            <a:solidFill>
              <a:schemeClr val="bg2"/>
            </a:solidFill>
            <a:miter lim="800000"/>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pic>
        <p:nvPicPr>
          <p:cNvPr id="2066" name="Picture 19" descr="04"/>
          <p:cNvPicPr>
            <a:picLocks noChangeAspect="1"/>
          </p:cNvPicPr>
          <p:nvPr/>
        </p:nvPicPr>
        <p:blipFill>
          <a:blip r:embed="rId16"/>
          <a:stretch>
            <a:fillRect/>
          </a:stretch>
        </p:blipFill>
        <p:spPr>
          <a:xfrm>
            <a:off x="7747000" y="0"/>
            <a:ext cx="190500" cy="304800"/>
          </a:xfrm>
          <a:prstGeom prst="rect">
            <a:avLst/>
          </a:prstGeom>
          <a:noFill/>
          <a:ln w="9525">
            <a:noFill/>
          </a:ln>
        </p:spPr>
      </p:pic>
      <p:pic>
        <p:nvPicPr>
          <p:cNvPr id="2067" name="Picture 18" descr="03"/>
          <p:cNvPicPr>
            <a:picLocks noChangeAspect="1"/>
          </p:cNvPicPr>
          <p:nvPr/>
        </p:nvPicPr>
        <p:blipFill>
          <a:blip r:embed="rId17"/>
          <a:stretch>
            <a:fillRect/>
          </a:stretch>
        </p:blipFill>
        <p:spPr>
          <a:xfrm>
            <a:off x="8674100" y="193675"/>
            <a:ext cx="165100" cy="26352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400" b="1">
          <a:solidFill>
            <a:schemeClr val="tx1"/>
          </a:solidFill>
          <a:latin typeface="+mj-lt"/>
          <a:ea typeface="Arial" panose="020B0604020202020204" pitchFamily="34" charset="0"/>
          <a:cs typeface="+mj-cs"/>
        </a:defRPr>
      </a:lvl1pPr>
      <a:lvl2pPr algn="l" rtl="0" eaLnBrk="0" fontAlgn="base" hangingPunct="0">
        <a:spcBef>
          <a:spcPct val="0"/>
        </a:spcBef>
        <a:spcAft>
          <a:spcPct val="0"/>
        </a:spcAft>
        <a:defRPr sz="4400" b="1">
          <a:solidFill>
            <a:schemeClr val="tx1"/>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4400" b="1">
          <a:solidFill>
            <a:schemeClr val="tx1"/>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4400" b="1">
          <a:solidFill>
            <a:schemeClr val="tx1"/>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4400" b="1">
          <a:solidFill>
            <a:schemeClr val="tx1"/>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4400" b="1">
          <a:solidFill>
            <a:schemeClr val="tx1"/>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4400" b="1">
          <a:solidFill>
            <a:schemeClr val="tx1"/>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4400" b="1">
          <a:solidFill>
            <a:schemeClr val="tx1"/>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4400" b="1">
          <a:solidFill>
            <a:schemeClr val="tx1"/>
          </a:solidFill>
          <a:latin typeface="Arial" panose="020B0604020202020204" pitchFamily="34" charset="0"/>
          <a:cs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Arial" panose="020B0604020202020204" pitchFamily="34" charset="0"/>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zh-CN"/>
      </a:defPPr>
      <a:lvl1pPr marL="0" algn="l" defTabSz="914400" rtl="0" eaLnBrk="1" latinLnBrk="0" hangingPunct="1">
        <a:defRPr sz="1800" kern="1200">
          <a:solidFill>
            <a:schemeClr val="tx1"/>
          </a:solidFill>
          <a:latin typeface="+mn-lt"/>
          <a:ea typeface="Arial" panose="020B0604020202020204" pitchFamily="34" charset="0"/>
          <a:cs typeface="+mn-cs"/>
        </a:defRPr>
      </a:lvl1pPr>
      <a:lvl2pPr marL="457200" algn="l" defTabSz="914400" rtl="0" eaLnBrk="1" latinLnBrk="0" hangingPunct="1">
        <a:defRPr sz="1800" kern="1200">
          <a:solidFill>
            <a:schemeClr val="tx1"/>
          </a:solidFill>
          <a:latin typeface="+mn-lt"/>
          <a:ea typeface="Arial" panose="020B0604020202020204" pitchFamily="34" charset="0"/>
          <a:cs typeface="+mn-cs"/>
        </a:defRPr>
      </a:lvl2pPr>
      <a:lvl3pPr marL="914400" algn="l" defTabSz="914400" rtl="0" eaLnBrk="1" latinLnBrk="0" hangingPunct="1">
        <a:defRPr sz="1800" kern="1200">
          <a:solidFill>
            <a:schemeClr val="tx1"/>
          </a:solidFill>
          <a:latin typeface="+mn-lt"/>
          <a:ea typeface="Arial" panose="020B0604020202020204" pitchFamily="34" charset="0"/>
          <a:cs typeface="+mn-cs"/>
        </a:defRPr>
      </a:lvl3pPr>
      <a:lvl4pPr marL="1371600" algn="l" defTabSz="914400" rtl="0" eaLnBrk="1" latinLnBrk="0" hangingPunct="1">
        <a:defRPr sz="1800" kern="1200">
          <a:solidFill>
            <a:schemeClr val="tx1"/>
          </a:solidFill>
          <a:latin typeface="+mn-lt"/>
          <a:ea typeface="Arial" panose="020B0604020202020204" pitchFamily="34" charset="0"/>
          <a:cs typeface="+mn-cs"/>
        </a:defRPr>
      </a:lvl4pPr>
      <a:lvl5pPr marL="1828800" algn="l" defTabSz="914400" rtl="0" eaLnBrk="1" latinLnBrk="0" hangingPunct="1">
        <a:defRPr sz="1800" kern="1200">
          <a:solidFill>
            <a:schemeClr val="tx1"/>
          </a:solidFill>
          <a:latin typeface="+mn-lt"/>
          <a:ea typeface="Arial" panose="020B0604020202020204" pitchFamily="34" charset="0"/>
          <a:cs typeface="+mn-cs"/>
        </a:defRPr>
      </a:lvl5pPr>
      <a:lvl6pPr marL="2286000" algn="l" defTabSz="914400" rtl="0" eaLnBrk="1" latinLnBrk="0" hangingPunct="1">
        <a:defRPr sz="1800" kern="1200">
          <a:solidFill>
            <a:schemeClr val="tx1"/>
          </a:solidFill>
          <a:latin typeface="+mn-lt"/>
          <a:ea typeface="Arial" panose="020B0604020202020204" pitchFamily="34" charset="0"/>
          <a:cs typeface="+mn-cs"/>
        </a:defRPr>
      </a:lvl6pPr>
      <a:lvl7pPr marL="2743200" algn="l" defTabSz="914400" rtl="0" eaLnBrk="1" latinLnBrk="0" hangingPunct="1">
        <a:defRPr sz="1800" kern="1200">
          <a:solidFill>
            <a:schemeClr val="tx1"/>
          </a:solidFill>
          <a:latin typeface="+mn-lt"/>
          <a:ea typeface="Arial" panose="020B0604020202020204" pitchFamily="34" charset="0"/>
          <a:cs typeface="+mn-cs"/>
        </a:defRPr>
      </a:lvl7pPr>
      <a:lvl8pPr marL="3200400" algn="l" defTabSz="914400" rtl="0" eaLnBrk="1" latinLnBrk="0" hangingPunct="1">
        <a:defRPr sz="1800" kern="1200">
          <a:solidFill>
            <a:schemeClr val="tx1"/>
          </a:solidFill>
          <a:latin typeface="+mn-lt"/>
          <a:ea typeface="Arial" panose="020B0604020202020204" pitchFamily="34" charset="0"/>
          <a:cs typeface="+mn-cs"/>
        </a:defRPr>
      </a:lvl8pPr>
      <a:lvl9pPr marL="3657600" algn="l" defTabSz="914400" rtl="0" eaLnBrk="1" latinLnBrk="0" hangingPunct="1">
        <a:defRPr sz="1800" kern="1200">
          <a:solidFill>
            <a:schemeClr val="tx1"/>
          </a:solidFill>
          <a:latin typeface="+mn-lt"/>
          <a:ea typeface="Arial" panose="020B0604020202020204" pitchFamily="34" charset="0"/>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026" name="Picture 28" descr="01"/>
          <p:cNvPicPr>
            <a:picLocks noChangeAspect="1"/>
          </p:cNvPicPr>
          <p:nvPr/>
        </p:nvPicPr>
        <p:blipFill>
          <a:blip r:embed="rId12"/>
          <a:srcRect l="8531" b="6250"/>
          <a:stretch>
            <a:fillRect/>
          </a:stretch>
        </p:blipFill>
        <p:spPr>
          <a:xfrm>
            <a:off x="0" y="0"/>
            <a:ext cx="1600200" cy="6858000"/>
          </a:xfrm>
          <a:prstGeom prst="rect">
            <a:avLst/>
          </a:prstGeom>
          <a:noFill/>
          <a:ln w="9525">
            <a:noFill/>
          </a:ln>
        </p:spPr>
      </p:pic>
      <p:sp>
        <p:nvSpPr>
          <p:cNvPr id="1053" name="Freeform 29"/>
          <p:cNvSpPr/>
          <p:nvPr/>
        </p:nvSpPr>
        <p:spPr bwMode="ltGray">
          <a:xfrm>
            <a:off x="228600" y="0"/>
            <a:ext cx="8915400" cy="6883400"/>
          </a:xfrm>
          <a:custGeom>
            <a:avLst/>
            <a:gdLst/>
            <a:ahLst/>
            <a:cxnLst>
              <a:cxn ang="0">
                <a:pos x="312" y="4336"/>
              </a:cxn>
              <a:cxn ang="0">
                <a:pos x="0" y="0"/>
              </a:cxn>
              <a:cxn ang="0">
                <a:pos x="5480" y="0"/>
              </a:cxn>
              <a:cxn ang="0">
                <a:pos x="5480" y="4320"/>
              </a:cxn>
              <a:cxn ang="0">
                <a:pos x="312" y="4336"/>
              </a:cxn>
            </a:cxnLst>
            <a:rect l="0" t="0" r="r" b="b"/>
            <a:pathLst>
              <a:path w="5480" h="4336">
                <a:moveTo>
                  <a:pt x="312" y="4336"/>
                </a:moveTo>
                <a:lnTo>
                  <a:pt x="0" y="0"/>
                </a:lnTo>
                <a:lnTo>
                  <a:pt x="5480" y="0"/>
                </a:lnTo>
                <a:lnTo>
                  <a:pt x="5480" y="4320"/>
                </a:lnTo>
                <a:lnTo>
                  <a:pt x="312" y="4336"/>
                </a:lnTo>
                <a:close/>
              </a:path>
            </a:pathLst>
          </a:custGeom>
          <a:gradFill rotWithShape="1">
            <a:gsLst>
              <a:gs pos="0">
                <a:schemeClr val="folHlink">
                  <a:gamma/>
                  <a:tint val="33725"/>
                  <a:invGamma/>
                </a:schemeClr>
              </a:gs>
              <a:gs pos="100000">
                <a:schemeClr val="folHlink"/>
              </a:gs>
            </a:gsLst>
            <a:lin ang="0" scaled="1"/>
          </a:gradFill>
          <a:ln w="9525">
            <a:no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1028" name="Rectangle 2"/>
          <p:cNvSpPr>
            <a:spLocks noGrp="1"/>
          </p:cNvSpPr>
          <p:nvPr>
            <p:ph type="title"/>
          </p:nvPr>
        </p:nvSpPr>
        <p:spPr>
          <a:xfrm>
            <a:off x="914400" y="76200"/>
            <a:ext cx="6934200" cy="914400"/>
          </a:xfrm>
          <a:prstGeom prst="rect">
            <a:avLst/>
          </a:prstGeom>
          <a:noFill/>
          <a:ln w="9525">
            <a:noFill/>
          </a:ln>
          <a:effectLst>
            <a:outerShdw dist="17961" dir="2699999" algn="ctr" rotWithShape="0">
              <a:schemeClr val="bg2"/>
            </a:outerShdw>
          </a:effectLst>
        </p:spPr>
        <p:txBody>
          <a:bodyPr anchor="ctr" anchorCtr="0"/>
          <a:p>
            <a:pPr lvl="0"/>
            <a:r>
              <a:rPr lang="zh-CN" altLang="en-US" dirty="0"/>
              <a:t>单击此处编辑母版标题样式</a:t>
            </a:r>
            <a:endParaRPr lang="zh-CN" altLang="en-US" dirty="0"/>
          </a:p>
        </p:txBody>
      </p:sp>
      <p:sp>
        <p:nvSpPr>
          <p:cNvPr id="1029" name="Rectangle 3"/>
          <p:cNvSpPr>
            <a:spLocks noGrp="1"/>
          </p:cNvSpPr>
          <p:nvPr>
            <p:ph type="body"/>
          </p:nvPr>
        </p:nvSpPr>
        <p:spPr>
          <a:xfrm>
            <a:off x="457200" y="1600200"/>
            <a:ext cx="8229600" cy="4525963"/>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2" name="Rectangle 4"/>
          <p:cNvSpPr>
            <a:spLocks noGrp="1" noChangeArrowheads="1"/>
          </p:cNvSpPr>
          <p:nvPr>
            <p:ph type="dt" sz="half" idx="2"/>
          </p:nvPr>
        </p:nvSpPr>
        <p:spPr bwMode="gray">
          <a:xfrm>
            <a:off x="2819400" y="6477000"/>
            <a:ext cx="2133600" cy="244475"/>
          </a:xfrm>
          <a:prstGeom prst="rect">
            <a:avLst/>
          </a:prstGeom>
          <a:noFill/>
          <a:ln w="9525">
            <a:noFill/>
            <a:miter lim="800000"/>
          </a:ln>
          <a:effectLst/>
        </p:spPr>
        <p:txBody>
          <a:bodyPr vert="horz" wrap="square" lIns="91440" tIns="45720" rIns="91440" bIns="45720" numCol="1" anchor="t" anchorCtr="0" compatLnSpc="1"/>
          <a:lstStyle>
            <a:lvl1pPr>
              <a:defRPr sz="1400">
                <a:latin typeface="Arial" panose="020B0604020202020204" pitchFamily="34" charset="0"/>
                <a:ea typeface="宋体" panose="02010600030101010101" pitchFamily="2" charset="-122"/>
                <a:cs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3" name="Rectangle 5"/>
          <p:cNvSpPr>
            <a:spLocks noGrp="1" noChangeArrowheads="1"/>
          </p:cNvSpPr>
          <p:nvPr>
            <p:ph type="ftr" sz="quarter" idx="3"/>
          </p:nvPr>
        </p:nvSpPr>
        <p:spPr bwMode="gray">
          <a:xfrm>
            <a:off x="5029200" y="6477000"/>
            <a:ext cx="1981200" cy="244475"/>
          </a:xfrm>
          <a:prstGeom prst="rect">
            <a:avLst/>
          </a:prstGeom>
          <a:noFill/>
          <a:ln w="9525">
            <a:noFill/>
            <a:miter lim="800000"/>
          </a:ln>
          <a:effectLst/>
        </p:spPr>
        <p:txBody>
          <a:bodyPr vert="horz" wrap="square" lIns="91440" tIns="45720" rIns="91440" bIns="45720" numCol="1" anchor="t" anchorCtr="0" compatLnSpc="1"/>
          <a:lstStyle>
            <a:lvl1pPr algn="ctr">
              <a:defRPr sz="1400">
                <a:latin typeface="Arial" panose="020B0604020202020204" pitchFamily="34" charset="0"/>
                <a:ea typeface="宋体" panose="02010600030101010101" pitchFamily="2" charset="-122"/>
                <a:cs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1030" name="Rectangle 6"/>
          <p:cNvSpPr>
            <a:spLocks noGrp="1" noChangeArrowheads="1"/>
          </p:cNvSpPr>
          <p:nvPr>
            <p:ph type="sldNum" sz="quarter" idx="4"/>
          </p:nvPr>
        </p:nvSpPr>
        <p:spPr bwMode="gray">
          <a:xfrm>
            <a:off x="152400" y="6477000"/>
            <a:ext cx="381000" cy="244475"/>
          </a:xfrm>
          <a:prstGeom prst="rect">
            <a:avLst/>
          </a:prstGeom>
          <a:noFill/>
          <a:ln w="9525">
            <a:noFill/>
            <a:miter lim="800000"/>
          </a:ln>
          <a:effectLst/>
        </p:spPr>
        <p:txBody>
          <a:bodyPr vert="horz" wrap="square" lIns="91440" tIns="45720" rIns="91440" bIns="45720" numCol="1" anchor="t" anchorCtr="0" compatLnSpc="1"/>
          <a:lstStyle>
            <a:lvl1pPr algn="r">
              <a:defRPr sz="1400">
                <a:ea typeface="宋体" panose="02010600030101010101" pitchFamily="2" charset="-122"/>
              </a:defRPr>
            </a:lvl1pPr>
          </a:lstStyle>
          <a:p>
            <a:pPr lvl="0" eaLnBrk="1" fontAlgn="base" hangingPunct="1">
              <a:buNone/>
            </a:pPr>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pic>
        <p:nvPicPr>
          <p:cNvPr id="1033" name="Picture 20" descr="06"/>
          <p:cNvPicPr>
            <a:picLocks noChangeAspect="1"/>
          </p:cNvPicPr>
          <p:nvPr/>
        </p:nvPicPr>
        <p:blipFill>
          <a:blip r:embed="rId13"/>
          <a:stretch>
            <a:fillRect/>
          </a:stretch>
        </p:blipFill>
        <p:spPr>
          <a:xfrm>
            <a:off x="76200" y="5638800"/>
            <a:ext cx="1676400" cy="1155700"/>
          </a:xfrm>
          <a:prstGeom prst="rect">
            <a:avLst/>
          </a:prstGeom>
          <a:noFill/>
          <a:ln w="9525">
            <a:noFill/>
          </a:ln>
        </p:spPr>
      </p:pic>
      <p:grpSp>
        <p:nvGrpSpPr>
          <p:cNvPr id="1034" name="Group 22"/>
          <p:cNvGrpSpPr/>
          <p:nvPr/>
        </p:nvGrpSpPr>
        <p:grpSpPr>
          <a:xfrm>
            <a:off x="762000" y="381000"/>
            <a:ext cx="6781800" cy="609600"/>
            <a:chOff x="480" y="240"/>
            <a:chExt cx="3168" cy="576"/>
          </a:xfrm>
        </p:grpSpPr>
        <p:sp>
          <p:nvSpPr>
            <p:cNvPr id="1035" name="Line 23"/>
            <p:cNvSpPr/>
            <p:nvPr userDrawn="1"/>
          </p:nvSpPr>
          <p:spPr>
            <a:xfrm>
              <a:off x="480" y="240"/>
              <a:ext cx="3168" cy="0"/>
            </a:xfrm>
            <a:prstGeom prst="line">
              <a:avLst/>
            </a:prstGeom>
            <a:ln w="9525" cap="flat" cmpd="sng">
              <a:solidFill>
                <a:schemeClr val="bg1">
                  <a:alpha val="50195"/>
                </a:schemeClr>
              </a:solidFill>
              <a:prstDash val="solid"/>
              <a:round/>
              <a:headEnd type="none" w="med" len="med"/>
              <a:tailEnd type="none" w="med" len="med"/>
            </a:ln>
          </p:spPr>
        </p:sp>
        <p:sp>
          <p:nvSpPr>
            <p:cNvPr id="1036" name="Line 24"/>
            <p:cNvSpPr/>
            <p:nvPr userDrawn="1"/>
          </p:nvSpPr>
          <p:spPr>
            <a:xfrm>
              <a:off x="480" y="384"/>
              <a:ext cx="3168" cy="0"/>
            </a:xfrm>
            <a:prstGeom prst="line">
              <a:avLst/>
            </a:prstGeom>
            <a:ln w="9525" cap="flat" cmpd="sng">
              <a:solidFill>
                <a:schemeClr val="bg1">
                  <a:alpha val="50195"/>
                </a:schemeClr>
              </a:solidFill>
              <a:prstDash val="solid"/>
              <a:round/>
              <a:headEnd type="none" w="med" len="med"/>
              <a:tailEnd type="none" w="med" len="med"/>
            </a:ln>
          </p:spPr>
        </p:sp>
        <p:sp>
          <p:nvSpPr>
            <p:cNvPr id="1037" name="Line 25"/>
            <p:cNvSpPr/>
            <p:nvPr userDrawn="1"/>
          </p:nvSpPr>
          <p:spPr>
            <a:xfrm>
              <a:off x="480" y="528"/>
              <a:ext cx="3168" cy="0"/>
            </a:xfrm>
            <a:prstGeom prst="line">
              <a:avLst/>
            </a:prstGeom>
            <a:ln w="9525" cap="flat" cmpd="sng">
              <a:solidFill>
                <a:schemeClr val="bg1">
                  <a:alpha val="50195"/>
                </a:schemeClr>
              </a:solidFill>
              <a:prstDash val="solid"/>
              <a:round/>
              <a:headEnd type="none" w="med" len="med"/>
              <a:tailEnd type="none" w="med" len="med"/>
            </a:ln>
          </p:spPr>
        </p:sp>
        <p:sp>
          <p:nvSpPr>
            <p:cNvPr id="1038" name="Line 26"/>
            <p:cNvSpPr/>
            <p:nvPr userDrawn="1"/>
          </p:nvSpPr>
          <p:spPr>
            <a:xfrm>
              <a:off x="480" y="672"/>
              <a:ext cx="3168" cy="0"/>
            </a:xfrm>
            <a:prstGeom prst="line">
              <a:avLst/>
            </a:prstGeom>
            <a:ln w="9525" cap="flat" cmpd="sng">
              <a:solidFill>
                <a:schemeClr val="bg1">
                  <a:alpha val="50195"/>
                </a:schemeClr>
              </a:solidFill>
              <a:prstDash val="solid"/>
              <a:round/>
              <a:headEnd type="none" w="med" len="med"/>
              <a:tailEnd type="none" w="med" len="med"/>
            </a:ln>
          </p:spPr>
        </p:sp>
        <p:sp>
          <p:nvSpPr>
            <p:cNvPr id="1039" name="Line 27"/>
            <p:cNvSpPr/>
            <p:nvPr userDrawn="1"/>
          </p:nvSpPr>
          <p:spPr>
            <a:xfrm>
              <a:off x="480" y="816"/>
              <a:ext cx="3168" cy="0"/>
            </a:xfrm>
            <a:prstGeom prst="line">
              <a:avLst/>
            </a:prstGeom>
            <a:ln w="9525" cap="flat" cmpd="sng">
              <a:solidFill>
                <a:schemeClr val="bg1">
                  <a:alpha val="50195"/>
                </a:schemeClr>
              </a:solidFill>
              <a:prstDash val="solid"/>
              <a:round/>
              <a:headEnd type="none" w="med" len="med"/>
              <a:tailEnd type="none" w="med" len="med"/>
            </a:ln>
          </p:spPr>
        </p:sp>
      </p:grpSp>
      <p:sp>
        <p:nvSpPr>
          <p:cNvPr id="4" name="Rectangle 16" descr="04"/>
          <p:cNvSpPr>
            <a:spLocks noChangeArrowheads="1"/>
          </p:cNvSpPr>
          <p:nvPr/>
        </p:nvSpPr>
        <p:spPr bwMode="gray">
          <a:xfrm rot="1760290">
            <a:off x="8013700" y="263525"/>
            <a:ext cx="901700" cy="901700"/>
          </a:xfrm>
          <a:prstGeom prst="rect">
            <a:avLst/>
          </a:prstGeom>
          <a:blipFill dpi="0" rotWithShape="1">
            <a:blip r:embed="rId14"/>
            <a:srcRect/>
            <a:stretch>
              <a:fillRect/>
            </a:stretch>
          </a:blipFill>
          <a:ln w="38100">
            <a:solidFill>
              <a:schemeClr val="bg2"/>
            </a:solidFill>
            <a:miter lim="800000"/>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5" name="Rectangle 17" descr="03"/>
          <p:cNvSpPr>
            <a:spLocks noChangeArrowheads="1"/>
          </p:cNvSpPr>
          <p:nvPr/>
        </p:nvSpPr>
        <p:spPr bwMode="gray">
          <a:xfrm rot="682726">
            <a:off x="7283450" y="211138"/>
            <a:ext cx="1022350" cy="1022350"/>
          </a:xfrm>
          <a:prstGeom prst="rect">
            <a:avLst/>
          </a:prstGeom>
          <a:blipFill dpi="0" rotWithShape="1">
            <a:blip r:embed="rId15"/>
            <a:srcRect/>
            <a:stretch>
              <a:fillRect/>
            </a:stretch>
          </a:blipFill>
          <a:ln w="57150">
            <a:solidFill>
              <a:schemeClr val="bg2"/>
            </a:solidFill>
            <a:miter lim="800000"/>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pic>
        <p:nvPicPr>
          <p:cNvPr id="1042" name="Picture 19" descr="04"/>
          <p:cNvPicPr>
            <a:picLocks noChangeAspect="1"/>
          </p:cNvPicPr>
          <p:nvPr/>
        </p:nvPicPr>
        <p:blipFill>
          <a:blip r:embed="rId16"/>
          <a:stretch>
            <a:fillRect/>
          </a:stretch>
        </p:blipFill>
        <p:spPr>
          <a:xfrm>
            <a:off x="7747000" y="0"/>
            <a:ext cx="190500" cy="304800"/>
          </a:xfrm>
          <a:prstGeom prst="rect">
            <a:avLst/>
          </a:prstGeom>
          <a:noFill/>
          <a:ln w="9525">
            <a:noFill/>
          </a:ln>
        </p:spPr>
      </p:pic>
      <p:pic>
        <p:nvPicPr>
          <p:cNvPr id="1043" name="Picture 18" descr="03"/>
          <p:cNvPicPr>
            <a:picLocks noChangeAspect="1"/>
          </p:cNvPicPr>
          <p:nvPr/>
        </p:nvPicPr>
        <p:blipFill>
          <a:blip r:embed="rId17"/>
          <a:stretch>
            <a:fillRect/>
          </a:stretch>
        </p:blipFill>
        <p:spPr>
          <a:xfrm>
            <a:off x="8674100" y="193675"/>
            <a:ext cx="165100" cy="26352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rtl="0" eaLnBrk="0" fontAlgn="base" hangingPunct="0">
        <a:spcBef>
          <a:spcPct val="0"/>
        </a:spcBef>
        <a:spcAft>
          <a:spcPct val="0"/>
        </a:spcAft>
        <a:defRPr sz="4400" b="1">
          <a:solidFill>
            <a:schemeClr val="tx1"/>
          </a:solidFill>
          <a:latin typeface="+mj-lt"/>
          <a:ea typeface="Arial" panose="020B0604020202020204" pitchFamily="34" charset="0"/>
          <a:cs typeface="+mj-cs"/>
        </a:defRPr>
      </a:lvl1pPr>
      <a:lvl2pPr algn="l" rtl="0" eaLnBrk="0" fontAlgn="base" hangingPunct="0">
        <a:spcBef>
          <a:spcPct val="0"/>
        </a:spcBef>
        <a:spcAft>
          <a:spcPct val="0"/>
        </a:spcAft>
        <a:defRPr sz="4400" b="1">
          <a:solidFill>
            <a:schemeClr val="tx1"/>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4400" b="1">
          <a:solidFill>
            <a:schemeClr val="tx1"/>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4400" b="1">
          <a:solidFill>
            <a:schemeClr val="tx1"/>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4400" b="1">
          <a:solidFill>
            <a:schemeClr val="tx1"/>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4400" b="1">
          <a:solidFill>
            <a:schemeClr val="tx1"/>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4400" b="1">
          <a:solidFill>
            <a:schemeClr val="tx1"/>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4400" b="1">
          <a:solidFill>
            <a:schemeClr val="tx1"/>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4400" b="1">
          <a:solidFill>
            <a:schemeClr val="tx1"/>
          </a:solidFill>
          <a:latin typeface="Arial" panose="020B0604020202020204" pitchFamily="34" charset="0"/>
          <a:cs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Arial" panose="020B0604020202020204" pitchFamily="34" charset="0"/>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zh-CN"/>
      </a:defPPr>
      <a:lvl1pPr marL="0" algn="l" defTabSz="914400" rtl="0" eaLnBrk="1" latinLnBrk="0" hangingPunct="1">
        <a:defRPr sz="1800" kern="1200">
          <a:solidFill>
            <a:schemeClr val="tx1"/>
          </a:solidFill>
          <a:latin typeface="+mn-lt"/>
          <a:ea typeface="Arial" panose="020B0604020202020204" pitchFamily="34" charset="0"/>
          <a:cs typeface="+mn-cs"/>
        </a:defRPr>
      </a:lvl1pPr>
      <a:lvl2pPr marL="457200" algn="l" defTabSz="914400" rtl="0" eaLnBrk="1" latinLnBrk="0" hangingPunct="1">
        <a:defRPr sz="1800" kern="1200">
          <a:solidFill>
            <a:schemeClr val="tx1"/>
          </a:solidFill>
          <a:latin typeface="+mn-lt"/>
          <a:ea typeface="Arial" panose="020B0604020202020204" pitchFamily="34" charset="0"/>
          <a:cs typeface="+mn-cs"/>
        </a:defRPr>
      </a:lvl2pPr>
      <a:lvl3pPr marL="914400" algn="l" defTabSz="914400" rtl="0" eaLnBrk="1" latinLnBrk="0" hangingPunct="1">
        <a:defRPr sz="1800" kern="1200">
          <a:solidFill>
            <a:schemeClr val="tx1"/>
          </a:solidFill>
          <a:latin typeface="+mn-lt"/>
          <a:ea typeface="Arial" panose="020B0604020202020204" pitchFamily="34" charset="0"/>
          <a:cs typeface="+mn-cs"/>
        </a:defRPr>
      </a:lvl3pPr>
      <a:lvl4pPr marL="1371600" algn="l" defTabSz="914400" rtl="0" eaLnBrk="1" latinLnBrk="0" hangingPunct="1">
        <a:defRPr sz="1800" kern="1200">
          <a:solidFill>
            <a:schemeClr val="tx1"/>
          </a:solidFill>
          <a:latin typeface="+mn-lt"/>
          <a:ea typeface="Arial" panose="020B0604020202020204" pitchFamily="34" charset="0"/>
          <a:cs typeface="+mn-cs"/>
        </a:defRPr>
      </a:lvl4pPr>
      <a:lvl5pPr marL="1828800" algn="l" defTabSz="914400" rtl="0" eaLnBrk="1" latinLnBrk="0" hangingPunct="1">
        <a:defRPr sz="1800" kern="1200">
          <a:solidFill>
            <a:schemeClr val="tx1"/>
          </a:solidFill>
          <a:latin typeface="+mn-lt"/>
          <a:ea typeface="Arial" panose="020B0604020202020204" pitchFamily="34" charset="0"/>
          <a:cs typeface="+mn-cs"/>
        </a:defRPr>
      </a:lvl5pPr>
      <a:lvl6pPr marL="2286000" algn="l" defTabSz="914400" rtl="0" eaLnBrk="1" latinLnBrk="0" hangingPunct="1">
        <a:defRPr sz="1800" kern="1200">
          <a:solidFill>
            <a:schemeClr val="tx1"/>
          </a:solidFill>
          <a:latin typeface="+mn-lt"/>
          <a:ea typeface="Arial" panose="020B0604020202020204" pitchFamily="34" charset="0"/>
          <a:cs typeface="+mn-cs"/>
        </a:defRPr>
      </a:lvl6pPr>
      <a:lvl7pPr marL="2743200" algn="l" defTabSz="914400" rtl="0" eaLnBrk="1" latinLnBrk="0" hangingPunct="1">
        <a:defRPr sz="1800" kern="1200">
          <a:solidFill>
            <a:schemeClr val="tx1"/>
          </a:solidFill>
          <a:latin typeface="+mn-lt"/>
          <a:ea typeface="Arial" panose="020B0604020202020204" pitchFamily="34" charset="0"/>
          <a:cs typeface="+mn-cs"/>
        </a:defRPr>
      </a:lvl7pPr>
      <a:lvl8pPr marL="3200400" algn="l" defTabSz="914400" rtl="0" eaLnBrk="1" latinLnBrk="0" hangingPunct="1">
        <a:defRPr sz="1800" kern="1200">
          <a:solidFill>
            <a:schemeClr val="tx1"/>
          </a:solidFill>
          <a:latin typeface="+mn-lt"/>
          <a:ea typeface="Arial" panose="020B0604020202020204" pitchFamily="34" charset="0"/>
          <a:cs typeface="+mn-cs"/>
        </a:defRPr>
      </a:lvl8pPr>
      <a:lvl9pPr marL="3657600" algn="l" defTabSz="914400" rtl="0" eaLnBrk="1" latinLnBrk="0" hangingPunct="1">
        <a:defRPr sz="1800" kern="1200">
          <a:solidFill>
            <a:schemeClr val="tx1"/>
          </a:solidFill>
          <a:latin typeface="+mn-lt"/>
          <a:ea typeface="Arial" panose="020B0604020202020204" pitchFamily="34" charset="0"/>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slide" Target="slide2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11.png"/><Relationship Id="rId1" Type="http://schemas.openxmlformats.org/officeDocument/2006/relationships/slide" Target="slide1.xml"/></Relationships>
</file>

<file path=ppt/slides/_rels/slide27.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slide" Target="slide57.xml"/><Relationship Id="rId4" Type="http://schemas.openxmlformats.org/officeDocument/2006/relationships/slide" Target="slide50.xml"/><Relationship Id="rId3" Type="http://schemas.openxmlformats.org/officeDocument/2006/relationships/slide" Target="slide48.xml"/><Relationship Id="rId2" Type="http://schemas.openxmlformats.org/officeDocument/2006/relationships/slide" Target="slide31.xml"/><Relationship Id="rId1" Type="http://schemas.openxmlformats.org/officeDocument/2006/relationships/slide" Target="slide2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png"/><Relationship Id="rId1" Type="http://schemas.openxmlformats.org/officeDocument/2006/relationships/slide" Target="slide2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12.jpe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16.png"/><Relationship Id="rId1" Type="http://schemas.openxmlformats.org/officeDocument/2006/relationships/image" Target="../media/image15.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image" Target="../media/image19.jpe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1.png"/><Relationship Id="rId1" Type="http://schemas.openxmlformats.org/officeDocument/2006/relationships/image" Target="../media/image2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2.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jpe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5.jpe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png"/><Relationship Id="rId1" Type="http://schemas.openxmlformats.org/officeDocument/2006/relationships/slide" Target="slide2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6.png"/><Relationship Id="rId1" Type="http://schemas.openxmlformats.org/officeDocument/2006/relationships/slide" Target="slide2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6.png"/><Relationship Id="rId1" Type="http://schemas.openxmlformats.org/officeDocument/2006/relationships/slide" Target="slide2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Rectangle 2"/>
          <p:cNvSpPr>
            <a:spLocks noGrp="1"/>
          </p:cNvSpPr>
          <p:nvPr>
            <p:ph type="ctrTitle" hasCustomPrompt="1"/>
          </p:nvPr>
        </p:nvSpPr>
        <p:spPr>
          <a:xfrm>
            <a:off x="4283075" y="2331720"/>
            <a:ext cx="3195320" cy="1027430"/>
          </a:xfrm>
        </p:spPr>
        <p:txBody>
          <a:bodyPr vert="horz" wrap="square" lIns="91440" tIns="45720" rIns="91440" bIns="45720" anchor="ctr" anchorCtr="0"/>
          <a:p>
            <a:pPr eaLnBrk="1" hangingPunct="1">
              <a:buClrTx/>
              <a:buSzTx/>
              <a:buFontTx/>
            </a:pPr>
            <a:r>
              <a:rPr lang="zh-CN" sz="4800" b="1" dirty="0">
                <a:latin typeface="楷体" panose="02010609060101010101" pitchFamily="49" charset="-122"/>
                <a:ea typeface="楷体" panose="02010609060101010101" pitchFamily="49" charset="-122"/>
                <a:cs typeface="+mj-cs"/>
              </a:rPr>
              <a:t>评分标准</a:t>
            </a:r>
            <a:endParaRPr lang="zh-CN" sz="4800" b="1" dirty="0">
              <a:latin typeface="楷体" panose="02010609060101010101" pitchFamily="49" charset="-122"/>
              <a:ea typeface="楷体" panose="02010609060101010101" pitchFamily="49" charset="-122"/>
              <a:cs typeface="+mj-cs"/>
            </a:endParaRPr>
          </a:p>
        </p:txBody>
      </p:sp>
      <p:sp>
        <p:nvSpPr>
          <p:cNvPr id="2" name="Rectangle 6"/>
          <p:cNvSpPr/>
          <p:nvPr/>
        </p:nvSpPr>
        <p:spPr>
          <a:xfrm>
            <a:off x="3308350" y="415925"/>
            <a:ext cx="5778500" cy="1143000"/>
          </a:xfrm>
          <a:prstGeom prst="rect">
            <a:avLst/>
          </a:prstGeom>
          <a:noFill/>
          <a:ln w="9525">
            <a:noFill/>
          </a:ln>
        </p:spPr>
        <p:txBody>
          <a:bodyPr lIns="91256" tIns="45630" rIns="91256" bIns="45630" anchor="ctr" anchorCtr="0"/>
          <a:p>
            <a:pPr eaLnBrk="0" hangingPunct="0"/>
            <a:r>
              <a:rPr lang="zh-CN" altLang="en-US" sz="4000" dirty="0">
                <a:latin typeface="Arial" panose="020B0604020202020204" pitchFamily="34" charset="0"/>
                <a:ea typeface="隶书" panose="02010509060101010101" pitchFamily="49" charset="-122"/>
              </a:rPr>
              <a:t>第三单元普通话水平测试</a:t>
            </a:r>
            <a:br>
              <a:rPr lang="zh-CN" altLang="en-US" sz="4000" dirty="0">
                <a:latin typeface="Arial" panose="020B0604020202020204" pitchFamily="34" charset="0"/>
                <a:ea typeface="隶书" panose="02010509060101010101" pitchFamily="49" charset="-122"/>
              </a:rPr>
            </a:br>
            <a:r>
              <a:rPr lang="zh-CN" altLang="en-US" sz="4000" dirty="0">
                <a:latin typeface="Arial" panose="020B0604020202020204" pitchFamily="34" charset="0"/>
                <a:ea typeface="隶书" panose="02010509060101010101" pitchFamily="49" charset="-122"/>
              </a:rPr>
              <a:t>        </a:t>
            </a:r>
            <a:endParaRPr lang="zh-CN" altLang="en-US" sz="4000" dirty="0">
              <a:latin typeface="Arial" panose="020B0604020202020204" pitchFamily="34" charset="0"/>
              <a:ea typeface="隶书" panose="02010509060101010101" pitchFamily="49" charset="-122"/>
            </a:endParaRPr>
          </a:p>
        </p:txBody>
      </p:sp>
      <p:sp>
        <p:nvSpPr>
          <p:cNvPr id="6" name="Rectangle 2">
            <a:hlinkClick r:id="rId1" action="ppaction://hlinksldjump"/>
          </p:cNvPr>
          <p:cNvSpPr>
            <a:spLocks noGrp="1"/>
          </p:cNvSpPr>
          <p:nvPr/>
        </p:nvSpPr>
        <p:spPr>
          <a:xfrm>
            <a:off x="4283710" y="3501390"/>
            <a:ext cx="3195320" cy="1027430"/>
          </a:xfrm>
          <a:prstGeom prst="rect">
            <a:avLst/>
          </a:prstGeom>
          <a:noFill/>
          <a:ln w="9525">
            <a:noFill/>
          </a:ln>
          <a:effectLst>
            <a:outerShdw dist="17961" dir="2699999" algn="ctr" rotWithShape="0">
              <a:schemeClr val="bg2"/>
            </a:outerShdw>
          </a:effectLst>
        </p:spPr>
        <p:txBody>
          <a:bodyPr vert="horz" wrap="square" lIns="91440" tIns="45720" rIns="91440" bIns="45720" anchor="ctr" anchorCtr="0"/>
          <a:lstStyle>
            <a:lvl1pPr algn="r" rtl="0" eaLnBrk="0" fontAlgn="base" hangingPunct="0">
              <a:spcBef>
                <a:spcPct val="0"/>
              </a:spcBef>
              <a:spcAft>
                <a:spcPct val="0"/>
              </a:spcAft>
              <a:defRPr sz="5500" b="1">
                <a:solidFill>
                  <a:schemeClr val="tx1"/>
                </a:solidFill>
                <a:latin typeface="+mj-lt"/>
                <a:ea typeface="Arial" panose="020B0604020202020204" pitchFamily="34" charset="0"/>
                <a:cs typeface="+mj-cs"/>
              </a:defRPr>
            </a:lvl1pPr>
            <a:lvl2pPr algn="l" rtl="0" eaLnBrk="0" fontAlgn="base" hangingPunct="0">
              <a:spcBef>
                <a:spcPct val="0"/>
              </a:spcBef>
              <a:spcAft>
                <a:spcPct val="0"/>
              </a:spcAft>
              <a:defRPr sz="4400" b="1">
                <a:solidFill>
                  <a:schemeClr val="tx1"/>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4400" b="1">
                <a:solidFill>
                  <a:schemeClr val="tx1"/>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4400" b="1">
                <a:solidFill>
                  <a:schemeClr val="tx1"/>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4400" b="1">
                <a:solidFill>
                  <a:schemeClr val="tx1"/>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4400" b="1">
                <a:solidFill>
                  <a:schemeClr val="tx1"/>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4400" b="1">
                <a:solidFill>
                  <a:schemeClr val="tx1"/>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4400" b="1">
                <a:solidFill>
                  <a:schemeClr val="tx1"/>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4400" b="1">
                <a:solidFill>
                  <a:schemeClr val="tx1"/>
                </a:solidFill>
                <a:latin typeface="Arial" panose="020B0604020202020204" pitchFamily="34" charset="0"/>
                <a:cs typeface="Arial" panose="020B0604020202020204" pitchFamily="34" charset="0"/>
              </a:defRPr>
            </a:lvl9pPr>
          </a:lstStyle>
          <a:p>
            <a:pPr eaLnBrk="1" hangingPunct="1">
              <a:buClrTx/>
              <a:buSzTx/>
              <a:buFontTx/>
            </a:pPr>
            <a:r>
              <a:rPr lang="zh-CN" sz="4800" b="1" dirty="0">
                <a:latin typeface="楷体" panose="02010609060101010101" pitchFamily="49" charset="-122"/>
                <a:ea typeface="楷体" panose="02010609060101010101" pitchFamily="49" charset="-122"/>
                <a:cs typeface="+mj-cs"/>
              </a:rPr>
              <a:t>应试策略</a:t>
            </a:r>
            <a:endParaRPr lang="zh-CN" sz="4800" b="1" dirty="0">
              <a:latin typeface="楷体" panose="02010609060101010101" pitchFamily="49" charset="-122"/>
              <a:ea typeface="楷体" panose="02010609060101010101" pitchFamily="49" charset="-122"/>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ppt_w/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 calcmode="lin" valueType="num">
                                      <p:cBhvr>
                                        <p:cTn id="9" dur="1000" fill="hold"/>
                                        <p:tgtEl>
                                          <p:spTgt spid="2"/>
                                        </p:tgtEl>
                                        <p:attrNameLst>
                                          <p:attrName>ppt_w</p:attrName>
                                        </p:attrNameLst>
                                      </p:cBhvr>
                                      <p:tavLst>
                                        <p:tav tm="0">
                                          <p:val>
                                            <p:fltVal val="0.000000"/>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ext Box 64"/>
          <p:cNvSpPr txBox="1"/>
          <p:nvPr/>
        </p:nvSpPr>
        <p:spPr>
          <a:xfrm>
            <a:off x="809625" y="1445260"/>
            <a:ext cx="8190230" cy="3969385"/>
          </a:xfrm>
          <a:prstGeom prst="rect">
            <a:avLst/>
          </a:prstGeom>
          <a:noFill/>
          <a:ln w="9525">
            <a:noFill/>
          </a:ln>
        </p:spPr>
        <p:txBody>
          <a:bodyPr wrap="square">
            <a:spAutoFit/>
          </a:bodyPr>
          <a:p>
            <a:pPr>
              <a:spcBef>
                <a:spcPct val="50000"/>
              </a:spcBef>
              <a:buNone/>
            </a:pPr>
            <a:r>
              <a:rPr lang="zh-CN" altLang="en-US" sz="3600" dirty="0">
                <a:latin typeface="楷体" panose="02010609060101010101" pitchFamily="49" charset="-122"/>
                <a:ea typeface="楷体" panose="02010609060101010101" pitchFamily="49" charset="-122"/>
              </a:rPr>
              <a:t>“读单音节字词”若失分超过该项总分的</a:t>
            </a:r>
            <a:r>
              <a:rPr lang="en-US" altLang="zh-CN" sz="3600" dirty="0">
                <a:latin typeface="楷体" panose="02010609060101010101" pitchFamily="49" charset="-122"/>
                <a:ea typeface="楷体" panose="02010609060101010101" pitchFamily="49" charset="-122"/>
              </a:rPr>
              <a:t>10%</a:t>
            </a:r>
            <a:r>
              <a:rPr lang="zh-CN" altLang="en-US" sz="3600" dirty="0">
                <a:latin typeface="楷体" panose="02010609060101010101" pitchFamily="49" charset="-122"/>
                <a:ea typeface="楷体" panose="02010609060101010101" pitchFamily="49" charset="-122"/>
              </a:rPr>
              <a:t>（失</a:t>
            </a:r>
            <a:r>
              <a:rPr lang="en-US" altLang="zh-CN" sz="3600" dirty="0">
                <a:latin typeface="楷体" panose="02010609060101010101" pitchFamily="49" charset="-122"/>
                <a:ea typeface="楷体" panose="02010609060101010101" pitchFamily="49" charset="-122"/>
              </a:rPr>
              <a:t>1</a:t>
            </a:r>
            <a:r>
              <a:rPr lang="zh-CN" altLang="en-US" sz="3600" dirty="0">
                <a:latin typeface="楷体" panose="02010609060101010101" pitchFamily="49" charset="-122"/>
                <a:ea typeface="楷体" panose="02010609060101010101" pitchFamily="49" charset="-122"/>
              </a:rPr>
              <a:t>分）、“读多音节词语”若失分超过该项总分的</a:t>
            </a:r>
            <a:r>
              <a:rPr lang="en-US" altLang="zh-CN" sz="3600" dirty="0">
                <a:latin typeface="楷体" panose="02010609060101010101" pitchFamily="49" charset="-122"/>
                <a:ea typeface="楷体" panose="02010609060101010101" pitchFamily="49" charset="-122"/>
              </a:rPr>
              <a:t>10%</a:t>
            </a:r>
            <a:r>
              <a:rPr lang="zh-CN" altLang="en-US" sz="3600" dirty="0">
                <a:latin typeface="楷体" panose="02010609060101010101" pitchFamily="49" charset="-122"/>
                <a:ea typeface="楷体" panose="02010609060101010101" pitchFamily="49" charset="-122"/>
              </a:rPr>
              <a:t>（失</a:t>
            </a:r>
            <a:r>
              <a:rPr lang="en-US" altLang="zh-CN" sz="3600" dirty="0">
                <a:latin typeface="楷体" panose="02010609060101010101" pitchFamily="49" charset="-122"/>
                <a:ea typeface="楷体" panose="02010609060101010101" pitchFamily="49" charset="-122"/>
              </a:rPr>
              <a:t>2</a:t>
            </a:r>
            <a:r>
              <a:rPr lang="zh-CN" altLang="en-US" sz="3600" dirty="0">
                <a:latin typeface="楷体" panose="02010609060101010101" pitchFamily="49" charset="-122"/>
                <a:ea typeface="楷体" panose="02010609060101010101" pitchFamily="49" charset="-122"/>
              </a:rPr>
              <a:t>分），即可判定应试人的普通话水平不能进入一级。应试者若有较为明显的语音缺陷，即使测试总分达到一级乙等也要降级为二级甲等。</a:t>
            </a:r>
            <a:endParaRPr lang="zh-CN" altLang="en-US" sz="36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
                                          </p:val>
                                        </p:tav>
                                        <p:tav tm="100000">
                                          <p:val>
                                            <p:strVal val="#ppt_x"/>
                                          </p:val>
                                        </p:tav>
                                      </p:tavLst>
                                    </p:anim>
                                    <p:anim calcmode="lin" valueType="num">
                                      <p:cBhvr>
                                        <p:cTn id="8" dur="1000" fill="hold"/>
                                        <p:tgtEl>
                                          <p:spTgt spid="2"/>
                                        </p:tgtEl>
                                        <p:attrNameLst>
                                          <p:attrName>ppt_y</p:attrName>
                                        </p:attrNameLst>
                                      </p:cBhvr>
                                      <p:tavLst>
                                        <p:tav tm="0">
                                          <p:val>
                                            <p:strVal val="#ppt_y-#ppt_h/2"/>
                                          </p:val>
                                        </p:tav>
                                        <p:tav tm="100000">
                                          <p:val>
                                            <p:strVal val="#ppt_y"/>
                                          </p:val>
                                        </p:tav>
                                      </p:tavLst>
                                    </p:anim>
                                    <p:anim calcmode="lin" valueType="num">
                                      <p:cBhvr>
                                        <p:cTn id="9" dur="1000" fill="hold"/>
                                        <p:tgtEl>
                                          <p:spTgt spid="2"/>
                                        </p:tgtEl>
                                        <p:attrNameLst>
                                          <p:attrName>ppt_w</p:attrName>
                                        </p:attrNameLst>
                                      </p:cBhvr>
                                      <p:tavLst>
                                        <p:tav tm="0">
                                          <p:val>
                                            <p:strVal val="#ppt_w"/>
                                          </p:val>
                                        </p:tav>
                                        <p:tav tm="100000">
                                          <p:val>
                                            <p:strVal val="#ppt_w"/>
                                          </p:val>
                                        </p:tav>
                                      </p:tavLst>
                                    </p:anim>
                                    <p:anim calcmode="lin" valueType="num">
                                      <p:cBhvr>
                                        <p:cTn id="10" dur="1000" fill="hold"/>
                                        <p:tgtEl>
                                          <p:spTgt spid="2"/>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92" name="Text Box 64"/>
          <p:cNvSpPr txBox="1">
            <a:spLocks noChangeArrowheads="1"/>
          </p:cNvSpPr>
          <p:nvPr/>
        </p:nvSpPr>
        <p:spPr bwMode="auto">
          <a:xfrm>
            <a:off x="837565" y="1125855"/>
            <a:ext cx="8307070" cy="474408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p>
            <a:pPr marR="0" defTabSz="914400">
              <a:lnSpc>
                <a:spcPct val="105000"/>
              </a:lnSpc>
              <a:buClrTx/>
              <a:buSzTx/>
              <a:buFontTx/>
              <a:buNone/>
              <a:defRPr/>
            </a:pP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第三题：朗读短文（</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400</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个音节），共</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30</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分，限时</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4</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分钟。 </a:t>
            </a:r>
            <a:endPar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a:p>
            <a:pPr marR="0" defTabSz="914400">
              <a:lnSpc>
                <a:spcPct val="105000"/>
              </a:lnSpc>
              <a:buClrTx/>
              <a:buSzTx/>
              <a:buFontTx/>
              <a:buNone/>
              <a:defRPr/>
            </a:pP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目的：测查应试人使用普通话朗读书面作品的水平。在测查声母、韵母、声调读音标准程度的同时，重点测查连读音变、停连、语调以及流畅程度。 </a:t>
            </a:r>
            <a:endPar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a:p>
            <a:pPr marR="0" defTabSz="914400">
              <a:lnSpc>
                <a:spcPct val="105000"/>
              </a:lnSpc>
              <a:buClrTx/>
              <a:buSzTx/>
              <a:buFontTx/>
              <a:buNone/>
              <a:defRPr/>
            </a:pPr>
            <a:endPar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a:p>
            <a:pPr marR="0" defTabSz="914400">
              <a:lnSpc>
                <a:spcPct val="105000"/>
              </a:lnSpc>
              <a:buClrTx/>
              <a:buSzTx/>
              <a:buFontTx/>
              <a:buNone/>
              <a:defRPr/>
            </a:pP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　　</a:t>
            </a:r>
            <a:endParaRPr kumimoji="0" lang="zh-CN" altLang="en-US" sz="3600" kern="1200" cap="none" spc="0" normalizeH="0" baseline="0" noProof="0" dirty="0">
              <a:solidFill>
                <a:srgbClr val="A50021"/>
              </a:solidFill>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22592"/>
                                        </p:tgtEl>
                                        <p:attrNameLst>
                                          <p:attrName>style.visibility</p:attrName>
                                        </p:attrNameLst>
                                      </p:cBhvr>
                                      <p:to>
                                        <p:strVal val="visible"/>
                                      </p:to>
                                    </p:set>
                                    <p:anim calcmode="lin" valueType="num">
                                      <p:cBhvr>
                                        <p:cTn id="7" dur="1000" fill="hold"/>
                                        <p:tgtEl>
                                          <p:spTgt spid="22592"/>
                                        </p:tgtEl>
                                        <p:attrNameLst>
                                          <p:attrName>ppt_x</p:attrName>
                                        </p:attrNameLst>
                                      </p:cBhvr>
                                      <p:tavLst>
                                        <p:tav tm="0">
                                          <p:val>
                                            <p:strVal val="#ppt_x"/>
                                          </p:val>
                                        </p:tav>
                                        <p:tav tm="100000">
                                          <p:val>
                                            <p:strVal val="#ppt_x"/>
                                          </p:val>
                                        </p:tav>
                                      </p:tavLst>
                                    </p:anim>
                                    <p:anim calcmode="lin" valueType="num">
                                      <p:cBhvr>
                                        <p:cTn id="8" dur="1000" fill="hold"/>
                                        <p:tgtEl>
                                          <p:spTgt spid="22592"/>
                                        </p:tgtEl>
                                        <p:attrNameLst>
                                          <p:attrName>ppt_y</p:attrName>
                                        </p:attrNameLst>
                                      </p:cBhvr>
                                      <p:tavLst>
                                        <p:tav tm="0">
                                          <p:val>
                                            <p:strVal val="#ppt_y-#ppt_h/2"/>
                                          </p:val>
                                        </p:tav>
                                        <p:tav tm="100000">
                                          <p:val>
                                            <p:strVal val="#ppt_y"/>
                                          </p:val>
                                        </p:tav>
                                      </p:tavLst>
                                    </p:anim>
                                    <p:anim calcmode="lin" valueType="num">
                                      <p:cBhvr>
                                        <p:cTn id="9" dur="1000" fill="hold"/>
                                        <p:tgtEl>
                                          <p:spTgt spid="22592"/>
                                        </p:tgtEl>
                                        <p:attrNameLst>
                                          <p:attrName>ppt_w</p:attrName>
                                        </p:attrNameLst>
                                      </p:cBhvr>
                                      <p:tavLst>
                                        <p:tav tm="0">
                                          <p:val>
                                            <p:strVal val="#ppt_w"/>
                                          </p:val>
                                        </p:tav>
                                        <p:tav tm="100000">
                                          <p:val>
                                            <p:strVal val="#ppt_w"/>
                                          </p:val>
                                        </p:tav>
                                      </p:tavLst>
                                    </p:anim>
                                    <p:anim calcmode="lin" valueType="num">
                                      <p:cBhvr>
                                        <p:cTn id="10" dur="1000" fill="hold"/>
                                        <p:tgtEl>
                                          <p:spTgt spid="22592"/>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92"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ext Box 64"/>
          <p:cNvSpPr txBox="1">
            <a:spLocks noChangeArrowheads="1"/>
          </p:cNvSpPr>
          <p:nvPr/>
        </p:nvSpPr>
        <p:spPr bwMode="auto">
          <a:xfrm>
            <a:off x="955675" y="765175"/>
            <a:ext cx="8188960" cy="501586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p>
            <a:pPr marR="0" defTabSz="914400">
              <a:buClrTx/>
              <a:buSzTx/>
              <a:buFontTx/>
              <a:buNone/>
              <a:defRPr/>
            </a:pPr>
            <a:r>
              <a:rPr kumimoji="0" lang="zh-CN" altLang="en-US"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评分标准：</a:t>
            </a:r>
            <a:endParaRPr kumimoji="0" lang="zh-CN" altLang="en-US"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a:p>
            <a:pPr marR="0" defTabSz="914400">
              <a:buClrTx/>
              <a:buSzTx/>
              <a:buFontTx/>
              <a:buNone/>
              <a:defRPr/>
            </a:pP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①</a:t>
            </a:r>
            <a:r>
              <a:rPr kumimoji="0" lang="zh-CN" altLang="en-US"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声母或韵母系统性语音缺陷，视程度扣</a:t>
            </a:r>
            <a:r>
              <a:rPr kumimoji="0" lang="en-US" altLang="zh-CN"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0.5</a:t>
            </a:r>
            <a:r>
              <a:rPr kumimoji="0" lang="zh-CN" altLang="en-US"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a:t>
            </a:r>
            <a:r>
              <a:rPr kumimoji="0" lang="en-US" altLang="zh-CN"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endParaRPr kumimoji="0" lang="zh-CN" altLang="en-US"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a:p>
            <a:pPr marR="0" defTabSz="914400">
              <a:buClrTx/>
              <a:buSzTx/>
              <a:buFontTx/>
              <a:buNone/>
              <a:defRPr/>
            </a:pP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②</a:t>
            </a:r>
            <a:r>
              <a:rPr kumimoji="0" lang="en-US" altLang="zh-CN"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 </a:t>
            </a:r>
            <a:r>
              <a:rPr kumimoji="0" lang="zh-CN" altLang="en-US"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每错</a:t>
            </a:r>
            <a:r>
              <a:rPr kumimoji="0" lang="en-US" altLang="zh-CN"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个音节，扣</a:t>
            </a:r>
            <a:r>
              <a:rPr kumimoji="0" lang="en-US" altLang="zh-CN"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0.1</a:t>
            </a:r>
            <a:r>
              <a:rPr kumimoji="0" lang="zh-CN" altLang="en-US"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分；漏读或增读</a:t>
            </a:r>
            <a:r>
              <a:rPr kumimoji="0" lang="en-US" altLang="zh-CN"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个音节，扣</a:t>
            </a:r>
            <a:r>
              <a:rPr kumimoji="0" lang="en-US" altLang="zh-CN"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0.1</a:t>
            </a:r>
            <a:r>
              <a:rPr kumimoji="0" lang="zh-CN" altLang="en-US"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                                                                                ③停连不当，视程度扣</a:t>
            </a:r>
            <a:r>
              <a:rPr kumimoji="0" lang="en-US" altLang="zh-CN"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0.5</a:t>
            </a:r>
            <a:r>
              <a:rPr kumimoji="0" lang="zh-CN" altLang="en-US"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2</a:t>
            </a:r>
            <a:r>
              <a:rPr kumimoji="0" lang="zh-CN" altLang="en-US"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分。“停连不当”，包括停顿、断句不当。</a:t>
            </a:r>
            <a:endParaRPr kumimoji="0" lang="zh-CN" altLang="en-US"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a:p>
            <a:pPr marR="0" defTabSz="914400">
              <a:buClrTx/>
              <a:buSzTx/>
              <a:buFontTx/>
              <a:buNone/>
              <a:defRPr/>
            </a:pP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④</a:t>
            </a:r>
            <a:r>
              <a:rPr kumimoji="0" lang="zh-CN" altLang="en-US"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朗读不流畅（包括回读），视程度扣</a:t>
            </a:r>
            <a:r>
              <a:rPr kumimoji="0" lang="en-US" altLang="zh-CN"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0.5</a:t>
            </a:r>
            <a:r>
              <a:rPr kumimoji="0" lang="zh-CN" altLang="en-US"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2</a:t>
            </a:r>
            <a:r>
              <a:rPr kumimoji="0" lang="zh-CN" altLang="en-US"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分。“朗读不流畅”，包括回读、语速快慢不均、停顿过长（超过</a:t>
            </a:r>
            <a:r>
              <a:rPr kumimoji="0" lang="en-US" altLang="zh-CN"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3</a:t>
            </a:r>
            <a:r>
              <a:rPr kumimoji="0" lang="zh-CN" altLang="en-US"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秒）等情况。</a:t>
            </a:r>
            <a:endParaRPr kumimoji="0" lang="zh-CN" altLang="en-US" sz="32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
                                          </p:val>
                                        </p:tav>
                                        <p:tav tm="100000">
                                          <p:val>
                                            <p:strVal val="#ppt_x"/>
                                          </p:val>
                                        </p:tav>
                                      </p:tavLst>
                                    </p:anim>
                                    <p:anim calcmode="lin" valueType="num">
                                      <p:cBhvr>
                                        <p:cTn id="8" dur="1000" fill="hold"/>
                                        <p:tgtEl>
                                          <p:spTgt spid="2"/>
                                        </p:tgtEl>
                                        <p:attrNameLst>
                                          <p:attrName>ppt_y</p:attrName>
                                        </p:attrNameLst>
                                      </p:cBhvr>
                                      <p:tavLst>
                                        <p:tav tm="0">
                                          <p:val>
                                            <p:strVal val="#ppt_y-#ppt_h/2"/>
                                          </p:val>
                                        </p:tav>
                                        <p:tav tm="100000">
                                          <p:val>
                                            <p:strVal val="#ppt_y"/>
                                          </p:val>
                                        </p:tav>
                                      </p:tavLst>
                                    </p:anim>
                                    <p:anim calcmode="lin" valueType="num">
                                      <p:cBhvr>
                                        <p:cTn id="9" dur="1000" fill="hold"/>
                                        <p:tgtEl>
                                          <p:spTgt spid="2"/>
                                        </p:tgtEl>
                                        <p:attrNameLst>
                                          <p:attrName>ppt_w</p:attrName>
                                        </p:attrNameLst>
                                      </p:cBhvr>
                                      <p:tavLst>
                                        <p:tav tm="0">
                                          <p:val>
                                            <p:strVal val="#ppt_w"/>
                                          </p:val>
                                        </p:tav>
                                        <p:tav tm="100000">
                                          <p:val>
                                            <p:strVal val="#ppt_w"/>
                                          </p:val>
                                        </p:tav>
                                      </p:tavLst>
                                    </p:anim>
                                    <p:anim calcmode="lin" valueType="num">
                                      <p:cBhvr>
                                        <p:cTn id="10" dur="1000" fill="hold"/>
                                        <p:tgtEl>
                                          <p:spTgt spid="2"/>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92" name="Text Box 64"/>
          <p:cNvSpPr txBox="1">
            <a:spLocks noChangeArrowheads="1"/>
          </p:cNvSpPr>
          <p:nvPr/>
        </p:nvSpPr>
        <p:spPr bwMode="auto">
          <a:xfrm>
            <a:off x="758825" y="1496695"/>
            <a:ext cx="8385810" cy="358076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p>
            <a:pPr marR="0" defTabSz="914400">
              <a:lnSpc>
                <a:spcPct val="105000"/>
              </a:lnSpc>
              <a:buClrTx/>
              <a:buSzTx/>
              <a:buFontTx/>
              <a:buNone/>
              <a:defRPr/>
            </a:pP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声母或韵母系统性语音缺陷，视程度扣</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0.5</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分。存在个别无规律的缺陷，本项不扣分；三个以上音节都出现同样的缺陷即可扣分；存在较明显或用字频率较高的</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1-2</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类系统性缺陷，扣</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0.5</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分；存在</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3</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类以上系统性缺陷，扣</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endPar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22592"/>
                                        </p:tgtEl>
                                        <p:attrNameLst>
                                          <p:attrName>style.visibility</p:attrName>
                                        </p:attrNameLst>
                                      </p:cBhvr>
                                      <p:to>
                                        <p:strVal val="visible"/>
                                      </p:to>
                                    </p:set>
                                    <p:anim calcmode="lin" valueType="num">
                                      <p:cBhvr>
                                        <p:cTn id="7" dur="1000" fill="hold"/>
                                        <p:tgtEl>
                                          <p:spTgt spid="22592"/>
                                        </p:tgtEl>
                                        <p:attrNameLst>
                                          <p:attrName>ppt_x</p:attrName>
                                        </p:attrNameLst>
                                      </p:cBhvr>
                                      <p:tavLst>
                                        <p:tav tm="0">
                                          <p:val>
                                            <p:strVal val="#ppt_x"/>
                                          </p:val>
                                        </p:tav>
                                        <p:tav tm="100000">
                                          <p:val>
                                            <p:strVal val="#ppt_x"/>
                                          </p:val>
                                        </p:tav>
                                      </p:tavLst>
                                    </p:anim>
                                    <p:anim calcmode="lin" valueType="num">
                                      <p:cBhvr>
                                        <p:cTn id="8" dur="1000" fill="hold"/>
                                        <p:tgtEl>
                                          <p:spTgt spid="22592"/>
                                        </p:tgtEl>
                                        <p:attrNameLst>
                                          <p:attrName>ppt_y</p:attrName>
                                        </p:attrNameLst>
                                      </p:cBhvr>
                                      <p:tavLst>
                                        <p:tav tm="0">
                                          <p:val>
                                            <p:strVal val="#ppt_y-#ppt_h/2"/>
                                          </p:val>
                                        </p:tav>
                                        <p:tav tm="100000">
                                          <p:val>
                                            <p:strVal val="#ppt_y"/>
                                          </p:val>
                                        </p:tav>
                                      </p:tavLst>
                                    </p:anim>
                                    <p:anim calcmode="lin" valueType="num">
                                      <p:cBhvr>
                                        <p:cTn id="9" dur="1000" fill="hold"/>
                                        <p:tgtEl>
                                          <p:spTgt spid="22592"/>
                                        </p:tgtEl>
                                        <p:attrNameLst>
                                          <p:attrName>ppt_w</p:attrName>
                                        </p:attrNameLst>
                                      </p:cBhvr>
                                      <p:tavLst>
                                        <p:tav tm="0">
                                          <p:val>
                                            <p:strVal val="#ppt_w"/>
                                          </p:val>
                                        </p:tav>
                                        <p:tav tm="100000">
                                          <p:val>
                                            <p:strVal val="#ppt_w"/>
                                          </p:val>
                                        </p:tav>
                                      </p:tavLst>
                                    </p:anim>
                                    <p:anim calcmode="lin" valueType="num">
                                      <p:cBhvr>
                                        <p:cTn id="10" dur="1000" fill="hold"/>
                                        <p:tgtEl>
                                          <p:spTgt spid="22592"/>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92"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ext Box 64"/>
          <p:cNvSpPr txBox="1">
            <a:spLocks noChangeArrowheads="1"/>
          </p:cNvSpPr>
          <p:nvPr/>
        </p:nvSpPr>
        <p:spPr bwMode="auto">
          <a:xfrm>
            <a:off x="816610" y="1341120"/>
            <a:ext cx="8328025" cy="416242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p>
            <a:pPr marR="0" defTabSz="914400">
              <a:lnSpc>
                <a:spcPct val="105000"/>
              </a:lnSpc>
              <a:buClrTx/>
              <a:buSzTx/>
              <a:buFontTx/>
              <a:buNone/>
              <a:defRPr/>
            </a:pP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语调偏误，视程度扣</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0.5</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2</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a:t>
            </a:r>
            <a:endParaRPr kumimoji="0" lang="en-US" altLang="zh-CN"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a:p>
            <a:pPr marR="0" defTabSz="914400">
              <a:lnSpc>
                <a:spcPct val="105000"/>
              </a:lnSpc>
              <a:buClrTx/>
              <a:buSzTx/>
              <a:buFontTx/>
              <a:buNone/>
              <a:defRPr/>
            </a:pP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“语调偏误”</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，包括：①声调调值高低与普通话有听感可辨的差异，每类扣</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0.5</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分。②段末字声调不完整、轻重音、连读变调。③逻辑重音偏误、朗读语调、情感表达等</a:t>
            </a: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a:t>
            </a:r>
            <a:endParaRPr kumimoji="0" lang="en-US" altLang="zh-CN"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a:p>
            <a:pPr marR="0" defTabSz="914400">
              <a:lnSpc>
                <a:spcPct val="105000"/>
              </a:lnSpc>
              <a:buClrTx/>
              <a:buSzTx/>
              <a:buFontTx/>
              <a:buNone/>
              <a:defRPr/>
            </a:pP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②</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③问题每出现</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次扣</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0.2</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endPar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
                                          </p:val>
                                        </p:tav>
                                        <p:tav tm="100000">
                                          <p:val>
                                            <p:strVal val="#ppt_x"/>
                                          </p:val>
                                        </p:tav>
                                      </p:tavLst>
                                    </p:anim>
                                    <p:anim calcmode="lin" valueType="num">
                                      <p:cBhvr>
                                        <p:cTn id="8" dur="1000" fill="hold"/>
                                        <p:tgtEl>
                                          <p:spTgt spid="2"/>
                                        </p:tgtEl>
                                        <p:attrNameLst>
                                          <p:attrName>ppt_y</p:attrName>
                                        </p:attrNameLst>
                                      </p:cBhvr>
                                      <p:tavLst>
                                        <p:tav tm="0">
                                          <p:val>
                                            <p:strVal val="#ppt_y-#ppt_h/2"/>
                                          </p:val>
                                        </p:tav>
                                        <p:tav tm="100000">
                                          <p:val>
                                            <p:strVal val="#ppt_y"/>
                                          </p:val>
                                        </p:tav>
                                      </p:tavLst>
                                    </p:anim>
                                    <p:anim calcmode="lin" valueType="num">
                                      <p:cBhvr>
                                        <p:cTn id="9" dur="1000" fill="hold"/>
                                        <p:tgtEl>
                                          <p:spTgt spid="2"/>
                                        </p:tgtEl>
                                        <p:attrNameLst>
                                          <p:attrName>ppt_w</p:attrName>
                                        </p:attrNameLst>
                                      </p:cBhvr>
                                      <p:tavLst>
                                        <p:tav tm="0">
                                          <p:val>
                                            <p:strVal val="#ppt_w"/>
                                          </p:val>
                                        </p:tav>
                                        <p:tav tm="100000">
                                          <p:val>
                                            <p:strVal val="#ppt_w"/>
                                          </p:val>
                                        </p:tav>
                                      </p:tavLst>
                                    </p:anim>
                                    <p:anim calcmode="lin" valueType="num">
                                      <p:cBhvr>
                                        <p:cTn id="10" dur="1000" fill="hold"/>
                                        <p:tgtEl>
                                          <p:spTgt spid="2"/>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92" name="Text Box 64"/>
          <p:cNvSpPr txBox="1">
            <a:spLocks noChangeArrowheads="1"/>
          </p:cNvSpPr>
          <p:nvPr/>
        </p:nvSpPr>
        <p:spPr bwMode="auto">
          <a:xfrm>
            <a:off x="797560" y="1125855"/>
            <a:ext cx="8023225" cy="424624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p>
            <a:pPr marR="0" defTabSz="914400">
              <a:lnSpc>
                <a:spcPct val="150000"/>
              </a:lnSpc>
              <a:buClrTx/>
              <a:buSzTx/>
              <a:buFontTx/>
              <a:buNone/>
              <a:defRPr/>
            </a:pP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停连不当，视程度扣</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0.5</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2</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分。包括：长句子停顿错误造成歧义、割裂词或短语、字化或词化、语速过快或过慢、没有感情投入。</a:t>
            </a:r>
            <a:r>
              <a:rPr kumimoji="0" lang="en-US" altLang="zh-CN"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1—2</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次扣</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0.5</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3—5</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次扣</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5</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次以上扣</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2</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endPar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22592"/>
                                        </p:tgtEl>
                                        <p:attrNameLst>
                                          <p:attrName>style.visibility</p:attrName>
                                        </p:attrNameLst>
                                      </p:cBhvr>
                                      <p:to>
                                        <p:strVal val="visible"/>
                                      </p:to>
                                    </p:set>
                                    <p:anim calcmode="lin" valueType="num">
                                      <p:cBhvr>
                                        <p:cTn id="7" dur="1000" fill="hold"/>
                                        <p:tgtEl>
                                          <p:spTgt spid="22592"/>
                                        </p:tgtEl>
                                        <p:attrNameLst>
                                          <p:attrName>ppt_x</p:attrName>
                                        </p:attrNameLst>
                                      </p:cBhvr>
                                      <p:tavLst>
                                        <p:tav tm="0">
                                          <p:val>
                                            <p:strVal val="#ppt_x"/>
                                          </p:val>
                                        </p:tav>
                                        <p:tav tm="100000">
                                          <p:val>
                                            <p:strVal val="#ppt_x"/>
                                          </p:val>
                                        </p:tav>
                                      </p:tavLst>
                                    </p:anim>
                                    <p:anim calcmode="lin" valueType="num">
                                      <p:cBhvr>
                                        <p:cTn id="8" dur="1000" fill="hold"/>
                                        <p:tgtEl>
                                          <p:spTgt spid="22592"/>
                                        </p:tgtEl>
                                        <p:attrNameLst>
                                          <p:attrName>ppt_y</p:attrName>
                                        </p:attrNameLst>
                                      </p:cBhvr>
                                      <p:tavLst>
                                        <p:tav tm="0">
                                          <p:val>
                                            <p:strVal val="#ppt_y-#ppt_h/2"/>
                                          </p:val>
                                        </p:tav>
                                        <p:tav tm="100000">
                                          <p:val>
                                            <p:strVal val="#ppt_y"/>
                                          </p:val>
                                        </p:tav>
                                      </p:tavLst>
                                    </p:anim>
                                    <p:anim calcmode="lin" valueType="num">
                                      <p:cBhvr>
                                        <p:cTn id="9" dur="1000" fill="hold"/>
                                        <p:tgtEl>
                                          <p:spTgt spid="22592"/>
                                        </p:tgtEl>
                                        <p:attrNameLst>
                                          <p:attrName>ppt_w</p:attrName>
                                        </p:attrNameLst>
                                      </p:cBhvr>
                                      <p:tavLst>
                                        <p:tav tm="0">
                                          <p:val>
                                            <p:strVal val="#ppt_w"/>
                                          </p:val>
                                        </p:tav>
                                        <p:tav tm="100000">
                                          <p:val>
                                            <p:strVal val="#ppt_w"/>
                                          </p:val>
                                        </p:tav>
                                      </p:tavLst>
                                    </p:anim>
                                    <p:anim calcmode="lin" valueType="num">
                                      <p:cBhvr>
                                        <p:cTn id="10" dur="1000" fill="hold"/>
                                        <p:tgtEl>
                                          <p:spTgt spid="22592"/>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92"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ext Box 64"/>
          <p:cNvSpPr txBox="1">
            <a:spLocks noChangeArrowheads="1"/>
          </p:cNvSpPr>
          <p:nvPr/>
        </p:nvSpPr>
        <p:spPr bwMode="auto">
          <a:xfrm>
            <a:off x="1197610" y="1269365"/>
            <a:ext cx="7623175" cy="424624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p>
            <a:pPr marR="0" defTabSz="914400">
              <a:lnSpc>
                <a:spcPct val="150000"/>
              </a:lnSpc>
              <a:buClrTx/>
              <a:buSzTx/>
              <a:buFontTx/>
              <a:buNone/>
              <a:defRPr/>
            </a:pP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朗读不流畅（包括回读），视程度扣</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0.5</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2</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分。朗读不流畅指：回读，停顿过多，结结巴巴。回读</a:t>
            </a:r>
            <a:r>
              <a:rPr kumimoji="0" lang="en-US" altLang="zh-CN"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1—2</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次扣</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0.5</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3—5</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次扣</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5</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次以上扣</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2</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endPar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
                                          </p:val>
                                        </p:tav>
                                        <p:tav tm="100000">
                                          <p:val>
                                            <p:strVal val="#ppt_x"/>
                                          </p:val>
                                        </p:tav>
                                      </p:tavLst>
                                    </p:anim>
                                    <p:anim calcmode="lin" valueType="num">
                                      <p:cBhvr>
                                        <p:cTn id="8" dur="1000" fill="hold"/>
                                        <p:tgtEl>
                                          <p:spTgt spid="2"/>
                                        </p:tgtEl>
                                        <p:attrNameLst>
                                          <p:attrName>ppt_y</p:attrName>
                                        </p:attrNameLst>
                                      </p:cBhvr>
                                      <p:tavLst>
                                        <p:tav tm="0">
                                          <p:val>
                                            <p:strVal val="#ppt_y-#ppt_h/2"/>
                                          </p:val>
                                        </p:tav>
                                        <p:tav tm="100000">
                                          <p:val>
                                            <p:strVal val="#ppt_y"/>
                                          </p:val>
                                        </p:tav>
                                      </p:tavLst>
                                    </p:anim>
                                    <p:anim calcmode="lin" valueType="num">
                                      <p:cBhvr>
                                        <p:cTn id="9" dur="1000" fill="hold"/>
                                        <p:tgtEl>
                                          <p:spTgt spid="2"/>
                                        </p:tgtEl>
                                        <p:attrNameLst>
                                          <p:attrName>ppt_w</p:attrName>
                                        </p:attrNameLst>
                                      </p:cBhvr>
                                      <p:tavLst>
                                        <p:tav tm="0">
                                          <p:val>
                                            <p:strVal val="#ppt_w"/>
                                          </p:val>
                                        </p:tav>
                                        <p:tav tm="100000">
                                          <p:val>
                                            <p:strVal val="#ppt_w"/>
                                          </p:val>
                                        </p:tav>
                                      </p:tavLst>
                                    </p:anim>
                                    <p:anim calcmode="lin" valueType="num">
                                      <p:cBhvr>
                                        <p:cTn id="10" dur="1000" fill="hold"/>
                                        <p:tgtEl>
                                          <p:spTgt spid="2"/>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616" name="Text Box 64"/>
          <p:cNvSpPr txBox="1">
            <a:spLocks noChangeArrowheads="1"/>
          </p:cNvSpPr>
          <p:nvPr/>
        </p:nvSpPr>
        <p:spPr bwMode="auto">
          <a:xfrm>
            <a:off x="946150" y="836930"/>
            <a:ext cx="7658735" cy="5354320"/>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p>
            <a:pPr marR="0" defTabSz="914400">
              <a:lnSpc>
                <a:spcPct val="150000"/>
              </a:lnSpc>
              <a:spcBef>
                <a:spcPct val="50000"/>
              </a:spcBef>
              <a:buClrTx/>
              <a:buSzTx/>
              <a:buFontTx/>
              <a:buNone/>
              <a:defRPr/>
            </a:pP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第四题：命题说话，说满</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3</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分钟，共</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40</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分。目的：测查应试人在无文字凭借的情况下说普通话的水平，重点测查语音标准程度、词汇语法规范程度和自然流畅程度。      </a:t>
            </a:r>
            <a:endPar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a:p>
            <a:pPr marR="0" defTabSz="914400">
              <a:lnSpc>
                <a:spcPct val="150000"/>
              </a:lnSpc>
              <a:spcBef>
                <a:spcPct val="50000"/>
              </a:spcBef>
              <a:buClrTx/>
              <a:buSzTx/>
              <a:buFontTx/>
              <a:buNone/>
              <a:defRPr/>
            </a:pP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PSC</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说话题目共有</a:t>
            </a:r>
            <a:r>
              <a:rPr kumimoji="0" lang="en-US" altLang="zh-CN"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30</a:t>
            </a:r>
            <a:r>
              <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rPr>
              <a:t>个。              </a:t>
            </a:r>
            <a:endParaRPr kumimoji="0" lang="zh-CN" altLang="en-US" sz="3600" kern="1200" cap="none" spc="0" normalizeH="0" baseline="0" noProof="0" dirty="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23616"/>
                                        </p:tgtEl>
                                        <p:attrNameLst>
                                          <p:attrName>style.visibility</p:attrName>
                                        </p:attrNameLst>
                                      </p:cBhvr>
                                      <p:to>
                                        <p:strVal val="visible"/>
                                      </p:to>
                                    </p:set>
                                    <p:anim calcmode="lin" valueType="num">
                                      <p:cBhvr>
                                        <p:cTn id="7" dur="1000" fill="hold"/>
                                        <p:tgtEl>
                                          <p:spTgt spid="23616"/>
                                        </p:tgtEl>
                                        <p:attrNameLst>
                                          <p:attrName>ppt_x</p:attrName>
                                        </p:attrNameLst>
                                      </p:cBhvr>
                                      <p:tavLst>
                                        <p:tav tm="0">
                                          <p:val>
                                            <p:strVal val="#ppt_x"/>
                                          </p:val>
                                        </p:tav>
                                        <p:tav tm="100000">
                                          <p:val>
                                            <p:strVal val="#ppt_x"/>
                                          </p:val>
                                        </p:tav>
                                      </p:tavLst>
                                    </p:anim>
                                    <p:anim calcmode="lin" valueType="num">
                                      <p:cBhvr>
                                        <p:cTn id="8" dur="1000" fill="hold"/>
                                        <p:tgtEl>
                                          <p:spTgt spid="23616"/>
                                        </p:tgtEl>
                                        <p:attrNameLst>
                                          <p:attrName>ppt_y</p:attrName>
                                        </p:attrNameLst>
                                      </p:cBhvr>
                                      <p:tavLst>
                                        <p:tav tm="0">
                                          <p:val>
                                            <p:strVal val="#ppt_y-#ppt_h/2"/>
                                          </p:val>
                                        </p:tav>
                                        <p:tav tm="100000">
                                          <p:val>
                                            <p:strVal val="#ppt_y"/>
                                          </p:val>
                                        </p:tav>
                                      </p:tavLst>
                                    </p:anim>
                                    <p:anim calcmode="lin" valueType="num">
                                      <p:cBhvr>
                                        <p:cTn id="9" dur="1000" fill="hold"/>
                                        <p:tgtEl>
                                          <p:spTgt spid="23616"/>
                                        </p:tgtEl>
                                        <p:attrNameLst>
                                          <p:attrName>ppt_w</p:attrName>
                                        </p:attrNameLst>
                                      </p:cBhvr>
                                      <p:tavLst>
                                        <p:tav tm="0">
                                          <p:val>
                                            <p:strVal val="#ppt_w"/>
                                          </p:val>
                                        </p:tav>
                                        <p:tav tm="100000">
                                          <p:val>
                                            <p:strVal val="#ppt_w"/>
                                          </p:val>
                                        </p:tav>
                                      </p:tavLst>
                                    </p:anim>
                                    <p:anim calcmode="lin" valueType="num">
                                      <p:cBhvr>
                                        <p:cTn id="10" dur="1000" fill="hold"/>
                                        <p:tgtEl>
                                          <p:spTgt spid="23616"/>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16"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50" name="Text Box 58"/>
          <p:cNvSpPr txBox="1">
            <a:spLocks noChangeArrowheads="1"/>
          </p:cNvSpPr>
          <p:nvPr/>
        </p:nvSpPr>
        <p:spPr bwMode="auto">
          <a:xfrm>
            <a:off x="828040" y="1191895"/>
            <a:ext cx="8316595" cy="5477510"/>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p>
            <a:pPr marR="0" defTabSz="914400">
              <a:lnSpc>
                <a:spcPct val="150000"/>
              </a:lnSpc>
              <a:spcBef>
                <a:spcPct val="50000"/>
              </a:spcBef>
              <a:buClrTx/>
              <a:buSzTx/>
              <a:buFontTx/>
              <a:buNone/>
              <a:defRPr/>
            </a:pPr>
            <a:r>
              <a:rPr kumimoji="0" lang="zh-CN" altLang="en-US"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语音面貌占</a:t>
            </a:r>
            <a:r>
              <a:rPr kumimoji="0" lang="en-US" altLang="zh-CN"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25</a:t>
            </a:r>
            <a:r>
              <a:rPr kumimoji="0" lang="zh-CN" altLang="en-US"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分，分为</a:t>
            </a:r>
            <a:r>
              <a:rPr kumimoji="0" lang="en-US" altLang="zh-CN"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6</a:t>
            </a:r>
            <a:r>
              <a:rPr kumimoji="0" lang="zh-CN" altLang="en-US"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个档次： 一档  语音标准，或极少有失误。扣</a:t>
            </a:r>
            <a:r>
              <a:rPr kumimoji="0" lang="en-US" altLang="zh-CN"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0.5</a:t>
            </a:r>
            <a:r>
              <a:rPr kumimoji="0" lang="zh-CN" altLang="en-US"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2</a:t>
            </a:r>
            <a:r>
              <a:rPr kumimoji="0" lang="zh-CN" altLang="en-US"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分。极少有失误，指偶有不成系统的零星语音失误，既包括语音错误，也包括语音缺陷。失误</a:t>
            </a:r>
            <a:r>
              <a:rPr kumimoji="0" lang="en-US" altLang="zh-CN"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1-2 </a:t>
            </a:r>
            <a:r>
              <a:rPr kumimoji="0" lang="zh-CN" altLang="en-US"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次扣</a:t>
            </a:r>
            <a:r>
              <a:rPr kumimoji="0" lang="en-US" altLang="zh-CN"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0.5</a:t>
            </a:r>
            <a:r>
              <a:rPr kumimoji="0" lang="zh-CN" altLang="en-US"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分；失误</a:t>
            </a:r>
            <a:r>
              <a:rPr kumimoji="0" lang="en-US" altLang="zh-CN"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3-4</a:t>
            </a:r>
            <a:r>
              <a:rPr kumimoji="0" lang="zh-CN" altLang="en-US"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次扣</a:t>
            </a:r>
            <a:r>
              <a:rPr kumimoji="0" lang="en-US" altLang="zh-CN"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5</a:t>
            </a:r>
            <a:r>
              <a:rPr kumimoji="0" lang="zh-CN" altLang="en-US"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次以上扣</a:t>
            </a:r>
            <a:r>
              <a:rPr kumimoji="0" lang="en-US" altLang="zh-CN"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2</a:t>
            </a:r>
            <a:r>
              <a:rPr kumimoji="0" lang="zh-CN" altLang="en-US"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分。实际操作：没有极少，不能出现错误，而且整个说话非常流畅，没有废话、口头禅，没有啰嗦重复，才可以进入一档。</a:t>
            </a:r>
            <a:endParaRPr kumimoji="0" lang="zh-CN" altLang="en-US"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a:p>
            <a:pPr marR="0" defTabSz="914400">
              <a:lnSpc>
                <a:spcPct val="150000"/>
              </a:lnSpc>
              <a:spcBef>
                <a:spcPct val="50000"/>
              </a:spcBef>
              <a:buClrTx/>
              <a:buSzTx/>
              <a:buFontTx/>
              <a:buNone/>
              <a:defRPr/>
            </a:pPr>
            <a:endParaRPr kumimoji="0" lang="zh-CN" altLang="en-US" sz="28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8250"/>
                                        </p:tgtEl>
                                        <p:attrNameLst>
                                          <p:attrName>style.visibility</p:attrName>
                                        </p:attrNameLst>
                                      </p:cBhvr>
                                      <p:to>
                                        <p:strVal val="visible"/>
                                      </p:to>
                                    </p:set>
                                    <p:anim calcmode="lin" valueType="num">
                                      <p:cBhvr>
                                        <p:cTn id="7" dur="1000" fill="hold"/>
                                        <p:tgtEl>
                                          <p:spTgt spid="8250"/>
                                        </p:tgtEl>
                                        <p:attrNameLst>
                                          <p:attrName>ppt_x</p:attrName>
                                        </p:attrNameLst>
                                      </p:cBhvr>
                                      <p:tavLst>
                                        <p:tav tm="0">
                                          <p:val>
                                            <p:strVal val="#ppt_x"/>
                                          </p:val>
                                        </p:tav>
                                        <p:tav tm="100000">
                                          <p:val>
                                            <p:strVal val="#ppt_x"/>
                                          </p:val>
                                        </p:tav>
                                      </p:tavLst>
                                    </p:anim>
                                    <p:anim calcmode="lin" valueType="num">
                                      <p:cBhvr>
                                        <p:cTn id="8" dur="1000" fill="hold"/>
                                        <p:tgtEl>
                                          <p:spTgt spid="8250"/>
                                        </p:tgtEl>
                                        <p:attrNameLst>
                                          <p:attrName>ppt_y</p:attrName>
                                        </p:attrNameLst>
                                      </p:cBhvr>
                                      <p:tavLst>
                                        <p:tav tm="0">
                                          <p:val>
                                            <p:strVal val="#ppt_y-#ppt_h/2"/>
                                          </p:val>
                                        </p:tav>
                                        <p:tav tm="100000">
                                          <p:val>
                                            <p:strVal val="#ppt_y"/>
                                          </p:val>
                                        </p:tav>
                                      </p:tavLst>
                                    </p:anim>
                                    <p:anim calcmode="lin" valueType="num">
                                      <p:cBhvr>
                                        <p:cTn id="9" dur="1000" fill="hold"/>
                                        <p:tgtEl>
                                          <p:spTgt spid="8250"/>
                                        </p:tgtEl>
                                        <p:attrNameLst>
                                          <p:attrName>ppt_w</p:attrName>
                                        </p:attrNameLst>
                                      </p:cBhvr>
                                      <p:tavLst>
                                        <p:tav tm="0">
                                          <p:val>
                                            <p:strVal val="#ppt_w"/>
                                          </p:val>
                                        </p:tav>
                                        <p:tav tm="100000">
                                          <p:val>
                                            <p:strVal val="#ppt_w"/>
                                          </p:val>
                                        </p:tav>
                                      </p:tavLst>
                                    </p:anim>
                                    <p:anim calcmode="lin" valueType="num">
                                      <p:cBhvr>
                                        <p:cTn id="10" dur="1000" fill="hold"/>
                                        <p:tgtEl>
                                          <p:spTgt spid="8250"/>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50"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74" name="Text Box 58"/>
          <p:cNvSpPr txBox="1">
            <a:spLocks noChangeArrowheads="1"/>
          </p:cNvSpPr>
          <p:nvPr/>
        </p:nvSpPr>
        <p:spPr bwMode="auto">
          <a:xfrm>
            <a:off x="556260" y="1123315"/>
            <a:ext cx="7580630" cy="5200650"/>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p>
            <a:pPr marR="0" defTabSz="914400">
              <a:lnSpc>
                <a:spcPts val="4500"/>
              </a:lnSpc>
              <a:spcBef>
                <a:spcPct val="50000"/>
              </a:spcBef>
              <a:buClrTx/>
              <a:buSzTx/>
              <a:buFontTx/>
              <a:buNone/>
              <a:defRPr/>
            </a:pP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二档  语音错误在</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10</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次以下，有方音但不明显。扣</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3</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4</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分。“方音不明显”，指语音错误和语音缺陷数量少，不成系统。语音错误</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10</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次以下，有</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类不明显语音缺陷，扣</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3</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4</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endPar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a:p>
            <a:pPr marR="0" defTabSz="914400">
              <a:lnSpc>
                <a:spcPts val="4500"/>
              </a:lnSpc>
              <a:spcBef>
                <a:spcPct val="50000"/>
              </a:spcBef>
              <a:buClrTx/>
              <a:buSzTx/>
              <a:buFontTx/>
              <a:buNone/>
              <a:defRPr/>
            </a:pP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如果出现系统性缺陷或方言腔调，则不能进入一级。</a:t>
            </a:r>
            <a:endPar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a:p>
            <a:pPr marR="0" defTabSz="914400">
              <a:lnSpc>
                <a:spcPts val="4500"/>
              </a:lnSpc>
              <a:spcBef>
                <a:spcPct val="50000"/>
              </a:spcBef>
              <a:buClrTx/>
              <a:buSzTx/>
              <a:buFontTx/>
              <a:buNone/>
              <a:defRPr/>
            </a:pPr>
            <a:endPar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9274"/>
                                        </p:tgtEl>
                                        <p:attrNameLst>
                                          <p:attrName>style.visibility</p:attrName>
                                        </p:attrNameLst>
                                      </p:cBhvr>
                                      <p:to>
                                        <p:strVal val="visible"/>
                                      </p:to>
                                    </p:set>
                                    <p:anim calcmode="lin" valueType="num">
                                      <p:cBhvr>
                                        <p:cTn id="7" dur="1000" fill="hold"/>
                                        <p:tgtEl>
                                          <p:spTgt spid="9274"/>
                                        </p:tgtEl>
                                        <p:attrNameLst>
                                          <p:attrName>ppt_x</p:attrName>
                                        </p:attrNameLst>
                                      </p:cBhvr>
                                      <p:tavLst>
                                        <p:tav tm="0">
                                          <p:val>
                                            <p:strVal val="#ppt_x"/>
                                          </p:val>
                                        </p:tav>
                                        <p:tav tm="100000">
                                          <p:val>
                                            <p:strVal val="#ppt_x"/>
                                          </p:val>
                                        </p:tav>
                                      </p:tavLst>
                                    </p:anim>
                                    <p:anim calcmode="lin" valueType="num">
                                      <p:cBhvr>
                                        <p:cTn id="8" dur="1000" fill="hold"/>
                                        <p:tgtEl>
                                          <p:spTgt spid="9274"/>
                                        </p:tgtEl>
                                        <p:attrNameLst>
                                          <p:attrName>ppt_y</p:attrName>
                                        </p:attrNameLst>
                                      </p:cBhvr>
                                      <p:tavLst>
                                        <p:tav tm="0">
                                          <p:val>
                                            <p:strVal val="#ppt_y-#ppt_h/2"/>
                                          </p:val>
                                        </p:tav>
                                        <p:tav tm="100000">
                                          <p:val>
                                            <p:strVal val="#ppt_y"/>
                                          </p:val>
                                        </p:tav>
                                      </p:tavLst>
                                    </p:anim>
                                    <p:anim calcmode="lin" valueType="num">
                                      <p:cBhvr>
                                        <p:cTn id="9" dur="1000" fill="hold"/>
                                        <p:tgtEl>
                                          <p:spTgt spid="9274"/>
                                        </p:tgtEl>
                                        <p:attrNameLst>
                                          <p:attrName>ppt_w</p:attrName>
                                        </p:attrNameLst>
                                      </p:cBhvr>
                                      <p:tavLst>
                                        <p:tav tm="0">
                                          <p:val>
                                            <p:strVal val="#ppt_w"/>
                                          </p:val>
                                        </p:tav>
                                        <p:tav tm="100000">
                                          <p:val>
                                            <p:strVal val="#ppt_w"/>
                                          </p:val>
                                        </p:tav>
                                      </p:tavLst>
                                    </p:anim>
                                    <p:anim calcmode="lin" valueType="num">
                                      <p:cBhvr>
                                        <p:cTn id="10" dur="1000" fill="hold"/>
                                        <p:tgtEl>
                                          <p:spTgt spid="9274"/>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74"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63" name="Text Box 91"/>
          <p:cNvSpPr txBox="1"/>
          <p:nvPr/>
        </p:nvSpPr>
        <p:spPr>
          <a:xfrm>
            <a:off x="483235" y="1410335"/>
            <a:ext cx="8554085" cy="462089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2400">
                <a:solidFill>
                  <a:srgbClr val="000000"/>
                </a:solidFill>
                <a:latin typeface="Arial Narrow" panose="020B0606020202030204" pitchFamily="34" charset="0"/>
                <a:ea typeface="+mn-ea"/>
                <a:cs typeface="+mn-ea"/>
              </a:defRPr>
            </a:lvl1pPr>
            <a:lvl2pPr marL="742950" indent="-285750" algn="l" rtl="0" eaLnBrk="0" fontAlgn="base" hangingPunct="0">
              <a:spcBef>
                <a:spcPct val="20000"/>
              </a:spcBef>
              <a:spcAft>
                <a:spcPct val="0"/>
              </a:spcAft>
              <a:buChar char="–"/>
              <a:defRPr sz="2400">
                <a:solidFill>
                  <a:srgbClr val="000000"/>
                </a:solidFill>
                <a:latin typeface="Arial Narrow" panose="020B0606020202030204" pitchFamily="34" charset="0"/>
              </a:defRPr>
            </a:lvl2pPr>
            <a:lvl3pPr marL="1143000" indent="-228600" algn="l" rtl="0" eaLnBrk="0" fontAlgn="base" hangingPunct="0">
              <a:spcBef>
                <a:spcPct val="20000"/>
              </a:spcBef>
              <a:spcAft>
                <a:spcPct val="0"/>
              </a:spcAft>
              <a:buChar char="•"/>
              <a:defRPr sz="2400">
                <a:solidFill>
                  <a:srgbClr val="000000"/>
                </a:solidFill>
                <a:latin typeface="Arial Narrow" panose="020B0606020202030204" pitchFamily="34" charset="0"/>
              </a:defRPr>
            </a:lvl3pPr>
            <a:lvl4pPr marL="1600200" indent="-228600" algn="l" rtl="0" eaLnBrk="0" fontAlgn="base" hangingPunct="0">
              <a:spcBef>
                <a:spcPct val="20000"/>
              </a:spcBef>
              <a:spcAft>
                <a:spcPct val="0"/>
              </a:spcAft>
              <a:buChar char="–"/>
              <a:defRPr sz="2400">
                <a:solidFill>
                  <a:srgbClr val="000000"/>
                </a:solidFill>
                <a:latin typeface="Arial Narrow" panose="020B0606020202030204" pitchFamily="34" charset="0"/>
              </a:defRPr>
            </a:lvl4pPr>
            <a:lvl5pPr marL="2057400" indent="-228600" algn="l" rtl="0" eaLnBrk="0" fontAlgn="base" hangingPunct="0">
              <a:spcBef>
                <a:spcPct val="20000"/>
              </a:spcBef>
              <a:spcAft>
                <a:spcPct val="0"/>
              </a:spcAft>
              <a:buChar char="»"/>
              <a:defRPr sz="2400">
                <a:solidFill>
                  <a:srgbClr val="000000"/>
                </a:solidFill>
                <a:latin typeface="Arial Narrow" panose="020B0606020202030204" pitchFamily="34" charset="0"/>
              </a:defRPr>
            </a:lvl5pPr>
          </a:lstStyle>
          <a:p>
            <a:pPr marL="0" lvl="0" indent="0" eaLnBrk="1" hangingPunct="1">
              <a:lnSpc>
                <a:spcPct val="115000"/>
              </a:lnSpc>
              <a:spcBef>
                <a:spcPct val="50000"/>
              </a:spcBef>
              <a:buNone/>
            </a:pPr>
            <a:r>
              <a:rPr lang="en-US" altLang="zh-CN" sz="3200" dirty="0">
                <a:latin typeface="楷体" panose="02010609060101010101" pitchFamily="49" charset="-122"/>
                <a:ea typeface="楷体" panose="02010609060101010101" pitchFamily="49" charset="-122"/>
              </a:rPr>
              <a:t>PSC</a:t>
            </a:r>
            <a:r>
              <a:rPr lang="zh-CN" altLang="en-US" sz="3200" dirty="0">
                <a:latin typeface="楷体" panose="02010609060101010101" pitchFamily="49" charset="-122"/>
                <a:ea typeface="楷体" panose="02010609060101010101" pitchFamily="49" charset="-122"/>
              </a:rPr>
              <a:t>等级证书是证明应试人普通话水平的有效凭证，证书由国家语言文字工作委员会统一印制，一级乙等以下成绩的证书由省级语言文字工作委员会加盖印章后颁发，有效的</a:t>
            </a:r>
            <a:r>
              <a:rPr lang="en-US" altLang="zh-CN" sz="3200" dirty="0">
                <a:latin typeface="楷体" panose="02010609060101010101" pitchFamily="49" charset="-122"/>
                <a:ea typeface="楷体" panose="02010609060101010101" pitchFamily="49" charset="-122"/>
              </a:rPr>
              <a:t>PSC</a:t>
            </a:r>
            <a:r>
              <a:rPr lang="zh-CN" altLang="en-US" sz="3200" dirty="0">
                <a:latin typeface="楷体" panose="02010609060101010101" pitchFamily="49" charset="-122"/>
                <a:ea typeface="楷体" panose="02010609060101010101" pitchFamily="49" charset="-122"/>
              </a:rPr>
              <a:t>等级证书全国通用。根据国家及有关部委的要求，现阶段各类人员的普通话水平应达到的等级标准如下：师范系统的教师和毕业生，普通话水平不得低于二级，其中语文老师必须达到二级甲等。</a:t>
            </a:r>
            <a:endParaRPr lang="zh-CN" altLang="en-US" sz="32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grpId="0" nodeType="clickEffect">
                                  <p:stCondLst>
                                    <p:cond delay="0"/>
                                  </p:stCondLst>
                                  <p:iterate type="wd">
                                    <p:tmPct val="10000"/>
                                  </p:iterate>
                                  <p:childTnLst>
                                    <p:set>
                                      <p:cBhvr>
                                        <p:cTn id="6" dur="1" fill="hold">
                                          <p:stCondLst>
                                            <p:cond delay="0"/>
                                          </p:stCondLst>
                                        </p:cTn>
                                        <p:tgtEl>
                                          <p:spTgt spid="3163"/>
                                        </p:tgtEl>
                                        <p:attrNameLst>
                                          <p:attrName>style.visibility</p:attrName>
                                        </p:attrNameLst>
                                      </p:cBhvr>
                                      <p:to>
                                        <p:strVal val="visible"/>
                                      </p:to>
                                    </p:set>
                                    <p:anim calcmode="lin" valueType="num">
                                      <p:cBhvr>
                                        <p:cTn id="7" dur="1000" fill="hold"/>
                                        <p:tgtEl>
                                          <p:spTgt spid="3163"/>
                                        </p:tgtEl>
                                        <p:attrNameLst>
                                          <p:attrName>ppt_x</p:attrName>
                                        </p:attrNameLst>
                                      </p:cBhvr>
                                      <p:tavLst>
                                        <p:tav tm="0">
                                          <p:val>
                                            <p:strVal val="#ppt_x"/>
                                          </p:val>
                                        </p:tav>
                                        <p:tav tm="100000">
                                          <p:val>
                                            <p:strVal val="#ppt_x"/>
                                          </p:val>
                                        </p:tav>
                                      </p:tavLst>
                                    </p:anim>
                                    <p:anim calcmode="lin" valueType="num">
                                      <p:cBhvr>
                                        <p:cTn id="8" dur="1000" fill="hold"/>
                                        <p:tgtEl>
                                          <p:spTgt spid="3163"/>
                                        </p:tgtEl>
                                        <p:attrNameLst>
                                          <p:attrName>ppt_y</p:attrName>
                                        </p:attrNameLst>
                                      </p:cBhvr>
                                      <p:tavLst>
                                        <p:tav tm="0">
                                          <p:val>
                                            <p:strVal val="#ppt_y-#ppt_h/2"/>
                                          </p:val>
                                        </p:tav>
                                        <p:tav tm="100000">
                                          <p:val>
                                            <p:strVal val="#ppt_y"/>
                                          </p:val>
                                        </p:tav>
                                      </p:tavLst>
                                    </p:anim>
                                    <p:anim calcmode="lin" valueType="num">
                                      <p:cBhvr>
                                        <p:cTn id="9" dur="1000" fill="hold"/>
                                        <p:tgtEl>
                                          <p:spTgt spid="3163"/>
                                        </p:tgtEl>
                                        <p:attrNameLst>
                                          <p:attrName>ppt_w</p:attrName>
                                        </p:attrNameLst>
                                      </p:cBhvr>
                                      <p:tavLst>
                                        <p:tav tm="0">
                                          <p:val>
                                            <p:strVal val="#ppt_w"/>
                                          </p:val>
                                        </p:tav>
                                        <p:tav tm="100000">
                                          <p:val>
                                            <p:strVal val="#ppt_w"/>
                                          </p:val>
                                        </p:tav>
                                      </p:tavLst>
                                    </p:anim>
                                    <p:anim calcmode="lin" valueType="num">
                                      <p:cBhvr>
                                        <p:cTn id="10" dur="1000" fill="hold"/>
                                        <p:tgtEl>
                                          <p:spTgt spid="3163"/>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98" name="Text Box 58"/>
          <p:cNvSpPr txBox="1">
            <a:spLocks noChangeArrowheads="1"/>
          </p:cNvSpPr>
          <p:nvPr/>
        </p:nvSpPr>
        <p:spPr bwMode="auto">
          <a:xfrm>
            <a:off x="1010285" y="986155"/>
            <a:ext cx="7954645" cy="5631180"/>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p>
            <a:pPr marR="0" defTabSz="914400">
              <a:lnSpc>
                <a:spcPct val="150000"/>
              </a:lnSpc>
              <a:spcBef>
                <a:spcPct val="50000"/>
              </a:spcBef>
              <a:buClrTx/>
              <a:buSzTx/>
              <a:buFontTx/>
              <a:buNone/>
              <a:defRPr/>
            </a:pPr>
            <a:r>
              <a:rPr kumimoji="0" lang="zh-CN" altLang="en-US" sz="40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三档  语音错误在</a:t>
            </a:r>
            <a:r>
              <a:rPr kumimoji="0" lang="en-US" altLang="zh-CN" sz="40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10</a:t>
            </a:r>
            <a:r>
              <a:rPr kumimoji="0" lang="zh-CN" altLang="en-US" sz="40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次以下，但方音较明显；或语音错误在</a:t>
            </a:r>
            <a:r>
              <a:rPr kumimoji="0" lang="en-US" altLang="zh-CN" sz="40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10-15</a:t>
            </a:r>
            <a:r>
              <a:rPr kumimoji="0" lang="zh-CN" altLang="en-US" sz="40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次之间，有方音但不明显。扣</a:t>
            </a:r>
            <a:r>
              <a:rPr kumimoji="0" lang="en-US" altLang="zh-CN" sz="40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5</a:t>
            </a:r>
            <a:r>
              <a:rPr kumimoji="0" lang="zh-CN" altLang="en-US" sz="40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40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6</a:t>
            </a:r>
            <a:r>
              <a:rPr kumimoji="0" lang="zh-CN" altLang="en-US" sz="40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分。“方音较明显”，指存在</a:t>
            </a:r>
            <a:r>
              <a:rPr kumimoji="0" lang="en-US" altLang="zh-CN" sz="40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1-2</a:t>
            </a:r>
            <a:r>
              <a:rPr kumimoji="0" lang="zh-CN" altLang="en-US" sz="40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类系统性语音缺陷或</a:t>
            </a:r>
            <a:r>
              <a:rPr kumimoji="0" lang="en-US" altLang="zh-CN" sz="40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40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类系统性错误。</a:t>
            </a:r>
            <a:endParaRPr kumimoji="0" lang="zh-CN" altLang="en-US" sz="40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10298"/>
                                        </p:tgtEl>
                                        <p:attrNameLst>
                                          <p:attrName>style.visibility</p:attrName>
                                        </p:attrNameLst>
                                      </p:cBhvr>
                                      <p:to>
                                        <p:strVal val="visible"/>
                                      </p:to>
                                    </p:set>
                                    <p:anim calcmode="lin" valueType="num">
                                      <p:cBhvr>
                                        <p:cTn id="7" dur="1000" fill="hold"/>
                                        <p:tgtEl>
                                          <p:spTgt spid="10298"/>
                                        </p:tgtEl>
                                        <p:attrNameLst>
                                          <p:attrName>ppt_x</p:attrName>
                                        </p:attrNameLst>
                                      </p:cBhvr>
                                      <p:tavLst>
                                        <p:tav tm="0">
                                          <p:val>
                                            <p:strVal val="#ppt_x"/>
                                          </p:val>
                                        </p:tav>
                                        <p:tav tm="100000">
                                          <p:val>
                                            <p:strVal val="#ppt_x"/>
                                          </p:val>
                                        </p:tav>
                                      </p:tavLst>
                                    </p:anim>
                                    <p:anim calcmode="lin" valueType="num">
                                      <p:cBhvr>
                                        <p:cTn id="8" dur="1000" fill="hold"/>
                                        <p:tgtEl>
                                          <p:spTgt spid="10298"/>
                                        </p:tgtEl>
                                        <p:attrNameLst>
                                          <p:attrName>ppt_y</p:attrName>
                                        </p:attrNameLst>
                                      </p:cBhvr>
                                      <p:tavLst>
                                        <p:tav tm="0">
                                          <p:val>
                                            <p:strVal val="#ppt_y-#ppt_h/2"/>
                                          </p:val>
                                        </p:tav>
                                        <p:tav tm="100000">
                                          <p:val>
                                            <p:strVal val="#ppt_y"/>
                                          </p:val>
                                        </p:tav>
                                      </p:tavLst>
                                    </p:anim>
                                    <p:anim calcmode="lin" valueType="num">
                                      <p:cBhvr>
                                        <p:cTn id="9" dur="1000" fill="hold"/>
                                        <p:tgtEl>
                                          <p:spTgt spid="10298"/>
                                        </p:tgtEl>
                                        <p:attrNameLst>
                                          <p:attrName>ppt_w</p:attrName>
                                        </p:attrNameLst>
                                      </p:cBhvr>
                                      <p:tavLst>
                                        <p:tav tm="0">
                                          <p:val>
                                            <p:strVal val="#ppt_w"/>
                                          </p:val>
                                        </p:tav>
                                        <p:tav tm="100000">
                                          <p:val>
                                            <p:strVal val="#ppt_w"/>
                                          </p:val>
                                        </p:tav>
                                      </p:tavLst>
                                    </p:anim>
                                    <p:anim calcmode="lin" valueType="num">
                                      <p:cBhvr>
                                        <p:cTn id="10" dur="1000" fill="hold"/>
                                        <p:tgtEl>
                                          <p:spTgt spid="10298"/>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98"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322" name="Text Box 58"/>
          <p:cNvSpPr txBox="1">
            <a:spLocks noChangeArrowheads="1"/>
          </p:cNvSpPr>
          <p:nvPr/>
        </p:nvSpPr>
        <p:spPr bwMode="auto">
          <a:xfrm>
            <a:off x="723900" y="1054735"/>
            <a:ext cx="8077200" cy="1568450"/>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p>
            <a:pPr marR="0" defTabSz="914400">
              <a:lnSpc>
                <a:spcPct val="100000"/>
              </a:lnSpc>
              <a:spcBef>
                <a:spcPts val="0"/>
              </a:spcBef>
              <a:buClrTx/>
              <a:buSzTx/>
              <a:buFontTx/>
              <a:buNone/>
              <a:defRPr/>
            </a:pP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四档 语音错误在</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10-15</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次之间，方音比较明显。扣</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7</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8</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分。“方音比较明显”，指存在</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2-3</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类系统性语音缺陷或</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2</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类系统性错误。</a:t>
            </a:r>
            <a:endPar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p:txBody>
      </p:sp>
      <p:sp>
        <p:nvSpPr>
          <p:cNvPr id="12346" name="Text Box 58"/>
          <p:cNvSpPr txBox="1">
            <a:spLocks noChangeArrowheads="1"/>
          </p:cNvSpPr>
          <p:nvPr/>
        </p:nvSpPr>
        <p:spPr bwMode="auto">
          <a:xfrm>
            <a:off x="539750" y="2781300"/>
            <a:ext cx="8550910" cy="3538220"/>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p>
            <a:pPr marR="0" defTabSz="914400">
              <a:lnSpc>
                <a:spcPct val="100000"/>
              </a:lnSpc>
              <a:spcBef>
                <a:spcPts val="0"/>
              </a:spcBef>
              <a:buClrTx/>
              <a:buSzTx/>
              <a:buFontTx/>
              <a:buNone/>
              <a:defRPr/>
            </a:pP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五档  语音错误超过</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15</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次，方音明显。扣</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9</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10</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11</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分。“方音明显”，指存在</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3-4</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类以上系统性缺陷或</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3</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类系统性错误。</a:t>
            </a:r>
            <a:endPar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a:p>
            <a:pPr marR="0" defTabSz="914400">
              <a:lnSpc>
                <a:spcPct val="100000"/>
              </a:lnSpc>
              <a:spcBef>
                <a:spcPts val="0"/>
              </a:spcBef>
              <a:buClrTx/>
              <a:buSzTx/>
              <a:buFontTx/>
              <a:buNone/>
              <a:defRPr/>
            </a:pPr>
            <a:r>
              <a:rPr lang="zh-CN" altLang="en-US" sz="3200" noProof="0" dirty="0" smtClean="0">
                <a:solidFill>
                  <a:srgbClr val="000000"/>
                </a:solidFill>
                <a:effectLst>
                  <a:outerShdw blurRad="38100" dist="38100" dir="2700000" algn="tl">
                    <a:srgbClr val="C0C0C0"/>
                  </a:outerShdw>
                </a:effectLst>
                <a:latin typeface="楷体" panose="02010609060101010101" pitchFamily="49" charset="-122"/>
                <a:ea typeface="楷体" panose="02010609060101010101" pitchFamily="49" charset="-122"/>
                <a:cs typeface="+mn-ea"/>
                <a:sym typeface="+mn-ea"/>
              </a:rPr>
              <a:t>六档，语音错误多，方音重。扣</a:t>
            </a:r>
            <a:r>
              <a:rPr lang="en-US" altLang="zh-CN" sz="3200" noProof="0" dirty="0" smtClean="0">
                <a:solidFill>
                  <a:srgbClr val="000000"/>
                </a:solidFill>
                <a:effectLst>
                  <a:outerShdw blurRad="38100" dist="38100" dir="2700000" algn="tl">
                    <a:srgbClr val="C0C0C0"/>
                  </a:outerShdw>
                </a:effectLst>
                <a:latin typeface="楷体" panose="02010609060101010101" pitchFamily="49" charset="-122"/>
                <a:ea typeface="楷体" panose="02010609060101010101" pitchFamily="49" charset="-122"/>
                <a:cs typeface="+mn-ea"/>
                <a:sym typeface="+mn-ea"/>
              </a:rPr>
              <a:t>12</a:t>
            </a:r>
            <a:r>
              <a:rPr lang="zh-CN" altLang="en-US" sz="3200" noProof="0" dirty="0" smtClean="0">
                <a:solidFill>
                  <a:srgbClr val="000000"/>
                </a:solidFill>
                <a:effectLst>
                  <a:outerShdw blurRad="38100" dist="38100" dir="2700000" algn="tl">
                    <a:srgbClr val="C0C0C0"/>
                  </a:outerShdw>
                </a:effectLst>
                <a:latin typeface="楷体" panose="02010609060101010101" pitchFamily="49" charset="-122"/>
                <a:ea typeface="楷体" panose="02010609060101010101" pitchFamily="49" charset="-122"/>
                <a:cs typeface="+mn-ea"/>
                <a:sym typeface="+mn-ea"/>
              </a:rPr>
              <a:t>分、</a:t>
            </a:r>
            <a:r>
              <a:rPr lang="en-US" altLang="zh-CN" sz="3200" noProof="0" dirty="0" smtClean="0">
                <a:solidFill>
                  <a:srgbClr val="000000"/>
                </a:solidFill>
                <a:effectLst>
                  <a:outerShdw blurRad="38100" dist="38100" dir="2700000" algn="tl">
                    <a:srgbClr val="C0C0C0"/>
                  </a:outerShdw>
                </a:effectLst>
                <a:latin typeface="楷体" panose="02010609060101010101" pitchFamily="49" charset="-122"/>
                <a:ea typeface="楷体" panose="02010609060101010101" pitchFamily="49" charset="-122"/>
                <a:cs typeface="+mn-ea"/>
                <a:sym typeface="+mn-ea"/>
              </a:rPr>
              <a:t>13</a:t>
            </a:r>
            <a:r>
              <a:rPr lang="zh-CN" altLang="en-US" sz="3200" noProof="0" dirty="0" smtClean="0">
                <a:solidFill>
                  <a:srgbClr val="000000"/>
                </a:solidFill>
                <a:effectLst>
                  <a:outerShdw blurRad="38100" dist="38100" dir="2700000" algn="tl">
                    <a:srgbClr val="C0C0C0"/>
                  </a:outerShdw>
                </a:effectLst>
                <a:latin typeface="楷体" panose="02010609060101010101" pitchFamily="49" charset="-122"/>
                <a:ea typeface="楷体" panose="02010609060101010101" pitchFamily="49" charset="-122"/>
                <a:cs typeface="+mn-ea"/>
                <a:sym typeface="+mn-ea"/>
              </a:rPr>
              <a:t>分、</a:t>
            </a:r>
            <a:r>
              <a:rPr lang="en-US" altLang="zh-CN" sz="3200" noProof="0" dirty="0" smtClean="0">
                <a:solidFill>
                  <a:srgbClr val="000000"/>
                </a:solidFill>
                <a:effectLst>
                  <a:outerShdw blurRad="38100" dist="38100" dir="2700000" algn="tl">
                    <a:srgbClr val="C0C0C0"/>
                  </a:outerShdw>
                </a:effectLst>
                <a:latin typeface="楷体" panose="02010609060101010101" pitchFamily="49" charset="-122"/>
                <a:ea typeface="楷体" panose="02010609060101010101" pitchFamily="49" charset="-122"/>
                <a:cs typeface="+mn-ea"/>
                <a:sym typeface="+mn-ea"/>
              </a:rPr>
              <a:t>14</a:t>
            </a:r>
            <a:r>
              <a:rPr lang="zh-CN" altLang="en-US" sz="3200" noProof="0" dirty="0" smtClean="0">
                <a:solidFill>
                  <a:srgbClr val="000000"/>
                </a:solidFill>
                <a:effectLst>
                  <a:outerShdw blurRad="38100" dist="38100" dir="2700000" algn="tl">
                    <a:srgbClr val="C0C0C0"/>
                  </a:outerShdw>
                </a:effectLst>
                <a:latin typeface="楷体" panose="02010609060101010101" pitchFamily="49" charset="-122"/>
                <a:ea typeface="楷体" panose="02010609060101010101" pitchFamily="49" charset="-122"/>
                <a:cs typeface="+mn-ea"/>
                <a:sym typeface="+mn-ea"/>
              </a:rPr>
              <a:t>分。“语音错误多”，指超过</a:t>
            </a:r>
            <a:r>
              <a:rPr lang="en-US" altLang="zh-CN" sz="3200" noProof="0" dirty="0" smtClean="0">
                <a:solidFill>
                  <a:srgbClr val="000000"/>
                </a:solidFill>
                <a:effectLst>
                  <a:outerShdw blurRad="38100" dist="38100" dir="2700000" algn="tl">
                    <a:srgbClr val="C0C0C0"/>
                  </a:outerShdw>
                </a:effectLst>
                <a:latin typeface="楷体" panose="02010609060101010101" pitchFamily="49" charset="-122"/>
                <a:ea typeface="楷体" panose="02010609060101010101" pitchFamily="49" charset="-122"/>
                <a:cs typeface="+mn-ea"/>
                <a:sym typeface="+mn-ea"/>
              </a:rPr>
              <a:t>20</a:t>
            </a:r>
            <a:r>
              <a:rPr lang="zh-CN" altLang="en-US" sz="3200" noProof="0" dirty="0" smtClean="0">
                <a:solidFill>
                  <a:srgbClr val="000000"/>
                </a:solidFill>
                <a:effectLst>
                  <a:outerShdw blurRad="38100" dist="38100" dir="2700000" algn="tl">
                    <a:srgbClr val="C0C0C0"/>
                  </a:outerShdw>
                </a:effectLst>
                <a:latin typeface="楷体" panose="02010609060101010101" pitchFamily="49" charset="-122"/>
                <a:ea typeface="楷体" panose="02010609060101010101" pitchFamily="49" charset="-122"/>
                <a:cs typeface="+mn-ea"/>
                <a:sym typeface="+mn-ea"/>
              </a:rPr>
              <a:t>次；“方音重”</a:t>
            </a:r>
            <a:r>
              <a:rPr lang="en-US" altLang="zh-CN" sz="3200" noProof="0" dirty="0" smtClean="0">
                <a:solidFill>
                  <a:srgbClr val="000000"/>
                </a:solidFill>
                <a:effectLst>
                  <a:outerShdw blurRad="38100" dist="38100" dir="2700000" algn="tl">
                    <a:srgbClr val="C0C0C0"/>
                  </a:outerShdw>
                </a:effectLst>
                <a:latin typeface="楷体" panose="02010609060101010101" pitchFamily="49" charset="-122"/>
                <a:ea typeface="楷体" panose="02010609060101010101" pitchFamily="49" charset="-122"/>
                <a:cs typeface="+mn-ea"/>
                <a:sym typeface="+mn-ea"/>
              </a:rPr>
              <a:t>,</a:t>
            </a:r>
            <a:r>
              <a:rPr lang="zh-CN" altLang="en-US" sz="3200" noProof="0" dirty="0" smtClean="0">
                <a:solidFill>
                  <a:srgbClr val="000000"/>
                </a:solidFill>
                <a:effectLst>
                  <a:outerShdw blurRad="38100" dist="38100" dir="2700000" algn="tl">
                    <a:srgbClr val="C0C0C0"/>
                  </a:outerShdw>
                </a:effectLst>
                <a:latin typeface="楷体" panose="02010609060101010101" pitchFamily="49" charset="-122"/>
                <a:ea typeface="楷体" panose="02010609060101010101" pitchFamily="49" charset="-122"/>
                <a:cs typeface="+mn-ea"/>
                <a:sym typeface="+mn-ea"/>
              </a:rPr>
              <a:t>指存在</a:t>
            </a:r>
            <a:r>
              <a:rPr lang="en-US" altLang="zh-CN" sz="3200" noProof="0" dirty="0" smtClean="0">
                <a:solidFill>
                  <a:srgbClr val="000000"/>
                </a:solidFill>
                <a:effectLst>
                  <a:outerShdw blurRad="38100" dist="38100" dir="2700000" algn="tl">
                    <a:srgbClr val="C0C0C0"/>
                  </a:outerShdw>
                </a:effectLst>
                <a:latin typeface="楷体" panose="02010609060101010101" pitchFamily="49" charset="-122"/>
                <a:ea typeface="楷体" panose="02010609060101010101" pitchFamily="49" charset="-122"/>
                <a:cs typeface="+mn-ea"/>
                <a:sym typeface="+mn-ea"/>
              </a:rPr>
              <a:t>5</a:t>
            </a:r>
            <a:r>
              <a:rPr lang="zh-CN" altLang="en-US" sz="3200" noProof="0" dirty="0" smtClean="0">
                <a:solidFill>
                  <a:srgbClr val="000000"/>
                </a:solidFill>
                <a:effectLst>
                  <a:outerShdw blurRad="38100" dist="38100" dir="2700000" algn="tl">
                    <a:srgbClr val="C0C0C0"/>
                  </a:outerShdw>
                </a:effectLst>
                <a:latin typeface="楷体" panose="02010609060101010101" pitchFamily="49" charset="-122"/>
                <a:ea typeface="楷体" panose="02010609060101010101" pitchFamily="49" charset="-122"/>
                <a:cs typeface="+mn-ea"/>
                <a:sym typeface="+mn-ea"/>
              </a:rPr>
              <a:t>类以上系统性缺陷或</a:t>
            </a:r>
            <a:r>
              <a:rPr lang="en-US" altLang="zh-CN" sz="3200" noProof="0" dirty="0" smtClean="0">
                <a:solidFill>
                  <a:srgbClr val="000000"/>
                </a:solidFill>
                <a:effectLst>
                  <a:outerShdw blurRad="38100" dist="38100" dir="2700000" algn="tl">
                    <a:srgbClr val="C0C0C0"/>
                  </a:outerShdw>
                </a:effectLst>
                <a:latin typeface="楷体" panose="02010609060101010101" pitchFamily="49" charset="-122"/>
                <a:ea typeface="楷体" panose="02010609060101010101" pitchFamily="49" charset="-122"/>
                <a:cs typeface="+mn-ea"/>
                <a:sym typeface="+mn-ea"/>
              </a:rPr>
              <a:t>4</a:t>
            </a:r>
            <a:r>
              <a:rPr lang="zh-CN" altLang="en-US" sz="3200" noProof="0" dirty="0" smtClean="0">
                <a:solidFill>
                  <a:srgbClr val="000000"/>
                </a:solidFill>
                <a:effectLst>
                  <a:outerShdw blurRad="38100" dist="38100" dir="2700000" algn="tl">
                    <a:srgbClr val="C0C0C0"/>
                  </a:outerShdw>
                </a:effectLst>
                <a:latin typeface="楷体" panose="02010609060101010101" pitchFamily="49" charset="-122"/>
                <a:ea typeface="楷体" panose="02010609060101010101" pitchFamily="49" charset="-122"/>
                <a:cs typeface="+mn-ea"/>
                <a:sym typeface="+mn-ea"/>
              </a:rPr>
              <a:t>类系统性错误。</a:t>
            </a:r>
            <a:endParaRPr kumimoji="0" lang="zh-CN" altLang="en-US" sz="3200" kern="1200" cap="none" spc="0" normalizeH="0" baseline="0" noProof="0" dirty="0" smtClean="0">
              <a:solidFill>
                <a:srgbClr val="000000"/>
              </a:solidFill>
              <a:effectLst>
                <a:outerShdw blurRad="38100" dist="38100" dir="2700000" algn="tl">
                  <a:srgbClr val="C0C0C0"/>
                </a:outerShdw>
              </a:effectLst>
              <a:latin typeface="楷体" panose="02010609060101010101" pitchFamily="49" charset="-122"/>
              <a:ea typeface="楷体" panose="02010609060101010101" pitchFamily="49" charset="-122"/>
              <a:cs typeface="+mn-ea"/>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11322"/>
                                        </p:tgtEl>
                                        <p:attrNameLst>
                                          <p:attrName>style.visibility</p:attrName>
                                        </p:attrNameLst>
                                      </p:cBhvr>
                                      <p:to>
                                        <p:strVal val="visible"/>
                                      </p:to>
                                    </p:set>
                                    <p:anim calcmode="lin" valueType="num">
                                      <p:cBhvr>
                                        <p:cTn id="7" dur="1000" fill="hold"/>
                                        <p:tgtEl>
                                          <p:spTgt spid="11322"/>
                                        </p:tgtEl>
                                        <p:attrNameLst>
                                          <p:attrName>ppt_x</p:attrName>
                                        </p:attrNameLst>
                                      </p:cBhvr>
                                      <p:tavLst>
                                        <p:tav tm="0">
                                          <p:val>
                                            <p:strVal val="#ppt_x"/>
                                          </p:val>
                                        </p:tav>
                                        <p:tav tm="100000">
                                          <p:val>
                                            <p:strVal val="#ppt_x"/>
                                          </p:val>
                                        </p:tav>
                                      </p:tavLst>
                                    </p:anim>
                                    <p:anim calcmode="lin" valueType="num">
                                      <p:cBhvr>
                                        <p:cTn id="8" dur="1000" fill="hold"/>
                                        <p:tgtEl>
                                          <p:spTgt spid="11322"/>
                                        </p:tgtEl>
                                        <p:attrNameLst>
                                          <p:attrName>ppt_y</p:attrName>
                                        </p:attrNameLst>
                                      </p:cBhvr>
                                      <p:tavLst>
                                        <p:tav tm="0">
                                          <p:val>
                                            <p:strVal val="#ppt_y-#ppt_h/2"/>
                                          </p:val>
                                        </p:tav>
                                        <p:tav tm="100000">
                                          <p:val>
                                            <p:strVal val="#ppt_y"/>
                                          </p:val>
                                        </p:tav>
                                      </p:tavLst>
                                    </p:anim>
                                    <p:anim calcmode="lin" valueType="num">
                                      <p:cBhvr>
                                        <p:cTn id="9" dur="1000" fill="hold"/>
                                        <p:tgtEl>
                                          <p:spTgt spid="11322"/>
                                        </p:tgtEl>
                                        <p:attrNameLst>
                                          <p:attrName>ppt_w</p:attrName>
                                        </p:attrNameLst>
                                      </p:cBhvr>
                                      <p:tavLst>
                                        <p:tav tm="0">
                                          <p:val>
                                            <p:strVal val="#ppt_w"/>
                                          </p:val>
                                        </p:tav>
                                        <p:tav tm="100000">
                                          <p:val>
                                            <p:strVal val="#ppt_w"/>
                                          </p:val>
                                        </p:tav>
                                      </p:tavLst>
                                    </p:anim>
                                    <p:anim calcmode="lin" valueType="num">
                                      <p:cBhvr>
                                        <p:cTn id="10" dur="1000" fill="hold"/>
                                        <p:tgtEl>
                                          <p:spTgt spid="11322"/>
                                        </p:tgtEl>
                                        <p:attrNameLst>
                                          <p:attrName>ppt_h</p:attrName>
                                        </p:attrNameLst>
                                      </p:cBhvr>
                                      <p:tavLst>
                                        <p:tav tm="0">
                                          <p:val>
                                            <p:fltVal val="0.000000"/>
                                          </p:val>
                                        </p:tav>
                                        <p:tav tm="100000">
                                          <p:val>
                                            <p:strVal val="#ppt_h"/>
                                          </p:val>
                                        </p:tav>
                                      </p:tavLst>
                                    </p:anim>
                                  </p:childTnLst>
                                </p:cTn>
                              </p:par>
                            </p:childTnLst>
                          </p:cTn>
                        </p:par>
                        <p:par>
                          <p:cTn id="11" fill="hold">
                            <p:stCondLst>
                              <p:cond delay="7199"/>
                            </p:stCondLst>
                            <p:childTnLst>
                              <p:par>
                                <p:cTn id="12" presetID="17" presetClass="entr" presetSubtype="1" fill="hold" grpId="0" nodeType="afterEffect">
                                  <p:stCondLst>
                                    <p:cond delay="0"/>
                                  </p:stCondLst>
                                  <p:iterate type="wd">
                                    <p:tmPct val="10000"/>
                                  </p:iterate>
                                  <p:childTnLst>
                                    <p:set>
                                      <p:cBhvr>
                                        <p:cTn id="13" dur="1" fill="hold">
                                          <p:stCondLst>
                                            <p:cond delay="0"/>
                                          </p:stCondLst>
                                        </p:cTn>
                                        <p:tgtEl>
                                          <p:spTgt spid="12346"/>
                                        </p:tgtEl>
                                        <p:attrNameLst>
                                          <p:attrName>style.visibility</p:attrName>
                                        </p:attrNameLst>
                                      </p:cBhvr>
                                      <p:to>
                                        <p:strVal val="visible"/>
                                      </p:to>
                                    </p:set>
                                    <p:anim calcmode="lin" valueType="num">
                                      <p:cBhvr>
                                        <p:cTn id="14" dur="1000" fill="hold"/>
                                        <p:tgtEl>
                                          <p:spTgt spid="12346"/>
                                        </p:tgtEl>
                                        <p:attrNameLst>
                                          <p:attrName>ppt_x</p:attrName>
                                        </p:attrNameLst>
                                      </p:cBhvr>
                                      <p:tavLst>
                                        <p:tav tm="0">
                                          <p:val>
                                            <p:strVal val="#ppt_x"/>
                                          </p:val>
                                        </p:tav>
                                        <p:tav tm="100000">
                                          <p:val>
                                            <p:strVal val="#ppt_x"/>
                                          </p:val>
                                        </p:tav>
                                      </p:tavLst>
                                    </p:anim>
                                    <p:anim calcmode="lin" valueType="num">
                                      <p:cBhvr>
                                        <p:cTn id="15" dur="1000" fill="hold"/>
                                        <p:tgtEl>
                                          <p:spTgt spid="12346"/>
                                        </p:tgtEl>
                                        <p:attrNameLst>
                                          <p:attrName>ppt_y</p:attrName>
                                        </p:attrNameLst>
                                      </p:cBhvr>
                                      <p:tavLst>
                                        <p:tav tm="0">
                                          <p:val>
                                            <p:strVal val="#ppt_y-#ppt_h/2"/>
                                          </p:val>
                                        </p:tav>
                                        <p:tav tm="100000">
                                          <p:val>
                                            <p:strVal val="#ppt_y"/>
                                          </p:val>
                                        </p:tav>
                                      </p:tavLst>
                                    </p:anim>
                                    <p:anim calcmode="lin" valueType="num">
                                      <p:cBhvr>
                                        <p:cTn id="16" dur="1000" fill="hold"/>
                                        <p:tgtEl>
                                          <p:spTgt spid="12346"/>
                                        </p:tgtEl>
                                        <p:attrNameLst>
                                          <p:attrName>ppt_w</p:attrName>
                                        </p:attrNameLst>
                                      </p:cBhvr>
                                      <p:tavLst>
                                        <p:tav tm="0">
                                          <p:val>
                                            <p:strVal val="#ppt_w"/>
                                          </p:val>
                                        </p:tav>
                                        <p:tav tm="100000">
                                          <p:val>
                                            <p:strVal val="#ppt_w"/>
                                          </p:val>
                                        </p:tav>
                                      </p:tavLst>
                                    </p:anim>
                                    <p:anim calcmode="lin" valueType="num">
                                      <p:cBhvr>
                                        <p:cTn id="17" dur="1000" fill="hold"/>
                                        <p:tgtEl>
                                          <p:spTgt spid="12346"/>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22" grpId="0" bldLvl="0" animBg="1"/>
      <p:bldP spid="12346"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94" name="Text Box 58"/>
          <p:cNvSpPr txBox="1">
            <a:spLocks noChangeArrowheads="1"/>
          </p:cNvSpPr>
          <p:nvPr/>
        </p:nvSpPr>
        <p:spPr bwMode="auto">
          <a:xfrm>
            <a:off x="618490" y="1195705"/>
            <a:ext cx="8454390" cy="518477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p>
            <a:pPr marR="0" defTabSz="914400">
              <a:lnSpc>
                <a:spcPct val="115000"/>
              </a:lnSpc>
              <a:spcBef>
                <a:spcPct val="50000"/>
              </a:spcBef>
              <a:buClrTx/>
              <a:buSzTx/>
              <a:buFontTx/>
              <a:buNone/>
              <a:defRPr/>
            </a:pP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词汇、语法规范程度，共</a:t>
            </a:r>
            <a:r>
              <a:rPr kumimoji="0" lang="en-US" altLang="zh-CN"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10</a:t>
            </a: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分。不规范指存在方言词汇（含语气词）、错误词汇和语法两种情况。（半截句算词汇语法错误）分三档：一档：词汇、语法规范。不扣分。二档：词汇、语法偶有不规范的情况。扣</a:t>
            </a:r>
            <a:r>
              <a:rPr kumimoji="0" lang="en-US" altLang="zh-CN"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2</a:t>
            </a: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分。三档：词汇、语法屡有不规范的情况。扣</a:t>
            </a:r>
            <a:r>
              <a:rPr kumimoji="0" lang="en-US" altLang="zh-CN"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3</a:t>
            </a: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4</a:t>
            </a: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分。（也可量化计算，每出现一次扣</a:t>
            </a:r>
            <a:r>
              <a:rPr kumimoji="0" lang="en-US" altLang="zh-CN"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0.5</a:t>
            </a: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endPar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14394"/>
                                        </p:tgtEl>
                                        <p:attrNameLst>
                                          <p:attrName>style.visibility</p:attrName>
                                        </p:attrNameLst>
                                      </p:cBhvr>
                                      <p:to>
                                        <p:strVal val="visible"/>
                                      </p:to>
                                    </p:set>
                                    <p:anim calcmode="lin" valueType="num">
                                      <p:cBhvr>
                                        <p:cTn id="7" dur="1000" fill="hold"/>
                                        <p:tgtEl>
                                          <p:spTgt spid="14394"/>
                                        </p:tgtEl>
                                        <p:attrNameLst>
                                          <p:attrName>ppt_x</p:attrName>
                                        </p:attrNameLst>
                                      </p:cBhvr>
                                      <p:tavLst>
                                        <p:tav tm="0">
                                          <p:val>
                                            <p:strVal val="#ppt_x"/>
                                          </p:val>
                                        </p:tav>
                                        <p:tav tm="100000">
                                          <p:val>
                                            <p:strVal val="#ppt_x"/>
                                          </p:val>
                                        </p:tav>
                                      </p:tavLst>
                                    </p:anim>
                                    <p:anim calcmode="lin" valueType="num">
                                      <p:cBhvr>
                                        <p:cTn id="8" dur="1000" fill="hold"/>
                                        <p:tgtEl>
                                          <p:spTgt spid="14394"/>
                                        </p:tgtEl>
                                        <p:attrNameLst>
                                          <p:attrName>ppt_y</p:attrName>
                                        </p:attrNameLst>
                                      </p:cBhvr>
                                      <p:tavLst>
                                        <p:tav tm="0">
                                          <p:val>
                                            <p:strVal val="#ppt_y-#ppt_h/2"/>
                                          </p:val>
                                        </p:tav>
                                        <p:tav tm="100000">
                                          <p:val>
                                            <p:strVal val="#ppt_y"/>
                                          </p:val>
                                        </p:tav>
                                      </p:tavLst>
                                    </p:anim>
                                    <p:anim calcmode="lin" valueType="num">
                                      <p:cBhvr>
                                        <p:cTn id="9" dur="1000" fill="hold"/>
                                        <p:tgtEl>
                                          <p:spTgt spid="14394"/>
                                        </p:tgtEl>
                                        <p:attrNameLst>
                                          <p:attrName>ppt_w</p:attrName>
                                        </p:attrNameLst>
                                      </p:cBhvr>
                                      <p:tavLst>
                                        <p:tav tm="0">
                                          <p:val>
                                            <p:strVal val="#ppt_w"/>
                                          </p:val>
                                        </p:tav>
                                        <p:tav tm="100000">
                                          <p:val>
                                            <p:strVal val="#ppt_w"/>
                                          </p:val>
                                        </p:tav>
                                      </p:tavLst>
                                    </p:anim>
                                    <p:anim calcmode="lin" valueType="num">
                                      <p:cBhvr>
                                        <p:cTn id="10" dur="1000" fill="hold"/>
                                        <p:tgtEl>
                                          <p:spTgt spid="14394"/>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94"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418" name="Text Box 58"/>
          <p:cNvSpPr txBox="1">
            <a:spLocks noChangeArrowheads="1"/>
          </p:cNvSpPr>
          <p:nvPr/>
        </p:nvSpPr>
        <p:spPr bwMode="auto">
          <a:xfrm>
            <a:off x="753110" y="1061720"/>
            <a:ext cx="8356600" cy="518477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p>
            <a:pPr marR="0" defTabSz="914400">
              <a:lnSpc>
                <a:spcPct val="115000"/>
              </a:lnSpc>
              <a:spcBef>
                <a:spcPct val="50000"/>
              </a:spcBef>
              <a:buClrTx/>
              <a:buSzTx/>
              <a:buFontTx/>
              <a:buNone/>
              <a:defRPr/>
            </a:pP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自然流畅程度占</a:t>
            </a:r>
            <a:r>
              <a:rPr kumimoji="0" lang="en-US" altLang="zh-CN"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5</a:t>
            </a: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分，分为</a:t>
            </a:r>
            <a:r>
              <a:rPr kumimoji="0" lang="en-US" altLang="zh-CN"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3</a:t>
            </a: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个档次：</a:t>
            </a:r>
            <a:r>
              <a:rPr kumimoji="0" lang="zh-CN" altLang="en-US" sz="3600" b="1"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一档</a:t>
            </a: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，语言自然流畅。扣</a:t>
            </a:r>
            <a:r>
              <a:rPr kumimoji="0" lang="en-US" altLang="zh-CN"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0</a:t>
            </a: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zh-CN" altLang="en-US" sz="3600" b="1"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二档</a:t>
            </a: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，语言基本流畅，口语化较差，有书面语或背诵腔。略有表现，扣</a:t>
            </a:r>
            <a:r>
              <a:rPr kumimoji="0" lang="en-US" altLang="zh-CN"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0.5</a:t>
            </a: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分；一般，扣</a:t>
            </a:r>
            <a:r>
              <a:rPr kumimoji="0" lang="en-US" altLang="zh-CN"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分；明显，扣</a:t>
            </a:r>
            <a:r>
              <a:rPr kumimoji="0" lang="en-US" altLang="zh-CN"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1.5</a:t>
            </a: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zh-CN" altLang="en-US" sz="3600" b="1"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三档</a:t>
            </a: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，语言不连贯，语调生硬。指停连、节律、重音、轻声有差距，相对音高不一致。程度一般，扣</a:t>
            </a:r>
            <a:r>
              <a:rPr kumimoji="0" lang="en-US" altLang="zh-CN"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2</a:t>
            </a: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分；程度严重扣</a:t>
            </a:r>
            <a:r>
              <a:rPr kumimoji="0" lang="en-US" altLang="zh-CN"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3</a:t>
            </a:r>
            <a:r>
              <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endParaRPr kumimoji="0" lang="zh-CN" altLang="en-US" sz="36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15418"/>
                                        </p:tgtEl>
                                        <p:attrNameLst>
                                          <p:attrName>style.visibility</p:attrName>
                                        </p:attrNameLst>
                                      </p:cBhvr>
                                      <p:to>
                                        <p:strVal val="visible"/>
                                      </p:to>
                                    </p:set>
                                    <p:anim calcmode="lin" valueType="num">
                                      <p:cBhvr>
                                        <p:cTn id="7" dur="1000" fill="hold"/>
                                        <p:tgtEl>
                                          <p:spTgt spid="15418"/>
                                        </p:tgtEl>
                                        <p:attrNameLst>
                                          <p:attrName>ppt_x</p:attrName>
                                        </p:attrNameLst>
                                      </p:cBhvr>
                                      <p:tavLst>
                                        <p:tav tm="0">
                                          <p:val>
                                            <p:strVal val="#ppt_x"/>
                                          </p:val>
                                        </p:tav>
                                        <p:tav tm="100000">
                                          <p:val>
                                            <p:strVal val="#ppt_x"/>
                                          </p:val>
                                        </p:tav>
                                      </p:tavLst>
                                    </p:anim>
                                    <p:anim calcmode="lin" valueType="num">
                                      <p:cBhvr>
                                        <p:cTn id="8" dur="1000" fill="hold"/>
                                        <p:tgtEl>
                                          <p:spTgt spid="15418"/>
                                        </p:tgtEl>
                                        <p:attrNameLst>
                                          <p:attrName>ppt_y</p:attrName>
                                        </p:attrNameLst>
                                      </p:cBhvr>
                                      <p:tavLst>
                                        <p:tav tm="0">
                                          <p:val>
                                            <p:strVal val="#ppt_y-#ppt_h/2"/>
                                          </p:val>
                                        </p:tav>
                                        <p:tav tm="100000">
                                          <p:val>
                                            <p:strVal val="#ppt_y"/>
                                          </p:val>
                                        </p:tav>
                                      </p:tavLst>
                                    </p:anim>
                                    <p:anim calcmode="lin" valueType="num">
                                      <p:cBhvr>
                                        <p:cTn id="9" dur="1000" fill="hold"/>
                                        <p:tgtEl>
                                          <p:spTgt spid="15418"/>
                                        </p:tgtEl>
                                        <p:attrNameLst>
                                          <p:attrName>ppt_w</p:attrName>
                                        </p:attrNameLst>
                                      </p:cBhvr>
                                      <p:tavLst>
                                        <p:tav tm="0">
                                          <p:val>
                                            <p:strVal val="#ppt_w"/>
                                          </p:val>
                                        </p:tav>
                                        <p:tav tm="100000">
                                          <p:val>
                                            <p:strVal val="#ppt_w"/>
                                          </p:val>
                                        </p:tav>
                                      </p:tavLst>
                                    </p:anim>
                                    <p:anim calcmode="lin" valueType="num">
                                      <p:cBhvr>
                                        <p:cTn id="10" dur="1000" fill="hold"/>
                                        <p:tgtEl>
                                          <p:spTgt spid="15418"/>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18"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442" name="Text Box 58"/>
          <p:cNvSpPr txBox="1">
            <a:spLocks noChangeArrowheads="1"/>
          </p:cNvSpPr>
          <p:nvPr/>
        </p:nvSpPr>
        <p:spPr bwMode="auto">
          <a:xfrm>
            <a:off x="517525" y="1332230"/>
            <a:ext cx="8555355" cy="462089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p>
            <a:pPr marR="0" defTabSz="914400">
              <a:lnSpc>
                <a:spcPct val="115000"/>
              </a:lnSpc>
              <a:spcBef>
                <a:spcPct val="50000"/>
              </a:spcBef>
              <a:buClrTx/>
              <a:buSzTx/>
              <a:buFontTx/>
              <a:buNone/>
              <a:defRPr/>
            </a:pP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说话缺时扣分</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缺时有两种情况</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一是说话最终时间不够</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3</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分钟</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二是说话过程中时断时续</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以上均按缺时扣分。 缺时</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1-4</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秒不扣分。缺时</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5-20</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秒，扣</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分；缺时</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21-40</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秒，扣</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2</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分；缺时</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41-60</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秒，扣</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3</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分；缺时</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61-80</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秒，扣</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4</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分；缺时</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81-100</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秒，扣</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5</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分；缺时</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101-120</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秒，扣</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6</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分；缺时</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121-140</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秒，扣</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8</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分；缺时</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141-149</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秒，扣</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15</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分；说话时间不足</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30</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秒（含</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30</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秒），计为零分。</a:t>
            </a:r>
            <a:endPar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16442"/>
                                        </p:tgtEl>
                                        <p:attrNameLst>
                                          <p:attrName>style.visibility</p:attrName>
                                        </p:attrNameLst>
                                      </p:cBhvr>
                                      <p:to>
                                        <p:strVal val="visible"/>
                                      </p:to>
                                    </p:set>
                                    <p:anim calcmode="lin" valueType="num">
                                      <p:cBhvr>
                                        <p:cTn id="7" dur="1000" fill="hold"/>
                                        <p:tgtEl>
                                          <p:spTgt spid="16442"/>
                                        </p:tgtEl>
                                        <p:attrNameLst>
                                          <p:attrName>ppt_x</p:attrName>
                                        </p:attrNameLst>
                                      </p:cBhvr>
                                      <p:tavLst>
                                        <p:tav tm="0">
                                          <p:val>
                                            <p:strVal val="#ppt_x"/>
                                          </p:val>
                                        </p:tav>
                                        <p:tav tm="100000">
                                          <p:val>
                                            <p:strVal val="#ppt_x"/>
                                          </p:val>
                                        </p:tav>
                                      </p:tavLst>
                                    </p:anim>
                                    <p:anim calcmode="lin" valueType="num">
                                      <p:cBhvr>
                                        <p:cTn id="8" dur="1000" fill="hold"/>
                                        <p:tgtEl>
                                          <p:spTgt spid="16442"/>
                                        </p:tgtEl>
                                        <p:attrNameLst>
                                          <p:attrName>ppt_y</p:attrName>
                                        </p:attrNameLst>
                                      </p:cBhvr>
                                      <p:tavLst>
                                        <p:tav tm="0">
                                          <p:val>
                                            <p:strVal val="#ppt_y-#ppt_h/2"/>
                                          </p:val>
                                        </p:tav>
                                        <p:tav tm="100000">
                                          <p:val>
                                            <p:strVal val="#ppt_y"/>
                                          </p:val>
                                        </p:tav>
                                      </p:tavLst>
                                    </p:anim>
                                    <p:anim calcmode="lin" valueType="num">
                                      <p:cBhvr>
                                        <p:cTn id="9" dur="1000" fill="hold"/>
                                        <p:tgtEl>
                                          <p:spTgt spid="16442"/>
                                        </p:tgtEl>
                                        <p:attrNameLst>
                                          <p:attrName>ppt_w</p:attrName>
                                        </p:attrNameLst>
                                      </p:cBhvr>
                                      <p:tavLst>
                                        <p:tav tm="0">
                                          <p:val>
                                            <p:strVal val="#ppt_w"/>
                                          </p:val>
                                        </p:tav>
                                        <p:tav tm="100000">
                                          <p:val>
                                            <p:strVal val="#ppt_w"/>
                                          </p:val>
                                        </p:tav>
                                      </p:tavLst>
                                    </p:anim>
                                    <p:anim calcmode="lin" valueType="num">
                                      <p:cBhvr>
                                        <p:cTn id="10" dur="1000" fill="hold"/>
                                        <p:tgtEl>
                                          <p:spTgt spid="16442"/>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42"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66" name="Text Box 58"/>
          <p:cNvSpPr txBox="1">
            <a:spLocks noChangeArrowheads="1"/>
          </p:cNvSpPr>
          <p:nvPr/>
        </p:nvSpPr>
        <p:spPr bwMode="auto">
          <a:xfrm>
            <a:off x="860425" y="692150"/>
            <a:ext cx="8283575" cy="5753100"/>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p>
            <a:pPr marR="0" defTabSz="914400">
              <a:lnSpc>
                <a:spcPct val="115000"/>
              </a:lnSpc>
              <a:spcBef>
                <a:spcPct val="50000"/>
              </a:spcBef>
              <a:buClrTx/>
              <a:buSzTx/>
              <a:buFontTx/>
              <a:buNone/>
              <a:defRPr/>
            </a:pP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离题、内容雷同，视程度扣</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1-6</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                 “离题”是指应试人所说内容不符合规定的话题。①基本离题或离题，扣</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5</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6</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分；②部分离题，扣</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3</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4</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分；③少量离题，扣</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2</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                                “内容雷同”包括：①变相使用</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普通话水平测试纲要</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中的</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60</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篇朗读短文； ②使用报刊、书籍、网络等现成文章； ③多人使用同一篇文章。视程度扣</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1-6</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分。离题和内容雷同可以重复扣分，但两项合计最高扣</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6</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endPar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17466"/>
                                        </p:tgtEl>
                                        <p:attrNameLst>
                                          <p:attrName>style.visibility</p:attrName>
                                        </p:attrNameLst>
                                      </p:cBhvr>
                                      <p:to>
                                        <p:strVal val="visible"/>
                                      </p:to>
                                    </p:set>
                                    <p:anim calcmode="lin" valueType="num">
                                      <p:cBhvr>
                                        <p:cTn id="7" dur="1000" fill="hold"/>
                                        <p:tgtEl>
                                          <p:spTgt spid="17466"/>
                                        </p:tgtEl>
                                        <p:attrNameLst>
                                          <p:attrName>ppt_x</p:attrName>
                                        </p:attrNameLst>
                                      </p:cBhvr>
                                      <p:tavLst>
                                        <p:tav tm="0">
                                          <p:val>
                                            <p:strVal val="#ppt_x"/>
                                          </p:val>
                                        </p:tav>
                                        <p:tav tm="100000">
                                          <p:val>
                                            <p:strVal val="#ppt_x"/>
                                          </p:val>
                                        </p:tav>
                                      </p:tavLst>
                                    </p:anim>
                                    <p:anim calcmode="lin" valueType="num">
                                      <p:cBhvr>
                                        <p:cTn id="8" dur="1000" fill="hold"/>
                                        <p:tgtEl>
                                          <p:spTgt spid="17466"/>
                                        </p:tgtEl>
                                        <p:attrNameLst>
                                          <p:attrName>ppt_y</p:attrName>
                                        </p:attrNameLst>
                                      </p:cBhvr>
                                      <p:tavLst>
                                        <p:tav tm="0">
                                          <p:val>
                                            <p:strVal val="#ppt_y-#ppt_h/2"/>
                                          </p:val>
                                        </p:tav>
                                        <p:tav tm="100000">
                                          <p:val>
                                            <p:strVal val="#ppt_y"/>
                                          </p:val>
                                        </p:tav>
                                      </p:tavLst>
                                    </p:anim>
                                    <p:anim calcmode="lin" valueType="num">
                                      <p:cBhvr>
                                        <p:cTn id="9" dur="1000" fill="hold"/>
                                        <p:tgtEl>
                                          <p:spTgt spid="17466"/>
                                        </p:tgtEl>
                                        <p:attrNameLst>
                                          <p:attrName>ppt_w</p:attrName>
                                        </p:attrNameLst>
                                      </p:cBhvr>
                                      <p:tavLst>
                                        <p:tav tm="0">
                                          <p:val>
                                            <p:strVal val="#ppt_w"/>
                                          </p:val>
                                        </p:tav>
                                        <p:tav tm="100000">
                                          <p:val>
                                            <p:strVal val="#ppt_w"/>
                                          </p:val>
                                        </p:tav>
                                      </p:tavLst>
                                    </p:anim>
                                    <p:anim calcmode="lin" valueType="num">
                                      <p:cBhvr>
                                        <p:cTn id="10" dur="1000" fill="hold"/>
                                        <p:tgtEl>
                                          <p:spTgt spid="17466"/>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66"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90" name="Text Box 58"/>
          <p:cNvSpPr txBox="1">
            <a:spLocks noChangeArrowheads="1"/>
          </p:cNvSpPr>
          <p:nvPr/>
        </p:nvSpPr>
        <p:spPr bwMode="auto">
          <a:xfrm>
            <a:off x="754380" y="828675"/>
            <a:ext cx="8389620" cy="5186680"/>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p>
            <a:pPr marR="0" defTabSz="914400">
              <a:lnSpc>
                <a:spcPct val="115000"/>
              </a:lnSpc>
              <a:spcBef>
                <a:spcPct val="50000"/>
              </a:spcBef>
              <a:buClrTx/>
              <a:buSzTx/>
              <a:buFontTx/>
              <a:buNone/>
              <a:defRPr/>
            </a:pP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无效语料累计占时酌情扣分。           “无效语料”即没有功效、不起作用的话语。指语言冗余，有多余的重复或啰嗦话。无效语料累计占时</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分钟以内（含</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分钟），扣</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2</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3</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分；累计占时</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1</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分钟以上，扣</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4</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5</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6</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分；即２０秒扣１分。有效话语不满</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30</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秒（含</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30</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秒），本测试项成绩计为</a:t>
            </a:r>
            <a:r>
              <a:rPr kumimoji="0" lang="en-US" altLang="zh-CN"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0</a:t>
            </a:r>
            <a:r>
              <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rPr>
              <a:t>分。                                 “说话”项直接读朗读作品或稿件者，按考试作弊处理，成绩记为零分。</a:t>
            </a:r>
            <a:endParaRPr kumimoji="0" lang="zh-CN" altLang="en-US" sz="3200" kern="1200" cap="none" spc="0" normalizeH="0" baseline="0" noProof="0" dirty="0" smtClean="0">
              <a:effectLst>
                <a:outerShdw blurRad="38100" dist="38100" dir="2700000" algn="tl">
                  <a:srgbClr val="C0C0C0"/>
                </a:outerShdw>
              </a:effectLst>
              <a:latin typeface="楷体" panose="02010609060101010101" pitchFamily="49" charset="-122"/>
              <a:ea typeface="楷体" panose="02010609060101010101" pitchFamily="49" charset="-122"/>
              <a:cs typeface="+mn-ea"/>
            </a:endParaRPr>
          </a:p>
        </p:txBody>
      </p:sp>
      <p:pic>
        <p:nvPicPr>
          <p:cNvPr id="3" name="图片 2" descr="10IK1XB4">
            <a:hlinkClick r:id="rId1" tooltip="" action="ppaction://hlinksldjump"/>
          </p:cNvPr>
          <p:cNvPicPr>
            <a:picLocks noChangeAspect="1"/>
          </p:cNvPicPr>
          <p:nvPr/>
        </p:nvPicPr>
        <p:blipFill>
          <a:blip r:embed="rId2"/>
          <a:stretch>
            <a:fillRect/>
          </a:stretch>
        </p:blipFill>
        <p:spPr>
          <a:xfrm>
            <a:off x="8043545" y="5802630"/>
            <a:ext cx="1100455" cy="11004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18490"/>
                                        </p:tgtEl>
                                        <p:attrNameLst>
                                          <p:attrName>style.visibility</p:attrName>
                                        </p:attrNameLst>
                                      </p:cBhvr>
                                      <p:to>
                                        <p:strVal val="visible"/>
                                      </p:to>
                                    </p:set>
                                    <p:anim calcmode="lin" valueType="num">
                                      <p:cBhvr>
                                        <p:cTn id="7" dur="1000" fill="hold"/>
                                        <p:tgtEl>
                                          <p:spTgt spid="18490"/>
                                        </p:tgtEl>
                                        <p:attrNameLst>
                                          <p:attrName>ppt_x</p:attrName>
                                        </p:attrNameLst>
                                      </p:cBhvr>
                                      <p:tavLst>
                                        <p:tav tm="0">
                                          <p:val>
                                            <p:strVal val="#ppt_x"/>
                                          </p:val>
                                        </p:tav>
                                        <p:tav tm="100000">
                                          <p:val>
                                            <p:strVal val="#ppt_x"/>
                                          </p:val>
                                        </p:tav>
                                      </p:tavLst>
                                    </p:anim>
                                    <p:anim calcmode="lin" valueType="num">
                                      <p:cBhvr>
                                        <p:cTn id="8" dur="1000" fill="hold"/>
                                        <p:tgtEl>
                                          <p:spTgt spid="18490"/>
                                        </p:tgtEl>
                                        <p:attrNameLst>
                                          <p:attrName>ppt_y</p:attrName>
                                        </p:attrNameLst>
                                      </p:cBhvr>
                                      <p:tavLst>
                                        <p:tav tm="0">
                                          <p:val>
                                            <p:strVal val="#ppt_y-#ppt_h/2"/>
                                          </p:val>
                                        </p:tav>
                                        <p:tav tm="100000">
                                          <p:val>
                                            <p:strVal val="#ppt_y"/>
                                          </p:val>
                                        </p:tav>
                                      </p:tavLst>
                                    </p:anim>
                                    <p:anim calcmode="lin" valueType="num">
                                      <p:cBhvr>
                                        <p:cTn id="9" dur="1000" fill="hold"/>
                                        <p:tgtEl>
                                          <p:spTgt spid="18490"/>
                                        </p:tgtEl>
                                        <p:attrNameLst>
                                          <p:attrName>ppt_w</p:attrName>
                                        </p:attrNameLst>
                                      </p:cBhvr>
                                      <p:tavLst>
                                        <p:tav tm="0">
                                          <p:val>
                                            <p:strVal val="#ppt_w"/>
                                          </p:val>
                                        </p:tav>
                                        <p:tav tm="100000">
                                          <p:val>
                                            <p:strVal val="#ppt_w"/>
                                          </p:val>
                                        </p:tav>
                                      </p:tavLst>
                                    </p:anim>
                                    <p:anim calcmode="lin" valueType="num">
                                      <p:cBhvr>
                                        <p:cTn id="10" dur="1000" fill="hold"/>
                                        <p:tgtEl>
                                          <p:spTgt spid="18490"/>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90"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Line 13"/>
          <p:cNvSpPr/>
          <p:nvPr/>
        </p:nvSpPr>
        <p:spPr>
          <a:xfrm>
            <a:off x="2362200" y="4854575"/>
            <a:ext cx="4800600" cy="0"/>
          </a:xfrm>
          <a:prstGeom prst="line">
            <a:avLst/>
          </a:prstGeom>
          <a:ln w="25400" cap="flat" cmpd="sng">
            <a:solidFill>
              <a:schemeClr val="tx2"/>
            </a:solidFill>
            <a:prstDash val="sysDot"/>
            <a:round/>
            <a:headEnd type="none" w="med" len="med"/>
            <a:tailEnd type="oval" w="med" len="med"/>
          </a:ln>
        </p:spPr>
      </p:sp>
      <p:sp>
        <p:nvSpPr>
          <p:cNvPr id="5134" name="Rectangle 14"/>
          <p:cNvSpPr>
            <a:spLocks noChangeArrowheads="1"/>
          </p:cNvSpPr>
          <p:nvPr/>
        </p:nvSpPr>
        <p:spPr bwMode="gray">
          <a:xfrm rot="3419336">
            <a:off x="2078038" y="4278313"/>
            <a:ext cx="479425" cy="520700"/>
          </a:xfrm>
          <a:prstGeom prst="rect">
            <a:avLst/>
          </a:prstGeom>
          <a:gradFill rotWithShape="1">
            <a:gsLst>
              <a:gs pos="0">
                <a:schemeClr val="folHlink"/>
              </a:gs>
              <a:gs pos="100000">
                <a:schemeClr val="folHlink">
                  <a:gamma/>
                  <a:shade val="46275"/>
                  <a:invGamma/>
                </a:schemeClr>
              </a:gs>
            </a:gsLst>
            <a:lin ang="5400000" scaled="1"/>
          </a:gra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chemeClr val="folHlink"/>
            </a:extrusionClr>
          </a:sp3d>
        </p:spPr>
        <p:txBody>
          <a:bodyPr wrap="none" anchor="ctr">
            <a:flatTx/>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7171" name="Text Box 15"/>
          <p:cNvSpPr txBox="1"/>
          <p:nvPr/>
        </p:nvSpPr>
        <p:spPr>
          <a:xfrm>
            <a:off x="2133600" y="4321175"/>
            <a:ext cx="354013" cy="457200"/>
          </a:xfrm>
          <a:prstGeom prst="rect">
            <a:avLst/>
          </a:prstGeom>
          <a:noFill/>
          <a:ln w="9525">
            <a:noFill/>
          </a:ln>
        </p:spPr>
        <p:txBody>
          <a:bodyPr wrap="none" anchor="t" anchorCtr="0">
            <a:spAutoFit/>
          </a:bodyPr>
          <a:p>
            <a:pPr algn="ctr" eaLnBrk="0" hangingPunct="0"/>
            <a:r>
              <a:rPr lang="en-US" altLang="zh-CN" sz="2400" b="1" dirty="0">
                <a:solidFill>
                  <a:srgbClr val="FFFFFF"/>
                </a:solidFill>
                <a:latin typeface="Arial" panose="020B0604020202020204" pitchFamily="34" charset="0"/>
                <a:ea typeface="宋体" panose="02010600030101010101" pitchFamily="2" charset="-122"/>
              </a:rPr>
              <a:t>4</a:t>
            </a:r>
            <a:endParaRPr lang="en-US" altLang="zh-CN" sz="2400" b="1" dirty="0">
              <a:solidFill>
                <a:srgbClr val="FFFFFF"/>
              </a:solidFill>
              <a:latin typeface="Arial" panose="020B0604020202020204" pitchFamily="34" charset="0"/>
              <a:ea typeface="宋体" panose="02010600030101010101" pitchFamily="2" charset="-122"/>
            </a:endParaRPr>
          </a:p>
        </p:txBody>
      </p:sp>
      <p:sp>
        <p:nvSpPr>
          <p:cNvPr id="7172" name="Line 16"/>
          <p:cNvSpPr/>
          <p:nvPr/>
        </p:nvSpPr>
        <p:spPr>
          <a:xfrm>
            <a:off x="2362200" y="2339975"/>
            <a:ext cx="4800600" cy="0"/>
          </a:xfrm>
          <a:prstGeom prst="line">
            <a:avLst/>
          </a:prstGeom>
          <a:ln w="25400" cap="flat" cmpd="sng">
            <a:solidFill>
              <a:schemeClr val="tx2"/>
            </a:solidFill>
            <a:prstDash val="sysDot"/>
            <a:round/>
            <a:headEnd type="none" w="med" len="med"/>
            <a:tailEnd type="oval" w="med" len="med"/>
          </a:ln>
        </p:spPr>
      </p:sp>
      <p:sp>
        <p:nvSpPr>
          <p:cNvPr id="5137" name="Rectangle 17"/>
          <p:cNvSpPr>
            <a:spLocks noChangeArrowheads="1"/>
          </p:cNvSpPr>
          <p:nvPr/>
        </p:nvSpPr>
        <p:spPr bwMode="gray">
          <a:xfrm rot="3419336">
            <a:off x="2078038" y="1763713"/>
            <a:ext cx="479425" cy="520700"/>
          </a:xfrm>
          <a:prstGeom prst="rect">
            <a:avLst/>
          </a:prstGeom>
          <a:gradFill rotWithShape="1">
            <a:gsLst>
              <a:gs pos="0">
                <a:schemeClr val="accent1"/>
              </a:gs>
              <a:gs pos="100000">
                <a:schemeClr val="accent1">
                  <a:gamma/>
                  <a:shade val="46275"/>
                  <a:invGamma/>
                </a:schemeClr>
              </a:gs>
            </a:gsLst>
            <a:lin ang="5400000" scaled="1"/>
          </a:gra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chemeClr val="accent1"/>
            </a:extrusionClr>
          </a:sp3d>
        </p:spPr>
        <p:txBody>
          <a:bodyPr wrap="none" anchor="ctr">
            <a:flatTx/>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7174" name="Text Box 19"/>
          <p:cNvSpPr txBox="1"/>
          <p:nvPr/>
        </p:nvSpPr>
        <p:spPr>
          <a:xfrm>
            <a:off x="2133600" y="1806575"/>
            <a:ext cx="354013" cy="457200"/>
          </a:xfrm>
          <a:prstGeom prst="rect">
            <a:avLst/>
          </a:prstGeom>
          <a:noFill/>
          <a:ln w="9525">
            <a:noFill/>
          </a:ln>
        </p:spPr>
        <p:txBody>
          <a:bodyPr wrap="none" anchor="t" anchorCtr="0">
            <a:spAutoFit/>
          </a:bodyPr>
          <a:p>
            <a:pPr algn="ctr" eaLnBrk="0" hangingPunct="0"/>
            <a:r>
              <a:rPr lang="en-US" altLang="zh-CN" sz="2400" b="1" dirty="0">
                <a:solidFill>
                  <a:srgbClr val="FFFFFF"/>
                </a:solidFill>
                <a:latin typeface="Arial" panose="020B0604020202020204" pitchFamily="34" charset="0"/>
                <a:ea typeface="宋体" panose="02010600030101010101" pitchFamily="2" charset="-122"/>
              </a:rPr>
              <a:t>1</a:t>
            </a:r>
            <a:endParaRPr lang="en-US" altLang="zh-CN" sz="2400" b="1" dirty="0">
              <a:solidFill>
                <a:srgbClr val="FFFFFF"/>
              </a:solidFill>
              <a:latin typeface="Arial" panose="020B0604020202020204" pitchFamily="34" charset="0"/>
              <a:ea typeface="宋体" panose="02010600030101010101" pitchFamily="2" charset="-122"/>
            </a:endParaRPr>
          </a:p>
        </p:txBody>
      </p:sp>
      <p:sp>
        <p:nvSpPr>
          <p:cNvPr id="7175" name="Line 20"/>
          <p:cNvSpPr/>
          <p:nvPr/>
        </p:nvSpPr>
        <p:spPr>
          <a:xfrm>
            <a:off x="2362200" y="3178175"/>
            <a:ext cx="4800600" cy="0"/>
          </a:xfrm>
          <a:prstGeom prst="line">
            <a:avLst/>
          </a:prstGeom>
          <a:ln w="25400" cap="flat" cmpd="sng">
            <a:solidFill>
              <a:schemeClr val="tx2"/>
            </a:solidFill>
            <a:prstDash val="sysDot"/>
            <a:round/>
            <a:headEnd type="none" w="med" len="med"/>
            <a:tailEnd type="oval" w="med" len="med"/>
          </a:ln>
        </p:spPr>
      </p:sp>
      <p:sp>
        <p:nvSpPr>
          <p:cNvPr id="5141" name="Rectangle 21"/>
          <p:cNvSpPr>
            <a:spLocks noChangeArrowheads="1"/>
          </p:cNvSpPr>
          <p:nvPr/>
        </p:nvSpPr>
        <p:spPr bwMode="gray">
          <a:xfrm rot="3419336">
            <a:off x="2078038" y="2601913"/>
            <a:ext cx="479425" cy="520700"/>
          </a:xfrm>
          <a:prstGeom prst="rect">
            <a:avLst/>
          </a:prstGeom>
          <a:gradFill rotWithShape="1">
            <a:gsLst>
              <a:gs pos="0">
                <a:schemeClr val="accent2"/>
              </a:gs>
              <a:gs pos="100000">
                <a:schemeClr val="accent2">
                  <a:gamma/>
                  <a:shade val="46275"/>
                  <a:invGamma/>
                </a:schemeClr>
              </a:gs>
            </a:gsLst>
            <a:lin ang="5400000" scaled="1"/>
          </a:gra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chemeClr val="accent2"/>
            </a:extrusionClr>
          </a:sp3d>
        </p:spPr>
        <p:txBody>
          <a:bodyPr wrap="none" anchor="ctr">
            <a:flatTx/>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7177" name="Text Box 22"/>
          <p:cNvSpPr txBox="1"/>
          <p:nvPr/>
        </p:nvSpPr>
        <p:spPr>
          <a:xfrm>
            <a:off x="2133600" y="2644775"/>
            <a:ext cx="354013" cy="457200"/>
          </a:xfrm>
          <a:prstGeom prst="rect">
            <a:avLst/>
          </a:prstGeom>
          <a:noFill/>
          <a:ln w="9525">
            <a:noFill/>
          </a:ln>
        </p:spPr>
        <p:txBody>
          <a:bodyPr wrap="none" anchor="t" anchorCtr="0">
            <a:spAutoFit/>
          </a:bodyPr>
          <a:p>
            <a:pPr algn="ctr" eaLnBrk="0" hangingPunct="0"/>
            <a:r>
              <a:rPr lang="en-US" altLang="zh-CN" sz="2400" b="1" dirty="0">
                <a:solidFill>
                  <a:srgbClr val="FFFFFF"/>
                </a:solidFill>
                <a:latin typeface="Arial" panose="020B0604020202020204" pitchFamily="34" charset="0"/>
                <a:ea typeface="宋体" panose="02010600030101010101" pitchFamily="2" charset="-122"/>
              </a:rPr>
              <a:t>2</a:t>
            </a:r>
            <a:endParaRPr lang="en-US" altLang="zh-CN" sz="2400" b="1" dirty="0">
              <a:solidFill>
                <a:srgbClr val="FFFFFF"/>
              </a:solidFill>
              <a:latin typeface="Arial" panose="020B0604020202020204" pitchFamily="34" charset="0"/>
              <a:ea typeface="宋体" panose="02010600030101010101" pitchFamily="2" charset="-122"/>
            </a:endParaRPr>
          </a:p>
        </p:txBody>
      </p:sp>
      <p:sp>
        <p:nvSpPr>
          <p:cNvPr id="7178" name="Line 23"/>
          <p:cNvSpPr/>
          <p:nvPr/>
        </p:nvSpPr>
        <p:spPr>
          <a:xfrm>
            <a:off x="2363788" y="4014788"/>
            <a:ext cx="4799012" cy="1587"/>
          </a:xfrm>
          <a:prstGeom prst="line">
            <a:avLst/>
          </a:prstGeom>
          <a:ln w="25400" cap="flat" cmpd="sng">
            <a:solidFill>
              <a:schemeClr val="tx2"/>
            </a:solidFill>
            <a:prstDash val="sysDot"/>
            <a:round/>
            <a:headEnd type="none" w="med" len="med"/>
            <a:tailEnd type="oval" w="med" len="med"/>
          </a:ln>
        </p:spPr>
      </p:sp>
      <p:sp>
        <p:nvSpPr>
          <p:cNvPr id="5144" name="Rectangle 24"/>
          <p:cNvSpPr>
            <a:spLocks noChangeArrowheads="1"/>
          </p:cNvSpPr>
          <p:nvPr/>
        </p:nvSpPr>
        <p:spPr bwMode="gray">
          <a:xfrm rot="3419336">
            <a:off x="2078038" y="3440113"/>
            <a:ext cx="479425" cy="520700"/>
          </a:xfrm>
          <a:prstGeom prst="rect">
            <a:avLst/>
          </a:prstGeom>
          <a:gradFill rotWithShape="1">
            <a:gsLst>
              <a:gs pos="0">
                <a:schemeClr val="hlink"/>
              </a:gs>
              <a:gs pos="100000">
                <a:schemeClr val="hlink">
                  <a:gamma/>
                  <a:shade val="46275"/>
                  <a:invGamma/>
                </a:schemeClr>
              </a:gs>
            </a:gsLst>
            <a:lin ang="5400000" scaled="1"/>
          </a:gra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chemeClr val="hlink"/>
            </a:extrusionClr>
          </a:sp3d>
        </p:spPr>
        <p:txBody>
          <a:bodyPr wrap="none" anchor="ctr">
            <a:flatTx/>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7180" name="Text Box 25"/>
          <p:cNvSpPr txBox="1"/>
          <p:nvPr/>
        </p:nvSpPr>
        <p:spPr>
          <a:xfrm>
            <a:off x="2133600" y="3482975"/>
            <a:ext cx="354013" cy="457200"/>
          </a:xfrm>
          <a:prstGeom prst="rect">
            <a:avLst/>
          </a:prstGeom>
          <a:noFill/>
          <a:ln w="9525">
            <a:noFill/>
          </a:ln>
        </p:spPr>
        <p:txBody>
          <a:bodyPr wrap="none" anchor="t" anchorCtr="0">
            <a:spAutoFit/>
          </a:bodyPr>
          <a:p>
            <a:pPr algn="ctr" eaLnBrk="0" hangingPunct="0"/>
            <a:r>
              <a:rPr lang="en-US" altLang="zh-CN" sz="2400" b="1" dirty="0">
                <a:solidFill>
                  <a:srgbClr val="FFFFFF"/>
                </a:solidFill>
                <a:latin typeface="Arial" panose="020B0604020202020204" pitchFamily="34" charset="0"/>
                <a:ea typeface="宋体" panose="02010600030101010101" pitchFamily="2" charset="-122"/>
              </a:rPr>
              <a:t>3</a:t>
            </a:r>
            <a:endParaRPr lang="en-US" altLang="zh-CN" sz="2400" b="1" dirty="0">
              <a:solidFill>
                <a:srgbClr val="FFFFFF"/>
              </a:solidFill>
              <a:latin typeface="Arial" panose="020B0604020202020204" pitchFamily="34" charset="0"/>
              <a:ea typeface="宋体" panose="02010600030101010101" pitchFamily="2" charset="-122"/>
            </a:endParaRPr>
          </a:p>
        </p:txBody>
      </p:sp>
      <p:sp>
        <p:nvSpPr>
          <p:cNvPr id="7181" name="Line 26"/>
          <p:cNvSpPr/>
          <p:nvPr/>
        </p:nvSpPr>
        <p:spPr>
          <a:xfrm>
            <a:off x="2362200" y="5715000"/>
            <a:ext cx="4800600" cy="0"/>
          </a:xfrm>
          <a:prstGeom prst="line">
            <a:avLst/>
          </a:prstGeom>
          <a:ln w="25400" cap="flat" cmpd="sng">
            <a:solidFill>
              <a:schemeClr val="tx2"/>
            </a:solidFill>
            <a:prstDash val="sysDot"/>
            <a:round/>
            <a:headEnd type="none" w="med" len="med"/>
            <a:tailEnd type="oval" w="med" len="med"/>
          </a:ln>
        </p:spPr>
      </p:sp>
      <p:sp>
        <p:nvSpPr>
          <p:cNvPr id="7182" name="Rectangle 27"/>
          <p:cNvSpPr/>
          <p:nvPr/>
        </p:nvSpPr>
        <p:spPr>
          <a:xfrm rot="3419336">
            <a:off x="2078038" y="5138738"/>
            <a:ext cx="479425" cy="520700"/>
          </a:xfrm>
          <a:prstGeom prst="rect">
            <a:avLst/>
          </a:prstGeom>
          <a:gradFill rotWithShape="1">
            <a:gsLst>
              <a:gs pos="0">
                <a:srgbClr val="990099"/>
              </a:gs>
              <a:gs pos="100000">
                <a:srgbClr val="470047"/>
              </a:gs>
            </a:gsLst>
            <a:lin ang="5400000" scaled="1"/>
            <a:tileRect/>
          </a:gradFill>
          <a:ln w="9525"/>
          <a:scene3d>
            <a:camera prst="legacyPerspectiveFront">
              <a:rot lat="0" lon="1500000" rev="0"/>
            </a:camera>
            <a:lightRig rig="legacyFlat4" dir="b"/>
          </a:scene3d>
          <a:sp3d extrusionH="430200" prstMaterial="legacyMatte">
            <a:bevelT w="13500" h="13500" prst="angle"/>
            <a:bevelB w="13500" h="13500" prst="angle"/>
            <a:extrusionClr>
              <a:srgbClr val="990099"/>
            </a:extrusionClr>
          </a:sp3d>
        </p:spPr>
        <p:txBody>
          <a:bodyPr wrap="none" anchor="ctr" anchorCtr="0">
            <a:flatTx/>
          </a:bodyPr>
          <a:p>
            <a:endParaRPr lang="zh-CN" altLang="en-US" dirty="0">
              <a:latin typeface="Arial" panose="020B0604020202020204" pitchFamily="34" charset="0"/>
              <a:ea typeface="宋体" panose="02010600030101010101" pitchFamily="2" charset="-122"/>
            </a:endParaRPr>
          </a:p>
        </p:txBody>
      </p:sp>
      <p:sp>
        <p:nvSpPr>
          <p:cNvPr id="7183" name="Text Box 28"/>
          <p:cNvSpPr txBox="1"/>
          <p:nvPr/>
        </p:nvSpPr>
        <p:spPr>
          <a:xfrm>
            <a:off x="2133600" y="5181600"/>
            <a:ext cx="354013" cy="457200"/>
          </a:xfrm>
          <a:prstGeom prst="rect">
            <a:avLst/>
          </a:prstGeom>
          <a:noFill/>
          <a:ln w="9525">
            <a:noFill/>
          </a:ln>
        </p:spPr>
        <p:txBody>
          <a:bodyPr wrap="none" anchor="t" anchorCtr="0">
            <a:spAutoFit/>
          </a:bodyPr>
          <a:p>
            <a:pPr algn="ctr" eaLnBrk="0" hangingPunct="0"/>
            <a:r>
              <a:rPr lang="en-US" altLang="zh-CN" sz="2400" b="1" dirty="0">
                <a:solidFill>
                  <a:srgbClr val="FFFFFF"/>
                </a:solidFill>
                <a:latin typeface="Arial" panose="020B0604020202020204" pitchFamily="34" charset="0"/>
                <a:ea typeface="宋体" panose="02010600030101010101" pitchFamily="2" charset="-122"/>
              </a:rPr>
              <a:t>5</a:t>
            </a:r>
            <a:endParaRPr lang="en-US" altLang="zh-CN" sz="2400" b="1" dirty="0">
              <a:solidFill>
                <a:srgbClr val="FFFFFF"/>
              </a:solidFill>
              <a:latin typeface="Arial" panose="020B0604020202020204" pitchFamily="34" charset="0"/>
              <a:ea typeface="宋体" panose="02010600030101010101" pitchFamily="2" charset="-122"/>
            </a:endParaRPr>
          </a:p>
        </p:txBody>
      </p:sp>
      <p:sp>
        <p:nvSpPr>
          <p:cNvPr id="4121" name="AutoShape 25">
            <a:hlinkClick r:id="rId1" action="ppaction://hlinksldjump"/>
          </p:cNvPr>
          <p:cNvSpPr>
            <a:spLocks noChangeArrowheads="1"/>
          </p:cNvSpPr>
          <p:nvPr/>
        </p:nvSpPr>
        <p:spPr bwMode="blackWhite">
          <a:xfrm>
            <a:off x="3203575" y="1557338"/>
            <a:ext cx="3743325" cy="768350"/>
          </a:xfrm>
          <a:prstGeom prst="roundRect">
            <a:avLst>
              <a:gd name="adj" fmla="val 16667"/>
            </a:avLst>
          </a:prstGeom>
          <a:noFill/>
          <a:ln>
            <a:noFill/>
          </a:ln>
          <a:effectLst>
            <a:prstShdw prst="shdw17" dist="17961" dir="2700000">
              <a:srgbClr val="800080">
                <a:gamma/>
                <a:shade val="60000"/>
                <a:invGamma/>
              </a:srgbClr>
            </a:prstShdw>
          </a:effectLst>
          <a:extLst>
            <a:ext uri="{909E8E84-426E-40DD-AFC4-6F175D3DCCD1}">
              <a14:hiddenFill xmlns:a14="http://schemas.microsoft.com/office/drawing/2010/main">
                <a:solidFill>
                  <a:srgbClr val="800080"/>
                </a:solidFill>
              </a14:hiddenFill>
            </a:ext>
            <a:ext uri="{91240B29-F687-4F45-9708-019B960494DF}">
              <a14:hiddenLine xmlns:a14="http://schemas.microsoft.com/office/drawing/2010/main" w="9525">
                <a:solidFill>
                  <a:schemeClr val="tx1"/>
                </a:solidFill>
                <a:round/>
              </a14:hiddenLine>
            </a:ext>
          </a:extLst>
        </p:spPr>
        <p:txBody>
          <a:bodyPr wrap="none" lIns="87433" tIns="43716" rIns="87433" bIns="43716" anchor="ctr"/>
          <a:lstStyle/>
          <a:p>
            <a:pPr marL="0" marR="0" lvl="0" indent="0" algn="l" defTabSz="875030" rtl="0" eaLnBrk="0" fontAlgn="base" latinLnBrk="0" hangingPunct="0">
              <a:lnSpc>
                <a:spcPct val="100000"/>
              </a:lnSpc>
              <a:spcBef>
                <a:spcPct val="0"/>
              </a:spcBef>
              <a:spcAft>
                <a:spcPct val="0"/>
              </a:spcAft>
              <a:buClrTx/>
              <a:buSzTx/>
              <a:buFontTx/>
              <a:buNone/>
              <a:defRPr/>
            </a:pPr>
            <a:r>
              <a:rPr kumimoji="1" lang="zh-CN" altLang="en-US" sz="4400" b="1" i="0" u="none" strike="noStrike" kern="1200" cap="none" spc="0" normalizeH="0" baseline="0" noProof="0">
                <a:ln>
                  <a:noFill/>
                </a:ln>
                <a:solidFill>
                  <a:schemeClr val="tx1"/>
                </a:solidFill>
                <a:effectLst>
                  <a:outerShdw blurRad="38100" dist="38100" dir="2700000" algn="tl">
                    <a:srgbClr val="FFFFFF"/>
                  </a:outerShdw>
                </a:effectLst>
                <a:uLnTx/>
                <a:uFillTx/>
                <a:latin typeface="Times New Roman" panose="02020603050405020304" pitchFamily="18" charset="0"/>
                <a:ea typeface="楷体" panose="02010609060101010101" pitchFamily="49" charset="-122"/>
                <a:cs typeface="Arial" panose="020B0604020202020204" pitchFamily="34" charset="0"/>
              </a:rPr>
              <a:t> 考前准备</a:t>
            </a:r>
            <a:endParaRPr kumimoji="1" lang="zh-CN" altLang="en-US" sz="4400" b="1" i="0" u="none" strike="noStrike" kern="1200" cap="none" spc="0" normalizeH="0" baseline="0" noProof="0">
              <a:ln>
                <a:noFill/>
              </a:ln>
              <a:solidFill>
                <a:schemeClr val="tx1"/>
              </a:solidFill>
              <a:effectLst>
                <a:outerShdw blurRad="38100" dist="38100" dir="2700000" algn="tl">
                  <a:srgbClr val="FFFFFF"/>
                </a:outerShdw>
              </a:effectLst>
              <a:uLnTx/>
              <a:uFillTx/>
              <a:latin typeface="Times New Roman" panose="02020603050405020304" pitchFamily="18" charset="0"/>
              <a:ea typeface="楷体" panose="02010609060101010101" pitchFamily="49" charset="-122"/>
              <a:cs typeface="Arial" panose="020B0604020202020204" pitchFamily="34" charset="0"/>
            </a:endParaRPr>
          </a:p>
        </p:txBody>
      </p:sp>
      <p:sp>
        <p:nvSpPr>
          <p:cNvPr id="4122" name="AutoShape 26">
            <a:hlinkClick r:id="rId2" action="ppaction://hlinksldjump"/>
          </p:cNvPr>
          <p:cNvSpPr>
            <a:spLocks noChangeArrowheads="1"/>
          </p:cNvSpPr>
          <p:nvPr/>
        </p:nvSpPr>
        <p:spPr bwMode="blackWhite">
          <a:xfrm>
            <a:off x="2916238" y="2420938"/>
            <a:ext cx="3673475" cy="792163"/>
          </a:xfrm>
          <a:prstGeom prst="roundRect">
            <a:avLst>
              <a:gd name="adj" fmla="val 16667"/>
            </a:avLst>
          </a:prstGeom>
          <a:noFill/>
          <a:ln>
            <a:noFill/>
          </a:ln>
          <a:effectLst>
            <a:prstShdw prst="shdw17" dist="17961" dir="2700000">
              <a:srgbClr val="83ACFF">
                <a:gamma/>
                <a:shade val="60000"/>
                <a:invGamma/>
              </a:srgbClr>
            </a:prstShdw>
          </a:effectLst>
          <a:extLst>
            <a:ext uri="{909E8E84-426E-40DD-AFC4-6F175D3DCCD1}">
              <a14:hiddenFill xmlns:a14="http://schemas.microsoft.com/office/drawing/2010/main">
                <a:solidFill>
                  <a:srgbClr val="83ACFF"/>
                </a:solidFill>
              </a14:hiddenFill>
            </a:ext>
            <a:ext uri="{91240B29-F687-4F45-9708-019B960494DF}">
              <a14:hiddenLine xmlns:a14="http://schemas.microsoft.com/office/drawing/2010/main" w="9525">
                <a:solidFill>
                  <a:schemeClr val="tx1"/>
                </a:solidFill>
                <a:round/>
              </a14:hiddenLine>
            </a:ext>
          </a:extLst>
        </p:spPr>
        <p:txBody>
          <a:bodyPr wrap="none" lIns="87433" tIns="43716" rIns="87433" bIns="43716" anchor="ctr"/>
          <a:lstStyle/>
          <a:p>
            <a:pPr marL="0" marR="0" lvl="0" indent="0" algn="l" defTabSz="875030" rtl="0" eaLnBrk="0" fontAlgn="base" latinLnBrk="0" hangingPunct="0">
              <a:lnSpc>
                <a:spcPct val="100000"/>
              </a:lnSpc>
              <a:spcBef>
                <a:spcPct val="0"/>
              </a:spcBef>
              <a:spcAft>
                <a:spcPct val="0"/>
              </a:spcAft>
              <a:buClrTx/>
              <a:buSzTx/>
              <a:buFontTx/>
              <a:buNone/>
              <a:defRPr/>
            </a:pPr>
            <a:r>
              <a:rPr kumimoji="1" lang="zh-CN" altLang="en-US" sz="4400" b="1" i="0" u="none" strike="noStrike" kern="1200" cap="none" spc="0" normalizeH="0" baseline="0" noProof="0">
                <a:ln>
                  <a:noFill/>
                </a:ln>
                <a:solidFill>
                  <a:schemeClr val="tx1"/>
                </a:solidFill>
                <a:effectLst>
                  <a:outerShdw blurRad="38100" dist="38100" dir="2700000" algn="tl">
                    <a:srgbClr val="FFFFFF"/>
                  </a:outerShdw>
                </a:effectLst>
                <a:uLnTx/>
                <a:uFillTx/>
                <a:latin typeface="Times New Roman" panose="02020603050405020304" pitchFamily="18" charset="0"/>
                <a:ea typeface="楷体" panose="02010609060101010101" pitchFamily="49" charset="-122"/>
                <a:cs typeface="Arial" panose="020B0604020202020204" pitchFamily="34" charset="0"/>
              </a:rPr>
              <a:t>   考试流程</a:t>
            </a:r>
            <a:endParaRPr kumimoji="1" lang="zh-CN" altLang="en-US" sz="4400" b="1" i="0" u="none" strike="noStrike" kern="1200" cap="none" spc="0" normalizeH="0" baseline="0" noProof="0">
              <a:ln>
                <a:noFill/>
              </a:ln>
              <a:solidFill>
                <a:schemeClr val="tx1"/>
              </a:solidFill>
              <a:effectLst>
                <a:outerShdw blurRad="38100" dist="38100" dir="2700000" algn="tl">
                  <a:srgbClr val="FFFFFF"/>
                </a:outerShdw>
              </a:effectLst>
              <a:uLnTx/>
              <a:uFillTx/>
              <a:latin typeface="Times New Roman" panose="02020603050405020304" pitchFamily="18" charset="0"/>
              <a:ea typeface="楷体" panose="02010609060101010101" pitchFamily="49" charset="-122"/>
              <a:cs typeface="Arial" panose="020B0604020202020204" pitchFamily="34" charset="0"/>
            </a:endParaRPr>
          </a:p>
        </p:txBody>
      </p:sp>
      <p:sp>
        <p:nvSpPr>
          <p:cNvPr id="4123" name="AutoShape 27">
            <a:hlinkClick r:id="rId3" action="ppaction://hlinksldjump"/>
          </p:cNvPr>
          <p:cNvSpPr>
            <a:spLocks noChangeArrowheads="1"/>
          </p:cNvSpPr>
          <p:nvPr/>
        </p:nvSpPr>
        <p:spPr bwMode="blackWhite">
          <a:xfrm>
            <a:off x="2987675" y="3284538"/>
            <a:ext cx="3744913" cy="719138"/>
          </a:xfrm>
          <a:prstGeom prst="roundRect">
            <a:avLst>
              <a:gd name="adj" fmla="val 16667"/>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14:hiddenLine>
            </a:ext>
          </a:extLst>
        </p:spPr>
        <p:txBody>
          <a:bodyPr wrap="none" lIns="87433" tIns="43716" rIns="87433" bIns="43716" anchor="ctr"/>
          <a:lstStyle/>
          <a:p>
            <a:pPr marL="0" marR="0" lvl="0" indent="0" algn="l" defTabSz="875030" rtl="0" eaLnBrk="0" fontAlgn="base" latinLnBrk="0" hangingPunct="0">
              <a:lnSpc>
                <a:spcPct val="100000"/>
              </a:lnSpc>
              <a:spcBef>
                <a:spcPct val="0"/>
              </a:spcBef>
              <a:spcAft>
                <a:spcPct val="0"/>
              </a:spcAft>
              <a:buClrTx/>
              <a:buSzTx/>
              <a:buFontTx/>
              <a:buNone/>
              <a:defRPr/>
            </a:pPr>
            <a:r>
              <a:rPr kumimoji="1" lang="zh-CN" altLang="en-US" sz="4400" b="1" i="0" u="none" strike="noStrike" kern="1200" cap="none" spc="0" normalizeH="0" baseline="0" noProof="0">
                <a:ln>
                  <a:noFill/>
                </a:ln>
                <a:solidFill>
                  <a:schemeClr val="tx1"/>
                </a:solidFill>
                <a:effectLst>
                  <a:outerShdw blurRad="38100" dist="38100" dir="2700000" algn="tl">
                    <a:srgbClr val="FFFFFF"/>
                  </a:outerShdw>
                </a:effectLst>
                <a:uLnTx/>
                <a:uFillTx/>
                <a:latin typeface="Times New Roman" panose="02020603050405020304" pitchFamily="18" charset="0"/>
                <a:ea typeface="楷体" panose="02010609060101010101" pitchFamily="49" charset="-122"/>
                <a:cs typeface="Arial" panose="020B0604020202020204" pitchFamily="34" charset="0"/>
              </a:rPr>
              <a:t>   注意事项</a:t>
            </a:r>
            <a:endParaRPr kumimoji="1" lang="zh-CN" altLang="en-US" sz="4400" b="1" i="0" u="none" strike="noStrike" kern="1200" cap="none" spc="0" normalizeH="0" baseline="0" noProof="0">
              <a:ln>
                <a:noFill/>
              </a:ln>
              <a:solidFill>
                <a:schemeClr val="tx1"/>
              </a:solidFill>
              <a:effectLst>
                <a:outerShdw blurRad="38100" dist="38100" dir="2700000" algn="tl">
                  <a:srgbClr val="FFFFFF"/>
                </a:outerShdw>
              </a:effectLst>
              <a:uLnTx/>
              <a:uFillTx/>
              <a:latin typeface="Times New Roman" panose="02020603050405020304" pitchFamily="18" charset="0"/>
              <a:ea typeface="楷体" panose="02010609060101010101" pitchFamily="49" charset="-122"/>
              <a:cs typeface="Arial" panose="020B0604020202020204" pitchFamily="34" charset="0"/>
            </a:endParaRPr>
          </a:p>
        </p:txBody>
      </p:sp>
      <p:sp>
        <p:nvSpPr>
          <p:cNvPr id="4124" name="AutoShape 28">
            <a:hlinkClick r:id="rId4" action="ppaction://hlinksldjump"/>
          </p:cNvPr>
          <p:cNvSpPr>
            <a:spLocks noChangeArrowheads="1"/>
          </p:cNvSpPr>
          <p:nvPr/>
        </p:nvSpPr>
        <p:spPr bwMode="blackWhite">
          <a:xfrm>
            <a:off x="3059113" y="4076700"/>
            <a:ext cx="3744913" cy="719138"/>
          </a:xfrm>
          <a:prstGeom prst="roundRect">
            <a:avLst>
              <a:gd name="adj" fmla="val 16667"/>
            </a:avLst>
          </a:prstGeom>
          <a:noFill/>
          <a:ln>
            <a:noFill/>
          </a:ln>
          <a:effectLst>
            <a:prstShdw prst="shdw17" dist="17961" dir="2700000">
              <a:srgbClr val="FF3399">
                <a:gamma/>
                <a:shade val="60000"/>
                <a:invGamma/>
              </a:srgbClr>
            </a:prstShdw>
          </a:effectLst>
          <a:extLst>
            <a:ext uri="{909E8E84-426E-40DD-AFC4-6F175D3DCCD1}">
              <a14:hiddenFill xmlns:a14="http://schemas.microsoft.com/office/drawing/2010/main">
                <a:solidFill>
                  <a:srgbClr val="FF3399"/>
                </a:solidFill>
              </a14:hiddenFill>
            </a:ext>
            <a:ext uri="{91240B29-F687-4F45-9708-019B960494DF}">
              <a14:hiddenLine xmlns:a14="http://schemas.microsoft.com/office/drawing/2010/main" w="9525">
                <a:solidFill>
                  <a:schemeClr val="tx1"/>
                </a:solidFill>
                <a:round/>
              </a14:hiddenLine>
            </a:ext>
          </a:extLst>
        </p:spPr>
        <p:txBody>
          <a:bodyPr wrap="none" lIns="87433" tIns="43716" rIns="87433" bIns="43716" anchor="ctr"/>
          <a:lstStyle/>
          <a:p>
            <a:pPr marL="0" marR="0" lvl="0" indent="0" algn="l" defTabSz="875030" rtl="0" eaLnBrk="0" fontAlgn="base" latinLnBrk="0" hangingPunct="0">
              <a:lnSpc>
                <a:spcPct val="100000"/>
              </a:lnSpc>
              <a:spcBef>
                <a:spcPct val="0"/>
              </a:spcBef>
              <a:spcAft>
                <a:spcPct val="0"/>
              </a:spcAft>
              <a:buClrTx/>
              <a:buSzTx/>
              <a:buFontTx/>
              <a:buNone/>
              <a:defRPr/>
            </a:pPr>
            <a:r>
              <a:rPr kumimoji="1" lang="zh-CN" altLang="en-US" sz="4400" b="1" i="0" u="none" strike="noStrike" kern="1200" cap="none" spc="0" normalizeH="0" baseline="0" noProof="0">
                <a:ln>
                  <a:noFill/>
                </a:ln>
                <a:solidFill>
                  <a:schemeClr val="tx1"/>
                </a:solidFill>
                <a:effectLst>
                  <a:outerShdw blurRad="38100" dist="38100" dir="2700000" algn="tl">
                    <a:srgbClr val="FFFFFF"/>
                  </a:outerShdw>
                </a:effectLst>
                <a:uLnTx/>
                <a:uFillTx/>
                <a:latin typeface="Times New Roman" panose="02020603050405020304" pitchFamily="18" charset="0"/>
                <a:ea typeface="楷体" panose="02010609060101010101" pitchFamily="49" charset="-122"/>
                <a:cs typeface="Arial" panose="020B0604020202020204" pitchFamily="34" charset="0"/>
              </a:rPr>
              <a:t>   答疑解惑</a:t>
            </a:r>
            <a:endParaRPr kumimoji="1" lang="zh-CN" altLang="en-US" sz="4400" b="1" i="0" u="none" strike="noStrike" kern="1200" cap="none" spc="0" normalizeH="0" baseline="0" noProof="0">
              <a:ln>
                <a:noFill/>
              </a:ln>
              <a:solidFill>
                <a:schemeClr val="tx1"/>
              </a:solidFill>
              <a:effectLst>
                <a:outerShdw blurRad="38100" dist="38100" dir="2700000" algn="tl">
                  <a:srgbClr val="FFFFFF"/>
                </a:outerShdw>
              </a:effectLst>
              <a:uLnTx/>
              <a:uFillTx/>
              <a:latin typeface="Times New Roman" panose="02020603050405020304" pitchFamily="18" charset="0"/>
              <a:ea typeface="楷体" panose="02010609060101010101" pitchFamily="49" charset="-122"/>
              <a:cs typeface="Arial" panose="020B0604020202020204" pitchFamily="34" charset="0"/>
            </a:endParaRPr>
          </a:p>
        </p:txBody>
      </p:sp>
      <p:sp>
        <p:nvSpPr>
          <p:cNvPr id="4125" name="AutoShape 29">
            <a:hlinkClick r:id="rId5" action="ppaction://hlinksldjump"/>
          </p:cNvPr>
          <p:cNvSpPr>
            <a:spLocks noChangeArrowheads="1"/>
          </p:cNvSpPr>
          <p:nvPr/>
        </p:nvSpPr>
        <p:spPr bwMode="blackWhite">
          <a:xfrm>
            <a:off x="3059113" y="4941888"/>
            <a:ext cx="3744913" cy="719138"/>
          </a:xfrm>
          <a:prstGeom prst="roundRect">
            <a:avLst>
              <a:gd name="adj" fmla="val 16667"/>
            </a:avLst>
          </a:prstGeom>
          <a:noFill/>
          <a:ln>
            <a:noFill/>
          </a:ln>
          <a:effectLst>
            <a:prstShdw prst="shdw17" dist="17961" dir="2700000">
              <a:srgbClr val="FF3399">
                <a:gamma/>
                <a:shade val="60000"/>
                <a:invGamma/>
              </a:srgbClr>
            </a:prstShdw>
          </a:effectLst>
          <a:extLst>
            <a:ext uri="{909E8E84-426E-40DD-AFC4-6F175D3DCCD1}">
              <a14:hiddenFill xmlns:a14="http://schemas.microsoft.com/office/drawing/2010/main">
                <a:solidFill>
                  <a:srgbClr val="FF3399"/>
                </a:solidFill>
              </a14:hiddenFill>
            </a:ext>
            <a:ext uri="{91240B29-F687-4F45-9708-019B960494DF}">
              <a14:hiddenLine xmlns:a14="http://schemas.microsoft.com/office/drawing/2010/main" w="9525">
                <a:solidFill>
                  <a:schemeClr val="tx1"/>
                </a:solidFill>
                <a:round/>
              </a14:hiddenLine>
            </a:ext>
          </a:extLst>
        </p:spPr>
        <p:txBody>
          <a:bodyPr wrap="none" lIns="87433" tIns="43716" rIns="87433" bIns="43716" anchor="ctr"/>
          <a:lstStyle/>
          <a:p>
            <a:pPr marL="0" marR="0" lvl="0" indent="0" algn="l" defTabSz="875030" rtl="0" eaLnBrk="0" fontAlgn="base" latinLnBrk="0" hangingPunct="0">
              <a:lnSpc>
                <a:spcPct val="100000"/>
              </a:lnSpc>
              <a:spcBef>
                <a:spcPct val="0"/>
              </a:spcBef>
              <a:spcAft>
                <a:spcPct val="0"/>
              </a:spcAft>
              <a:buClrTx/>
              <a:buSzTx/>
              <a:buFontTx/>
              <a:buNone/>
              <a:defRPr/>
            </a:pPr>
            <a:r>
              <a:rPr kumimoji="1" lang="zh-CN" altLang="en-US" sz="4400" b="1" i="0" u="none" strike="noStrike" kern="1200" cap="none" spc="0" normalizeH="0" baseline="0" noProof="0">
                <a:ln>
                  <a:noFill/>
                </a:ln>
                <a:solidFill>
                  <a:schemeClr val="tx1"/>
                </a:solidFill>
                <a:effectLst>
                  <a:outerShdw blurRad="38100" dist="38100" dir="2700000" algn="tl">
                    <a:srgbClr val="FFFFFF"/>
                  </a:outerShdw>
                </a:effectLst>
                <a:uLnTx/>
                <a:uFillTx/>
                <a:latin typeface="Times New Roman" panose="02020603050405020304" pitchFamily="18" charset="0"/>
                <a:ea typeface="楷体" panose="02010609060101010101" pitchFamily="49" charset="-122"/>
                <a:cs typeface="Arial" panose="020B0604020202020204" pitchFamily="34" charset="0"/>
              </a:rPr>
              <a:t>   提分技巧</a:t>
            </a:r>
            <a:endParaRPr kumimoji="1" lang="en-US" altLang="zh-CN" sz="4400" b="1" i="0" u="none" strike="noStrike" kern="1200" cap="none" spc="0" normalizeH="0" baseline="0" noProof="0">
              <a:ln>
                <a:noFill/>
              </a:ln>
              <a:solidFill>
                <a:schemeClr val="tx1"/>
              </a:solidFill>
              <a:effectLst>
                <a:outerShdw blurRad="38100" dist="38100" dir="2700000" algn="tl">
                  <a:srgbClr val="FFFFFF"/>
                </a:outerShdw>
              </a:effectLst>
              <a:uLnTx/>
              <a:uFillTx/>
              <a:latin typeface="Times New Roman" panose="02020603050405020304" pitchFamily="18" charset="0"/>
              <a:ea typeface="楷体" panose="02010609060101010101" pitchFamily="49" charset="-122"/>
              <a:cs typeface="Arial" panose="020B0604020202020204" pitchFamily="34" charset="0"/>
            </a:endParaRPr>
          </a:p>
        </p:txBody>
      </p:sp>
      <p:sp>
        <p:nvSpPr>
          <p:cNvPr id="2" name="矩形 1"/>
          <p:cNvSpPr/>
          <p:nvPr/>
        </p:nvSpPr>
        <p:spPr>
          <a:xfrm>
            <a:off x="2095500" y="-24130"/>
            <a:ext cx="4756785" cy="1106805"/>
          </a:xfrm>
          <a:prstGeom prst="rect">
            <a:avLst/>
          </a:prstGeom>
          <a:noFill/>
          <a:ln>
            <a:noFill/>
          </a:ln>
        </p:spPr>
        <p:txBody>
          <a:bodyPr wrap="square" rtlCol="0" anchor="t">
            <a:spAutoFit/>
          </a:bodyPr>
          <a:p>
            <a:pPr algn="ctr"/>
            <a:r>
              <a:rPr lang="zh-CN" altLang="en-US" sz="6600">
                <a:ln/>
                <a:solidFill>
                  <a:schemeClr val="tx1"/>
                </a:solidFill>
                <a:effectLst>
                  <a:outerShdw blurRad="38100" dist="19050" dir="2700000" algn="tl" rotWithShape="0">
                    <a:schemeClr val="dk1">
                      <a:alpha val="40000"/>
                    </a:schemeClr>
                  </a:outerShdw>
                </a:effectLst>
                <a:latin typeface="隶书" panose="02010509060101010101" pitchFamily="49" charset="-122"/>
                <a:ea typeface="隶书" panose="02010509060101010101" pitchFamily="49" charset="-122"/>
              </a:rPr>
              <a:t>应试策略</a:t>
            </a:r>
            <a:endParaRPr lang="zh-CN" altLang="en-US" sz="6600">
              <a:ln/>
              <a:solidFill>
                <a:schemeClr val="tx1"/>
              </a:solidFill>
              <a:effectLst>
                <a:outerShdw blurRad="38100" dist="19050" dir="2700000" algn="tl" rotWithShape="0">
                  <a:schemeClr val="dk1">
                    <a:alpha val="40000"/>
                  </a:schemeClr>
                </a:outerShdw>
              </a:effectLst>
              <a:latin typeface="隶书" panose="02010509060101010101" pitchFamily="49" charset="-122"/>
              <a:ea typeface="隶书" panose="020105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4121"/>
                                        </p:tgtEl>
                                        <p:attrNameLst>
                                          <p:attrName>style.visibility</p:attrName>
                                        </p:attrNameLst>
                                      </p:cBhvr>
                                      <p:to>
                                        <p:strVal val="visible"/>
                                      </p:to>
                                    </p:set>
                                    <p:anim calcmode="lin" valueType="num">
                                      <p:cBhvr>
                                        <p:cTn id="7" dur="500" fill="hold"/>
                                        <p:tgtEl>
                                          <p:spTgt spid="4121"/>
                                        </p:tgtEl>
                                        <p:attrNameLst>
                                          <p:attrName>ppt_x</p:attrName>
                                        </p:attrNameLst>
                                      </p:cBhvr>
                                      <p:tavLst>
                                        <p:tav tm="0">
                                          <p:val>
                                            <p:strVal val="#ppt_x-#ppt_w/2"/>
                                          </p:val>
                                        </p:tav>
                                        <p:tav tm="100000">
                                          <p:val>
                                            <p:strVal val="#ppt_x"/>
                                          </p:val>
                                        </p:tav>
                                      </p:tavLst>
                                    </p:anim>
                                    <p:anim calcmode="lin" valueType="num">
                                      <p:cBhvr>
                                        <p:cTn id="8" dur="500" fill="hold"/>
                                        <p:tgtEl>
                                          <p:spTgt spid="4121"/>
                                        </p:tgtEl>
                                        <p:attrNameLst>
                                          <p:attrName>ppt_y</p:attrName>
                                        </p:attrNameLst>
                                      </p:cBhvr>
                                      <p:tavLst>
                                        <p:tav tm="0">
                                          <p:val>
                                            <p:strVal val="#ppt_y"/>
                                          </p:val>
                                        </p:tav>
                                        <p:tav tm="100000">
                                          <p:val>
                                            <p:strVal val="#ppt_y"/>
                                          </p:val>
                                        </p:tav>
                                      </p:tavLst>
                                    </p:anim>
                                    <p:anim calcmode="lin" valueType="num">
                                      <p:cBhvr>
                                        <p:cTn id="9" dur="500" fill="hold"/>
                                        <p:tgtEl>
                                          <p:spTgt spid="4121"/>
                                        </p:tgtEl>
                                        <p:attrNameLst>
                                          <p:attrName>ppt_w</p:attrName>
                                        </p:attrNameLst>
                                      </p:cBhvr>
                                      <p:tavLst>
                                        <p:tav tm="0">
                                          <p:val>
                                            <p:fltVal val="0.000000"/>
                                          </p:val>
                                        </p:tav>
                                        <p:tav tm="100000">
                                          <p:val>
                                            <p:strVal val="#ppt_w"/>
                                          </p:val>
                                        </p:tav>
                                      </p:tavLst>
                                    </p:anim>
                                    <p:anim calcmode="lin" valueType="num">
                                      <p:cBhvr>
                                        <p:cTn id="10" dur="500" fill="hold"/>
                                        <p:tgtEl>
                                          <p:spTgt spid="4121"/>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17" presetClass="entr" presetSubtype="8" fill="hold" grpId="0" nodeType="afterEffect">
                                  <p:stCondLst>
                                    <p:cond delay="0"/>
                                  </p:stCondLst>
                                  <p:childTnLst>
                                    <p:set>
                                      <p:cBhvr>
                                        <p:cTn id="13" dur="1" fill="hold">
                                          <p:stCondLst>
                                            <p:cond delay="0"/>
                                          </p:stCondLst>
                                        </p:cTn>
                                        <p:tgtEl>
                                          <p:spTgt spid="4122"/>
                                        </p:tgtEl>
                                        <p:attrNameLst>
                                          <p:attrName>style.visibility</p:attrName>
                                        </p:attrNameLst>
                                      </p:cBhvr>
                                      <p:to>
                                        <p:strVal val="visible"/>
                                      </p:to>
                                    </p:set>
                                    <p:anim calcmode="lin" valueType="num">
                                      <p:cBhvr>
                                        <p:cTn id="14" dur="500" fill="hold"/>
                                        <p:tgtEl>
                                          <p:spTgt spid="4122"/>
                                        </p:tgtEl>
                                        <p:attrNameLst>
                                          <p:attrName>ppt_x</p:attrName>
                                        </p:attrNameLst>
                                      </p:cBhvr>
                                      <p:tavLst>
                                        <p:tav tm="0">
                                          <p:val>
                                            <p:strVal val="#ppt_x-#ppt_w/2"/>
                                          </p:val>
                                        </p:tav>
                                        <p:tav tm="100000">
                                          <p:val>
                                            <p:strVal val="#ppt_x"/>
                                          </p:val>
                                        </p:tav>
                                      </p:tavLst>
                                    </p:anim>
                                    <p:anim calcmode="lin" valueType="num">
                                      <p:cBhvr>
                                        <p:cTn id="15" dur="500" fill="hold"/>
                                        <p:tgtEl>
                                          <p:spTgt spid="4122"/>
                                        </p:tgtEl>
                                        <p:attrNameLst>
                                          <p:attrName>ppt_y</p:attrName>
                                        </p:attrNameLst>
                                      </p:cBhvr>
                                      <p:tavLst>
                                        <p:tav tm="0">
                                          <p:val>
                                            <p:strVal val="#ppt_y"/>
                                          </p:val>
                                        </p:tav>
                                        <p:tav tm="100000">
                                          <p:val>
                                            <p:strVal val="#ppt_y"/>
                                          </p:val>
                                        </p:tav>
                                      </p:tavLst>
                                    </p:anim>
                                    <p:anim calcmode="lin" valueType="num">
                                      <p:cBhvr>
                                        <p:cTn id="16" dur="500" fill="hold"/>
                                        <p:tgtEl>
                                          <p:spTgt spid="4122"/>
                                        </p:tgtEl>
                                        <p:attrNameLst>
                                          <p:attrName>ppt_w</p:attrName>
                                        </p:attrNameLst>
                                      </p:cBhvr>
                                      <p:tavLst>
                                        <p:tav tm="0">
                                          <p:val>
                                            <p:fltVal val="0.000000"/>
                                          </p:val>
                                        </p:tav>
                                        <p:tav tm="100000">
                                          <p:val>
                                            <p:strVal val="#ppt_w"/>
                                          </p:val>
                                        </p:tav>
                                      </p:tavLst>
                                    </p:anim>
                                    <p:anim calcmode="lin" valueType="num">
                                      <p:cBhvr>
                                        <p:cTn id="17" dur="500" fill="hold"/>
                                        <p:tgtEl>
                                          <p:spTgt spid="4122"/>
                                        </p:tgtEl>
                                        <p:attrNameLst>
                                          <p:attrName>ppt_h</p:attrName>
                                        </p:attrNameLst>
                                      </p:cBhvr>
                                      <p:tavLst>
                                        <p:tav tm="0">
                                          <p:val>
                                            <p:strVal val="#ppt_h"/>
                                          </p:val>
                                        </p:tav>
                                        <p:tav tm="100000">
                                          <p:val>
                                            <p:strVal val="#ppt_h"/>
                                          </p:val>
                                        </p:tav>
                                      </p:tavLst>
                                    </p:anim>
                                  </p:childTnLst>
                                </p:cTn>
                              </p:par>
                            </p:childTnLst>
                          </p:cTn>
                        </p:par>
                        <p:par>
                          <p:cTn id="18" fill="hold">
                            <p:stCondLst>
                              <p:cond delay="1000"/>
                            </p:stCondLst>
                            <p:childTnLst>
                              <p:par>
                                <p:cTn id="19" presetID="17" presetClass="entr" presetSubtype="8" fill="hold" grpId="0" nodeType="afterEffect">
                                  <p:stCondLst>
                                    <p:cond delay="0"/>
                                  </p:stCondLst>
                                  <p:childTnLst>
                                    <p:set>
                                      <p:cBhvr>
                                        <p:cTn id="20" dur="1" fill="hold">
                                          <p:stCondLst>
                                            <p:cond delay="0"/>
                                          </p:stCondLst>
                                        </p:cTn>
                                        <p:tgtEl>
                                          <p:spTgt spid="4123"/>
                                        </p:tgtEl>
                                        <p:attrNameLst>
                                          <p:attrName>style.visibility</p:attrName>
                                        </p:attrNameLst>
                                      </p:cBhvr>
                                      <p:to>
                                        <p:strVal val="visible"/>
                                      </p:to>
                                    </p:set>
                                    <p:anim calcmode="lin" valueType="num">
                                      <p:cBhvr>
                                        <p:cTn id="21" dur="500" fill="hold"/>
                                        <p:tgtEl>
                                          <p:spTgt spid="4123"/>
                                        </p:tgtEl>
                                        <p:attrNameLst>
                                          <p:attrName>ppt_x</p:attrName>
                                        </p:attrNameLst>
                                      </p:cBhvr>
                                      <p:tavLst>
                                        <p:tav tm="0">
                                          <p:val>
                                            <p:strVal val="#ppt_x-#ppt_w/2"/>
                                          </p:val>
                                        </p:tav>
                                        <p:tav tm="100000">
                                          <p:val>
                                            <p:strVal val="#ppt_x"/>
                                          </p:val>
                                        </p:tav>
                                      </p:tavLst>
                                    </p:anim>
                                    <p:anim calcmode="lin" valueType="num">
                                      <p:cBhvr>
                                        <p:cTn id="22" dur="500" fill="hold"/>
                                        <p:tgtEl>
                                          <p:spTgt spid="4123"/>
                                        </p:tgtEl>
                                        <p:attrNameLst>
                                          <p:attrName>ppt_y</p:attrName>
                                        </p:attrNameLst>
                                      </p:cBhvr>
                                      <p:tavLst>
                                        <p:tav tm="0">
                                          <p:val>
                                            <p:strVal val="#ppt_y"/>
                                          </p:val>
                                        </p:tav>
                                        <p:tav tm="100000">
                                          <p:val>
                                            <p:strVal val="#ppt_y"/>
                                          </p:val>
                                        </p:tav>
                                      </p:tavLst>
                                    </p:anim>
                                    <p:anim calcmode="lin" valueType="num">
                                      <p:cBhvr>
                                        <p:cTn id="23" dur="500" fill="hold"/>
                                        <p:tgtEl>
                                          <p:spTgt spid="4123"/>
                                        </p:tgtEl>
                                        <p:attrNameLst>
                                          <p:attrName>ppt_w</p:attrName>
                                        </p:attrNameLst>
                                      </p:cBhvr>
                                      <p:tavLst>
                                        <p:tav tm="0">
                                          <p:val>
                                            <p:fltVal val="0.000000"/>
                                          </p:val>
                                        </p:tav>
                                        <p:tav tm="100000">
                                          <p:val>
                                            <p:strVal val="#ppt_w"/>
                                          </p:val>
                                        </p:tav>
                                      </p:tavLst>
                                    </p:anim>
                                    <p:anim calcmode="lin" valueType="num">
                                      <p:cBhvr>
                                        <p:cTn id="24" dur="500" fill="hold"/>
                                        <p:tgtEl>
                                          <p:spTgt spid="4123"/>
                                        </p:tgtEl>
                                        <p:attrNameLst>
                                          <p:attrName>ppt_h</p:attrName>
                                        </p:attrNameLst>
                                      </p:cBhvr>
                                      <p:tavLst>
                                        <p:tav tm="0">
                                          <p:val>
                                            <p:strVal val="#ppt_h"/>
                                          </p:val>
                                        </p:tav>
                                        <p:tav tm="100000">
                                          <p:val>
                                            <p:strVal val="#ppt_h"/>
                                          </p:val>
                                        </p:tav>
                                      </p:tavLst>
                                    </p:anim>
                                  </p:childTnLst>
                                </p:cTn>
                              </p:par>
                            </p:childTnLst>
                          </p:cTn>
                        </p:par>
                        <p:par>
                          <p:cTn id="25" fill="hold">
                            <p:stCondLst>
                              <p:cond delay="1500"/>
                            </p:stCondLst>
                            <p:childTnLst>
                              <p:par>
                                <p:cTn id="26" presetID="17" presetClass="entr" presetSubtype="8" fill="hold" grpId="0" nodeType="afterEffect">
                                  <p:stCondLst>
                                    <p:cond delay="0"/>
                                  </p:stCondLst>
                                  <p:childTnLst>
                                    <p:set>
                                      <p:cBhvr>
                                        <p:cTn id="27" dur="1" fill="hold">
                                          <p:stCondLst>
                                            <p:cond delay="0"/>
                                          </p:stCondLst>
                                        </p:cTn>
                                        <p:tgtEl>
                                          <p:spTgt spid="4124"/>
                                        </p:tgtEl>
                                        <p:attrNameLst>
                                          <p:attrName>style.visibility</p:attrName>
                                        </p:attrNameLst>
                                      </p:cBhvr>
                                      <p:to>
                                        <p:strVal val="visible"/>
                                      </p:to>
                                    </p:set>
                                    <p:anim calcmode="lin" valueType="num">
                                      <p:cBhvr>
                                        <p:cTn id="28" dur="500" fill="hold"/>
                                        <p:tgtEl>
                                          <p:spTgt spid="4124"/>
                                        </p:tgtEl>
                                        <p:attrNameLst>
                                          <p:attrName>ppt_x</p:attrName>
                                        </p:attrNameLst>
                                      </p:cBhvr>
                                      <p:tavLst>
                                        <p:tav tm="0">
                                          <p:val>
                                            <p:strVal val="#ppt_x-#ppt_w/2"/>
                                          </p:val>
                                        </p:tav>
                                        <p:tav tm="100000">
                                          <p:val>
                                            <p:strVal val="#ppt_x"/>
                                          </p:val>
                                        </p:tav>
                                      </p:tavLst>
                                    </p:anim>
                                    <p:anim calcmode="lin" valueType="num">
                                      <p:cBhvr>
                                        <p:cTn id="29" dur="500" fill="hold"/>
                                        <p:tgtEl>
                                          <p:spTgt spid="4124"/>
                                        </p:tgtEl>
                                        <p:attrNameLst>
                                          <p:attrName>ppt_y</p:attrName>
                                        </p:attrNameLst>
                                      </p:cBhvr>
                                      <p:tavLst>
                                        <p:tav tm="0">
                                          <p:val>
                                            <p:strVal val="#ppt_y"/>
                                          </p:val>
                                        </p:tav>
                                        <p:tav tm="100000">
                                          <p:val>
                                            <p:strVal val="#ppt_y"/>
                                          </p:val>
                                        </p:tav>
                                      </p:tavLst>
                                    </p:anim>
                                    <p:anim calcmode="lin" valueType="num">
                                      <p:cBhvr>
                                        <p:cTn id="30" dur="500" fill="hold"/>
                                        <p:tgtEl>
                                          <p:spTgt spid="4124"/>
                                        </p:tgtEl>
                                        <p:attrNameLst>
                                          <p:attrName>ppt_w</p:attrName>
                                        </p:attrNameLst>
                                      </p:cBhvr>
                                      <p:tavLst>
                                        <p:tav tm="0">
                                          <p:val>
                                            <p:fltVal val="0.000000"/>
                                          </p:val>
                                        </p:tav>
                                        <p:tav tm="100000">
                                          <p:val>
                                            <p:strVal val="#ppt_w"/>
                                          </p:val>
                                        </p:tav>
                                      </p:tavLst>
                                    </p:anim>
                                    <p:anim calcmode="lin" valueType="num">
                                      <p:cBhvr>
                                        <p:cTn id="31" dur="500" fill="hold"/>
                                        <p:tgtEl>
                                          <p:spTgt spid="4124"/>
                                        </p:tgtEl>
                                        <p:attrNameLst>
                                          <p:attrName>ppt_h</p:attrName>
                                        </p:attrNameLst>
                                      </p:cBhvr>
                                      <p:tavLst>
                                        <p:tav tm="0">
                                          <p:val>
                                            <p:strVal val="#ppt_h"/>
                                          </p:val>
                                        </p:tav>
                                        <p:tav tm="100000">
                                          <p:val>
                                            <p:strVal val="#ppt_h"/>
                                          </p:val>
                                        </p:tav>
                                      </p:tavLst>
                                    </p:anim>
                                  </p:childTnLst>
                                </p:cTn>
                              </p:par>
                            </p:childTnLst>
                          </p:cTn>
                        </p:par>
                        <p:par>
                          <p:cTn id="32" fill="hold">
                            <p:stCondLst>
                              <p:cond delay="2000"/>
                            </p:stCondLst>
                            <p:childTnLst>
                              <p:par>
                                <p:cTn id="33" presetID="17" presetClass="entr" presetSubtype="8" fill="hold" grpId="0" nodeType="afterEffect">
                                  <p:stCondLst>
                                    <p:cond delay="0"/>
                                  </p:stCondLst>
                                  <p:childTnLst>
                                    <p:set>
                                      <p:cBhvr>
                                        <p:cTn id="34" dur="1" fill="hold">
                                          <p:stCondLst>
                                            <p:cond delay="0"/>
                                          </p:stCondLst>
                                        </p:cTn>
                                        <p:tgtEl>
                                          <p:spTgt spid="4125"/>
                                        </p:tgtEl>
                                        <p:attrNameLst>
                                          <p:attrName>style.visibility</p:attrName>
                                        </p:attrNameLst>
                                      </p:cBhvr>
                                      <p:to>
                                        <p:strVal val="visible"/>
                                      </p:to>
                                    </p:set>
                                    <p:anim calcmode="lin" valueType="num">
                                      <p:cBhvr>
                                        <p:cTn id="35" dur="500" fill="hold"/>
                                        <p:tgtEl>
                                          <p:spTgt spid="4125"/>
                                        </p:tgtEl>
                                        <p:attrNameLst>
                                          <p:attrName>ppt_x</p:attrName>
                                        </p:attrNameLst>
                                      </p:cBhvr>
                                      <p:tavLst>
                                        <p:tav tm="0">
                                          <p:val>
                                            <p:strVal val="#ppt_x-#ppt_w/2"/>
                                          </p:val>
                                        </p:tav>
                                        <p:tav tm="100000">
                                          <p:val>
                                            <p:strVal val="#ppt_x"/>
                                          </p:val>
                                        </p:tav>
                                      </p:tavLst>
                                    </p:anim>
                                    <p:anim calcmode="lin" valueType="num">
                                      <p:cBhvr>
                                        <p:cTn id="36" dur="500" fill="hold"/>
                                        <p:tgtEl>
                                          <p:spTgt spid="4125"/>
                                        </p:tgtEl>
                                        <p:attrNameLst>
                                          <p:attrName>ppt_y</p:attrName>
                                        </p:attrNameLst>
                                      </p:cBhvr>
                                      <p:tavLst>
                                        <p:tav tm="0">
                                          <p:val>
                                            <p:strVal val="#ppt_y"/>
                                          </p:val>
                                        </p:tav>
                                        <p:tav tm="100000">
                                          <p:val>
                                            <p:strVal val="#ppt_y"/>
                                          </p:val>
                                        </p:tav>
                                      </p:tavLst>
                                    </p:anim>
                                    <p:anim calcmode="lin" valueType="num">
                                      <p:cBhvr>
                                        <p:cTn id="37" dur="500" fill="hold"/>
                                        <p:tgtEl>
                                          <p:spTgt spid="4125"/>
                                        </p:tgtEl>
                                        <p:attrNameLst>
                                          <p:attrName>ppt_w</p:attrName>
                                        </p:attrNameLst>
                                      </p:cBhvr>
                                      <p:tavLst>
                                        <p:tav tm="0">
                                          <p:val>
                                            <p:fltVal val="0.000000"/>
                                          </p:val>
                                        </p:tav>
                                        <p:tav tm="100000">
                                          <p:val>
                                            <p:strVal val="#ppt_w"/>
                                          </p:val>
                                        </p:tav>
                                      </p:tavLst>
                                    </p:anim>
                                    <p:anim calcmode="lin" valueType="num">
                                      <p:cBhvr>
                                        <p:cTn id="38" dur="500" fill="hold"/>
                                        <p:tgtEl>
                                          <p:spTgt spid="412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21" grpId="0"/>
      <p:bldP spid="4122" grpId="0"/>
      <p:bldP spid="4123" grpId="0"/>
      <p:bldP spid="4124" grpId="0"/>
      <p:bldP spid="412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Rectangle 2"/>
          <p:cNvSpPr>
            <a:spLocks noGrp="1"/>
          </p:cNvSpPr>
          <p:nvPr>
            <p:ph type="title"/>
          </p:nvPr>
        </p:nvSpPr>
        <p:spPr>
          <a:ln/>
        </p:spPr>
        <p:txBody>
          <a:bodyPr vert="horz" wrap="square" lIns="91440" tIns="45720" rIns="91440" bIns="45720" anchor="ctr" anchorCtr="0"/>
          <a:p>
            <a:r>
              <a:rPr lang="zh-CN" altLang="en-US" sz="5400" b="0" dirty="0">
                <a:solidFill>
                  <a:srgbClr val="990000"/>
                </a:solidFill>
                <a:ea typeface="隶书" panose="02010509060101010101" pitchFamily="49" charset="-122"/>
              </a:rPr>
              <a:t>考前准备：候测室</a:t>
            </a:r>
            <a:endParaRPr lang="zh-CN" altLang="en-US" sz="5400" b="0" dirty="0">
              <a:solidFill>
                <a:srgbClr val="990000"/>
              </a:solidFill>
              <a:ea typeface="隶书" panose="02010509060101010101" pitchFamily="49" charset="-122"/>
            </a:endParaRPr>
          </a:p>
        </p:txBody>
      </p:sp>
      <p:sp>
        <p:nvSpPr>
          <p:cNvPr id="74755" name="Rectangle 3"/>
          <p:cNvSpPr>
            <a:spLocks noGrp="1" noChangeArrowheads="1"/>
          </p:cNvSpPr>
          <p:nvPr>
            <p:ph idx="1"/>
          </p:nvPr>
        </p:nvSpPr>
        <p:spPr>
          <a:xfrm>
            <a:off x="-36512" y="1341438"/>
            <a:ext cx="9144000" cy="3240088"/>
          </a:xfrm>
        </p:spPr>
        <p:txBody>
          <a:bodyPr vert="horz" wrap="square" lIns="91440" tIns="45720" rIns="91440" bIns="45720" numCol="1" anchor="t" anchorCtr="0" compatLnSpc="1"/>
          <a:lstStyle/>
          <a:p>
            <a:pPr marL="342900" marR="0" lvl="0" indent="-342900" algn="l" defTabSz="914400" rtl="0" eaLnBrk="0" fontAlgn="base" latinLnBrk="0" hangingPunct="0">
              <a:lnSpc>
                <a:spcPct val="120000"/>
              </a:lnSpc>
              <a:spcBef>
                <a:spcPct val="20000"/>
              </a:spcBef>
              <a:spcAft>
                <a:spcPct val="0"/>
              </a:spcAft>
              <a:buClrTx/>
              <a:buSzTx/>
              <a:buFontTx/>
              <a:buNone/>
              <a:defRPr/>
            </a:pPr>
            <a:r>
              <a:rPr kumimoji="0" lang="zh-CN" altLang="en-US" sz="3900" b="1" i="0" u="none" strike="noStrike" kern="0" cap="none" spc="0" normalizeH="0" baseline="0" noProof="0" dirty="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 参加普通话水平测试的考生应在规定测试时间之前三十分钟到候测室报道。</a:t>
            </a:r>
            <a:endParaRPr kumimoji="0" lang="zh-CN" altLang="en-US" sz="3900" b="1" i="0" u="none" strike="noStrike" kern="0" cap="none" spc="0" normalizeH="0" baseline="0" noProof="0" dirty="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20000"/>
              </a:lnSpc>
              <a:spcBef>
                <a:spcPct val="20000"/>
              </a:spcBef>
              <a:spcAft>
                <a:spcPct val="0"/>
              </a:spcAft>
              <a:buClrTx/>
              <a:buSzTx/>
              <a:buFontTx/>
              <a:buNone/>
              <a:defRPr/>
            </a:pPr>
            <a:r>
              <a:rPr kumimoji="0" lang="zh-CN" altLang="en-US" sz="3900" b="1" i="0" u="none" strike="noStrike" kern="0" cap="none" spc="0" normalizeH="0" baseline="0" noProof="0" dirty="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 测试时间前十五分钟，考务人员通知考生准备测试，考生交验准考证和身份证后，领取测试纸质试卷。</a:t>
            </a:r>
            <a:endParaRPr kumimoji="0" lang="zh-CN" altLang="en-US" sz="3900" b="1" i="0" u="none" strike="noStrike" kern="0" cap="none" spc="0" normalizeH="0" baseline="0" noProof="0" dirty="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20000"/>
              </a:lnSpc>
              <a:spcBef>
                <a:spcPct val="20000"/>
              </a:spcBef>
              <a:spcAft>
                <a:spcPct val="0"/>
              </a:spcAft>
              <a:buClrTx/>
              <a:buSzTx/>
              <a:buFontTx/>
              <a:buNone/>
              <a:defRPr/>
            </a:pPr>
            <a:r>
              <a:rPr kumimoji="0" lang="zh-CN" altLang="en-US" sz="3900" b="1" i="0" u="none" strike="noStrike" kern="0" cap="none" spc="0" normalizeH="0" baseline="0" noProof="0" dirty="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 </a:t>
            </a:r>
            <a:endParaRPr kumimoji="0" lang="zh-CN" altLang="en-US" sz="3900" b="1" i="0" u="none" strike="noStrike" kern="0" cap="none" spc="0" normalizeH="0" baseline="0" noProof="0" dirty="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20000"/>
              </a:lnSpc>
              <a:spcBef>
                <a:spcPct val="20000"/>
              </a:spcBef>
              <a:spcAft>
                <a:spcPct val="0"/>
              </a:spcAft>
              <a:buClrTx/>
              <a:buSzTx/>
              <a:buFontTx/>
              <a:buChar char="•"/>
              <a:defRPr/>
            </a:pPr>
            <a:endParaRPr kumimoji="0" lang="zh-CN" altLang="en-US" sz="3900" b="1" i="0" u="none" strike="noStrike" kern="0" cap="none" spc="0" normalizeH="0" baseline="0" noProof="0" dirty="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4755">
                                            <p:txEl>
                                              <p:charRg st="0" end="35"/>
                                            </p:txEl>
                                          </p:spTgt>
                                        </p:tgtEl>
                                        <p:attrNameLst>
                                          <p:attrName>style.visibility</p:attrName>
                                        </p:attrNameLst>
                                      </p:cBhvr>
                                      <p:to>
                                        <p:strVal val="visible"/>
                                      </p:to>
                                    </p:set>
                                    <p:animEffect transition="in" filter="blinds(horizontal)">
                                      <p:cBhvr>
                                        <p:cTn id="7" dur="500"/>
                                        <p:tgtEl>
                                          <p:spTgt spid="74755">
                                            <p:txEl>
                                              <p:charRg st="0" end="35"/>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4755">
                                            <p:txEl>
                                              <p:charRg st="35" end="80"/>
                                            </p:txEl>
                                          </p:spTgt>
                                        </p:tgtEl>
                                        <p:attrNameLst>
                                          <p:attrName>style.visibility</p:attrName>
                                        </p:attrNameLst>
                                      </p:cBhvr>
                                      <p:to>
                                        <p:strVal val="visible"/>
                                      </p:to>
                                    </p:set>
                                    <p:animEffect transition="in" filter="blinds(horizontal)">
                                      <p:cBhvr>
                                        <p:cTn id="12" dur="500"/>
                                        <p:tgtEl>
                                          <p:spTgt spid="74755">
                                            <p:txEl>
                                              <p:charRg st="35" end="8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Rectangle 2"/>
          <p:cNvSpPr>
            <a:spLocks noGrp="1"/>
          </p:cNvSpPr>
          <p:nvPr>
            <p:ph type="title"/>
          </p:nvPr>
        </p:nvSpPr>
        <p:spPr>
          <a:xfrm>
            <a:off x="1022350" y="76200"/>
            <a:ext cx="6934200" cy="914400"/>
          </a:xfrm>
          <a:ln/>
        </p:spPr>
        <p:txBody>
          <a:bodyPr vert="horz" wrap="square" lIns="91440" tIns="45720" rIns="91440" bIns="45720" anchor="ctr" anchorCtr="0"/>
          <a:p>
            <a:r>
              <a:rPr lang="zh-CN" altLang="en-US" sz="5400" b="0" dirty="0">
                <a:solidFill>
                  <a:srgbClr val="990000"/>
                </a:solidFill>
                <a:ea typeface="隶书" panose="02010509060101010101" pitchFamily="49" charset="-122"/>
              </a:rPr>
              <a:t>考前准备：备测室</a:t>
            </a:r>
            <a:endParaRPr lang="zh-CN" altLang="en-US" sz="5400" b="0" dirty="0">
              <a:solidFill>
                <a:srgbClr val="990000"/>
              </a:solidFill>
              <a:ea typeface="隶书" panose="02010509060101010101" pitchFamily="49" charset="-122"/>
            </a:endParaRPr>
          </a:p>
        </p:txBody>
      </p:sp>
      <p:sp>
        <p:nvSpPr>
          <p:cNvPr id="75779" name="Rectangle 3"/>
          <p:cNvSpPr>
            <a:spLocks noGrp="1" noChangeArrowheads="1"/>
          </p:cNvSpPr>
          <p:nvPr>
            <p:ph idx="1"/>
          </p:nvPr>
        </p:nvSpPr>
        <p:spPr>
          <a:xfrm>
            <a:off x="0" y="1185863"/>
            <a:ext cx="8820150" cy="4114800"/>
          </a:xfrm>
        </p:spPr>
        <p:txBody>
          <a:bodyPr vert="horz" wrap="square" lIns="91440" tIns="45720" rIns="91440" bIns="45720" numCol="1" anchor="t" anchorCtr="0" compatLnSpc="1"/>
          <a:lstStyle/>
          <a:p>
            <a:pPr marL="342900" marR="0" lvl="0" indent="-342900" algn="l" defTabSz="914400" rtl="0" eaLnBrk="0" fontAlgn="base" latinLnBrk="0" hangingPunct="0">
              <a:lnSpc>
                <a:spcPct val="130000"/>
              </a:lnSpc>
              <a:spcBef>
                <a:spcPct val="20000"/>
              </a:spcBef>
              <a:spcAft>
                <a:spcPct val="0"/>
              </a:spcAft>
              <a:buClrTx/>
              <a:buSzTx/>
              <a:buFontTx/>
              <a:buChar char="•"/>
              <a:defRPr/>
            </a:pPr>
            <a:r>
              <a:rPr kumimoji="0" lang="zh-CN" altLang="en-US" sz="36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领取试卷后，考生随考务人员进入备测室准备测试。 </a:t>
            </a:r>
            <a:endParaRPr kumimoji="0" lang="zh-CN" altLang="en-US" sz="36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30000"/>
              </a:lnSpc>
              <a:spcBef>
                <a:spcPct val="20000"/>
              </a:spcBef>
              <a:spcAft>
                <a:spcPct val="0"/>
              </a:spcAft>
              <a:buClrTx/>
              <a:buSzTx/>
              <a:buFontTx/>
              <a:buChar char="•"/>
              <a:defRPr/>
            </a:pPr>
            <a:r>
              <a:rPr kumimoji="0" lang="zh-CN" altLang="en-US" sz="36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得到考务人员上机测试的通知后，进入测试室进行测试。 </a:t>
            </a:r>
            <a:endParaRPr kumimoji="0" lang="zh-CN" altLang="en-US" sz="36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30000"/>
              </a:lnSpc>
              <a:spcBef>
                <a:spcPct val="20000"/>
              </a:spcBef>
              <a:spcAft>
                <a:spcPct val="0"/>
              </a:spcAft>
              <a:buClrTx/>
              <a:buSzTx/>
              <a:buFontTx/>
              <a:buChar char="•"/>
              <a:defRPr/>
            </a:pPr>
            <a:r>
              <a:rPr kumimoji="0" lang="zh-CN" altLang="en-US" sz="36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考生不得在候测室、备测室及测试室内大声喧哗，进出测试室要轻开轻关门。 </a:t>
            </a:r>
            <a:endParaRPr kumimoji="0" lang="zh-CN" altLang="en-US" sz="36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75779">
                                            <p:txEl>
                                              <p:charRg st="0" end="25"/>
                                            </p:txEl>
                                          </p:spTgt>
                                        </p:tgtEl>
                                        <p:attrNameLst>
                                          <p:attrName>style.visibility</p:attrName>
                                        </p:attrNameLst>
                                      </p:cBhvr>
                                      <p:to>
                                        <p:strVal val="visible"/>
                                      </p:to>
                                    </p:set>
                                    <p:animEffect transition="in" filter="blinds(horizontal)">
                                      <p:cBhvr>
                                        <p:cTn id="7" dur="500"/>
                                        <p:tgtEl>
                                          <p:spTgt spid="75779">
                                            <p:txEl>
                                              <p:charRg st="0" end="25"/>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75779">
                                            <p:txEl>
                                              <p:charRg st="25" end="52"/>
                                            </p:txEl>
                                          </p:spTgt>
                                        </p:tgtEl>
                                        <p:attrNameLst>
                                          <p:attrName>style.visibility</p:attrName>
                                        </p:attrNameLst>
                                      </p:cBhvr>
                                      <p:to>
                                        <p:strVal val="visible"/>
                                      </p:to>
                                    </p:set>
                                    <p:animEffect transition="in" filter="blinds(horizontal)">
                                      <p:cBhvr>
                                        <p:cTn id="11" dur="500"/>
                                        <p:tgtEl>
                                          <p:spTgt spid="75779">
                                            <p:txEl>
                                              <p:charRg st="25" end="52"/>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75779">
                                            <p:txEl>
                                              <p:charRg st="52" end="88"/>
                                            </p:txEl>
                                          </p:spTgt>
                                        </p:tgtEl>
                                        <p:attrNameLst>
                                          <p:attrName>style.visibility</p:attrName>
                                        </p:attrNameLst>
                                      </p:cBhvr>
                                      <p:to>
                                        <p:strVal val="visible"/>
                                      </p:to>
                                    </p:set>
                                    <p:animEffect transition="in" filter="blinds(horizontal)">
                                      <p:cBhvr>
                                        <p:cTn id="15" dur="500"/>
                                        <p:tgtEl>
                                          <p:spTgt spid="75779">
                                            <p:txEl>
                                              <p:charRg st="52" end="8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ext Box 91"/>
          <p:cNvSpPr txBox="1"/>
          <p:nvPr/>
        </p:nvSpPr>
        <p:spPr>
          <a:xfrm>
            <a:off x="582295" y="1306830"/>
            <a:ext cx="8526780" cy="462089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2400">
                <a:solidFill>
                  <a:srgbClr val="000000"/>
                </a:solidFill>
                <a:latin typeface="Arial Narrow" panose="020B0606020202030204" pitchFamily="34" charset="0"/>
                <a:ea typeface="+mn-ea"/>
                <a:cs typeface="+mn-ea"/>
              </a:defRPr>
            </a:lvl1pPr>
            <a:lvl2pPr marL="742950" indent="-285750" algn="l" rtl="0" eaLnBrk="0" fontAlgn="base" hangingPunct="0">
              <a:spcBef>
                <a:spcPct val="20000"/>
              </a:spcBef>
              <a:spcAft>
                <a:spcPct val="0"/>
              </a:spcAft>
              <a:buChar char="–"/>
              <a:defRPr sz="2400">
                <a:solidFill>
                  <a:srgbClr val="000000"/>
                </a:solidFill>
                <a:latin typeface="Arial Narrow" panose="020B0606020202030204" pitchFamily="34" charset="0"/>
              </a:defRPr>
            </a:lvl2pPr>
            <a:lvl3pPr marL="1143000" indent="-228600" algn="l" rtl="0" eaLnBrk="0" fontAlgn="base" hangingPunct="0">
              <a:spcBef>
                <a:spcPct val="20000"/>
              </a:spcBef>
              <a:spcAft>
                <a:spcPct val="0"/>
              </a:spcAft>
              <a:buChar char="•"/>
              <a:defRPr sz="2400">
                <a:solidFill>
                  <a:srgbClr val="000000"/>
                </a:solidFill>
                <a:latin typeface="Arial Narrow" panose="020B0606020202030204" pitchFamily="34" charset="0"/>
              </a:defRPr>
            </a:lvl3pPr>
            <a:lvl4pPr marL="1600200" indent="-228600" algn="l" rtl="0" eaLnBrk="0" fontAlgn="base" hangingPunct="0">
              <a:spcBef>
                <a:spcPct val="20000"/>
              </a:spcBef>
              <a:spcAft>
                <a:spcPct val="0"/>
              </a:spcAft>
              <a:buChar char="–"/>
              <a:defRPr sz="2400">
                <a:solidFill>
                  <a:srgbClr val="000000"/>
                </a:solidFill>
                <a:latin typeface="Arial Narrow" panose="020B0606020202030204" pitchFamily="34" charset="0"/>
              </a:defRPr>
            </a:lvl4pPr>
            <a:lvl5pPr marL="2057400" indent="-228600" algn="l" rtl="0" eaLnBrk="0" fontAlgn="base" hangingPunct="0">
              <a:spcBef>
                <a:spcPct val="20000"/>
              </a:spcBef>
              <a:spcAft>
                <a:spcPct val="0"/>
              </a:spcAft>
              <a:buChar char="»"/>
              <a:defRPr sz="2400">
                <a:solidFill>
                  <a:srgbClr val="000000"/>
                </a:solidFill>
                <a:latin typeface="Arial Narrow" panose="020B0606020202030204" pitchFamily="34" charset="0"/>
              </a:defRPr>
            </a:lvl5pPr>
          </a:lstStyle>
          <a:p>
            <a:pPr marL="0" lvl="0" indent="0" eaLnBrk="1" hangingPunct="1">
              <a:lnSpc>
                <a:spcPct val="115000"/>
              </a:lnSpc>
              <a:spcBef>
                <a:spcPct val="50000"/>
              </a:spcBef>
              <a:buNone/>
            </a:pPr>
            <a:r>
              <a:rPr lang="zh-CN" altLang="en-US" sz="3200" dirty="0">
                <a:latin typeface="楷体" panose="02010609060101010101" pitchFamily="49" charset="-122"/>
                <a:ea typeface="楷体" panose="02010609060101010101" pitchFamily="49" charset="-122"/>
              </a:rPr>
              <a:t>普通话水平测试</a:t>
            </a:r>
            <a:r>
              <a:rPr lang="en-US" altLang="zh-CN" sz="3200" dirty="0">
                <a:latin typeface="楷体" panose="02010609060101010101" pitchFamily="49" charset="-122"/>
                <a:ea typeface="楷体" panose="02010609060101010101" pitchFamily="49" charset="-122"/>
              </a:rPr>
              <a:t>(PSC)</a:t>
            </a:r>
            <a:r>
              <a:rPr lang="zh-CN" altLang="en-US" sz="3200" dirty="0">
                <a:latin typeface="楷体" panose="02010609060101010101" pitchFamily="49" charset="-122"/>
                <a:ea typeface="楷体" panose="02010609060101010101" pitchFamily="49" charset="-122"/>
              </a:rPr>
              <a:t>是对应试人运用普通话的规范程度的口语考试。全部测试内容均以口头方式进行。普通话水平测试不是口才的评定，而是对应试人掌握和运用普通话所达到的规范程度的测查和评定，是应试人的汉语标准语测试。应试人在运用普通话口语进行表达过程中所表现的语音、词汇、语法规范程度，是评定其所达到的水平等级的重要依据。</a:t>
            </a:r>
            <a:endParaRPr lang="zh-CN" altLang="en-US" sz="32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grpId="0" nodeType="click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
                                          </p:val>
                                        </p:tav>
                                        <p:tav tm="100000">
                                          <p:val>
                                            <p:strVal val="#ppt_x"/>
                                          </p:val>
                                        </p:tav>
                                      </p:tavLst>
                                    </p:anim>
                                    <p:anim calcmode="lin" valueType="num">
                                      <p:cBhvr>
                                        <p:cTn id="8" dur="1000" fill="hold"/>
                                        <p:tgtEl>
                                          <p:spTgt spid="2"/>
                                        </p:tgtEl>
                                        <p:attrNameLst>
                                          <p:attrName>ppt_y</p:attrName>
                                        </p:attrNameLst>
                                      </p:cBhvr>
                                      <p:tavLst>
                                        <p:tav tm="0">
                                          <p:val>
                                            <p:strVal val="#ppt_y-#ppt_h/2"/>
                                          </p:val>
                                        </p:tav>
                                        <p:tav tm="100000">
                                          <p:val>
                                            <p:strVal val="#ppt_y"/>
                                          </p:val>
                                        </p:tav>
                                      </p:tavLst>
                                    </p:anim>
                                    <p:anim calcmode="lin" valueType="num">
                                      <p:cBhvr>
                                        <p:cTn id="9" dur="1000" fill="hold"/>
                                        <p:tgtEl>
                                          <p:spTgt spid="2"/>
                                        </p:tgtEl>
                                        <p:attrNameLst>
                                          <p:attrName>ppt_w</p:attrName>
                                        </p:attrNameLst>
                                      </p:cBhvr>
                                      <p:tavLst>
                                        <p:tav tm="0">
                                          <p:val>
                                            <p:strVal val="#ppt_w"/>
                                          </p:val>
                                        </p:tav>
                                        <p:tav tm="100000">
                                          <p:val>
                                            <p:strVal val="#ppt_w"/>
                                          </p:val>
                                        </p:tav>
                                      </p:tavLst>
                                    </p:anim>
                                    <p:anim calcmode="lin" valueType="num">
                                      <p:cBhvr>
                                        <p:cTn id="10" dur="1000" fill="hold"/>
                                        <p:tgtEl>
                                          <p:spTgt spid="2"/>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Rectangle 2"/>
          <p:cNvSpPr>
            <a:spLocks noGrp="1"/>
          </p:cNvSpPr>
          <p:nvPr>
            <p:ph type="title"/>
          </p:nvPr>
        </p:nvSpPr>
        <p:spPr>
          <a:xfrm>
            <a:off x="1382713" y="76200"/>
            <a:ext cx="6934200" cy="914400"/>
          </a:xfrm>
          <a:ln/>
        </p:spPr>
        <p:txBody>
          <a:bodyPr vert="horz" wrap="square" lIns="91440" tIns="45720" rIns="91440" bIns="45720" anchor="ctr" anchorCtr="0"/>
          <a:p>
            <a:r>
              <a:rPr lang="zh-CN" altLang="en-US" sz="5400" b="0" dirty="0">
                <a:solidFill>
                  <a:srgbClr val="990000"/>
                </a:solidFill>
                <a:ea typeface="隶书" panose="02010509060101010101" pitchFamily="49" charset="-122"/>
              </a:rPr>
              <a:t>考前准备：测试室</a:t>
            </a:r>
            <a:endParaRPr lang="zh-CN" altLang="en-US" sz="5400" b="0" dirty="0">
              <a:solidFill>
                <a:srgbClr val="990000"/>
              </a:solidFill>
              <a:ea typeface="隶书" panose="02010509060101010101" pitchFamily="49" charset="-122"/>
            </a:endParaRPr>
          </a:p>
        </p:txBody>
      </p:sp>
      <p:sp>
        <p:nvSpPr>
          <p:cNvPr id="76803" name="Rectangle 3"/>
          <p:cNvSpPr>
            <a:spLocks noGrp="1" noChangeArrowheads="1"/>
          </p:cNvSpPr>
          <p:nvPr>
            <p:ph idx="1"/>
          </p:nvPr>
        </p:nvSpPr>
        <p:spPr>
          <a:xfrm>
            <a:off x="250825" y="1052513"/>
            <a:ext cx="8713788" cy="4114800"/>
          </a:xfrm>
        </p:spPr>
        <p:txBody>
          <a:bodyPr vert="horz" wrap="square" lIns="91440" tIns="45720" rIns="91440" bIns="45720" numCol="1" anchor="t" anchorCtr="0" compatLnSpc="1"/>
          <a:lstStyle/>
          <a:p>
            <a:pPr marL="342900" marR="0" lvl="0" indent="-342900" algn="l" defTabSz="914400" rtl="0" eaLnBrk="0" fontAlgn="base" latinLnBrk="0" hangingPunct="0">
              <a:lnSpc>
                <a:spcPct val="110000"/>
              </a:lnSpc>
              <a:spcBef>
                <a:spcPct val="20000"/>
              </a:spcBef>
              <a:spcAft>
                <a:spcPct val="0"/>
              </a:spcAft>
              <a:buClrTx/>
              <a:buSzTx/>
              <a:buFontTx/>
              <a:buChar char="•"/>
              <a:defRPr/>
            </a:pPr>
            <a:r>
              <a:rPr kumimoji="0" lang="zh-CN" altLang="en-US" sz="36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除测试过程中必要的操作外，考生不得随意设置和操作计算机，由考生随意设置和操作造成的录音质量不好、死机、重新启动等后果考生自负。 </a:t>
            </a:r>
            <a:endParaRPr kumimoji="0" lang="zh-CN" altLang="en-US" sz="36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10000"/>
              </a:lnSpc>
              <a:spcBef>
                <a:spcPct val="20000"/>
              </a:spcBef>
              <a:spcAft>
                <a:spcPct val="0"/>
              </a:spcAft>
              <a:buClrTx/>
              <a:buSzTx/>
              <a:buFontTx/>
              <a:buChar char="•"/>
              <a:defRPr/>
            </a:pPr>
            <a:r>
              <a:rPr kumimoji="0" lang="zh-CN" altLang="en-US" sz="36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测试过程中发生死机等异常现象，应报告管理人员进行处理，考生不要擅自处理。</a:t>
            </a:r>
            <a:endParaRPr kumimoji="0" lang="zh-CN" altLang="en-US" sz="36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10000"/>
              </a:lnSpc>
              <a:spcBef>
                <a:spcPct val="20000"/>
              </a:spcBef>
              <a:spcAft>
                <a:spcPct val="0"/>
              </a:spcAft>
              <a:buClrTx/>
              <a:buSzTx/>
              <a:buFontTx/>
              <a:buChar char="•"/>
              <a:defRPr/>
            </a:pPr>
            <a:r>
              <a:rPr kumimoji="0" lang="zh-CN" altLang="en-US" sz="36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测试结束后考生应及时离开测试室，以保证测试顺利进行。 </a:t>
            </a:r>
            <a:br>
              <a:rPr kumimoji="0" lang="zh-CN" altLang="en-US" sz="36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br>
            <a:br>
              <a:rPr kumimoji="0" lang="zh-CN" altLang="en-US" sz="36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br>
            <a:endParaRPr kumimoji="0" lang="zh-CN" altLang="en-US" sz="36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pic>
        <p:nvPicPr>
          <p:cNvPr id="76804" name="Picture 4" descr="10IK1XB4">
            <a:hlinkClick r:id="rId1" action="ppaction://hlinksldjump"/>
          </p:cNvPr>
          <p:cNvPicPr>
            <a:picLocks noChangeAspect="1"/>
          </p:cNvPicPr>
          <p:nvPr/>
        </p:nvPicPr>
        <p:blipFill>
          <a:blip r:embed="rId2"/>
          <a:stretch>
            <a:fillRect/>
          </a:stretch>
        </p:blipFill>
        <p:spPr>
          <a:xfrm>
            <a:off x="179388" y="0"/>
            <a:ext cx="1049337" cy="10493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76803">
                                            <p:txEl>
                                              <p:charRg st="0" end="65"/>
                                            </p:txEl>
                                          </p:spTgt>
                                        </p:tgtEl>
                                        <p:attrNameLst>
                                          <p:attrName>style.visibility</p:attrName>
                                        </p:attrNameLst>
                                      </p:cBhvr>
                                      <p:to>
                                        <p:strVal val="visible"/>
                                      </p:to>
                                    </p:set>
                                    <p:animEffect transition="in" filter="blinds(horizontal)">
                                      <p:cBhvr>
                                        <p:cTn id="7" dur="500"/>
                                        <p:tgtEl>
                                          <p:spTgt spid="76803">
                                            <p:txEl>
                                              <p:charRg st="0" end="65"/>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76803">
                                            <p:txEl>
                                              <p:charRg st="65" end="102"/>
                                            </p:txEl>
                                          </p:spTgt>
                                        </p:tgtEl>
                                        <p:attrNameLst>
                                          <p:attrName>style.visibility</p:attrName>
                                        </p:attrNameLst>
                                      </p:cBhvr>
                                      <p:to>
                                        <p:strVal val="visible"/>
                                      </p:to>
                                    </p:set>
                                    <p:animEffect transition="in" filter="blinds(horizontal)">
                                      <p:cBhvr>
                                        <p:cTn id="11" dur="500"/>
                                        <p:tgtEl>
                                          <p:spTgt spid="76803">
                                            <p:txEl>
                                              <p:charRg st="65" end="102"/>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76803">
                                            <p:txEl>
                                              <p:charRg st="102" end="132"/>
                                            </p:txEl>
                                          </p:spTgt>
                                        </p:tgtEl>
                                        <p:attrNameLst>
                                          <p:attrName>style.visibility</p:attrName>
                                        </p:attrNameLst>
                                      </p:cBhvr>
                                      <p:to>
                                        <p:strVal val="visible"/>
                                      </p:to>
                                    </p:set>
                                    <p:animEffect transition="in" filter="blinds(horizontal)">
                                      <p:cBhvr>
                                        <p:cTn id="15" dur="500"/>
                                        <p:tgtEl>
                                          <p:spTgt spid="76803">
                                            <p:txEl>
                                              <p:charRg st="102" end="132"/>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76804"/>
                                        </p:tgtEl>
                                        <p:attrNameLst>
                                          <p:attrName>style.visibility</p:attrName>
                                        </p:attrNameLst>
                                      </p:cBhvr>
                                      <p:to>
                                        <p:strVal val="visible"/>
                                      </p:to>
                                    </p:set>
                                    <p:animEffect transition="in" filter="dissolve">
                                      <p:cBhvr>
                                        <p:cTn id="18" dur="500"/>
                                        <p:tgtEl>
                                          <p:spTgt spid="768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Rectangle 2"/>
          <p:cNvSpPr>
            <a:spLocks noGrp="1"/>
          </p:cNvSpPr>
          <p:nvPr>
            <p:ph type="title"/>
          </p:nvPr>
        </p:nvSpPr>
        <p:spPr>
          <a:ln/>
        </p:spPr>
        <p:txBody>
          <a:bodyPr vert="horz" wrap="square" lIns="91440" tIns="45720" rIns="91440" bIns="45720" anchor="ctr" anchorCtr="0"/>
          <a:p>
            <a:r>
              <a:rPr lang="zh-CN" altLang="en-US" sz="5400" b="0" dirty="0">
                <a:solidFill>
                  <a:srgbClr val="990000"/>
                </a:solidFill>
                <a:ea typeface="隶书" panose="02010509060101010101" pitchFamily="49" charset="-122"/>
              </a:rPr>
              <a:t>考试流程：系统简介</a:t>
            </a:r>
            <a:endParaRPr lang="zh-CN" altLang="en-US" sz="5400" b="0" dirty="0">
              <a:solidFill>
                <a:srgbClr val="990000"/>
              </a:solidFill>
              <a:ea typeface="隶书" panose="02010509060101010101" pitchFamily="49" charset="-122"/>
            </a:endParaRPr>
          </a:p>
        </p:txBody>
      </p:sp>
      <p:sp>
        <p:nvSpPr>
          <p:cNvPr id="77827" name="Rectangle 3"/>
          <p:cNvSpPr>
            <a:spLocks noGrp="1"/>
          </p:cNvSpPr>
          <p:nvPr>
            <p:ph idx="1"/>
          </p:nvPr>
        </p:nvSpPr>
        <p:spPr>
          <a:xfrm>
            <a:off x="323850" y="1268413"/>
            <a:ext cx="8496300" cy="2311400"/>
          </a:xfrm>
          <a:ln/>
        </p:spPr>
        <p:txBody>
          <a:bodyPr vert="horz" wrap="square" lIns="91440" tIns="45720" rIns="91440" bIns="45720" anchor="t" anchorCtr="0"/>
          <a:p>
            <a:r>
              <a:rPr lang="zh-CN" altLang="en-US" sz="3600" dirty="0">
                <a:ea typeface="楷体" panose="02010609060101010101" pitchFamily="49" charset="-122"/>
              </a:rPr>
              <a:t>国家普通话水平智能测试系统是参加普通话测试的考生的考试应用软件，在考试过程中，考生可以按照测试程序的提示，逐步完成考试内容及相关操作。</a:t>
            </a:r>
            <a:endParaRPr lang="zh-CN" altLang="en-US" sz="3600" dirty="0">
              <a:ea typeface="楷体" panose="02010609060101010101" pitchFamily="49" charset="-122"/>
            </a:endParaRPr>
          </a:p>
          <a:p>
            <a:r>
              <a:rPr lang="zh-CN" altLang="en-US" sz="3600" dirty="0">
                <a:ea typeface="楷体" panose="02010609060101010101" pitchFamily="49" charset="-122"/>
              </a:rPr>
              <a:t>完整的测试流程为：</a:t>
            </a:r>
            <a:endParaRPr lang="zh-CN" altLang="en-US" sz="3600" dirty="0">
              <a:ea typeface="楷体" panose="02010609060101010101" pitchFamily="49" charset="-122"/>
            </a:endParaRPr>
          </a:p>
          <a:p>
            <a:pPr lvl="1">
              <a:buNone/>
            </a:pPr>
            <a:endParaRPr lang="zh-CN" altLang="en-US" sz="3500" dirty="0">
              <a:ea typeface="楷体" panose="02010609060101010101" pitchFamily="49" charset="-122"/>
            </a:endParaRPr>
          </a:p>
        </p:txBody>
      </p:sp>
      <p:sp>
        <p:nvSpPr>
          <p:cNvPr id="77828" name="Text Box 4"/>
          <p:cNvSpPr txBox="1">
            <a:spLocks noChangeArrowheads="1"/>
          </p:cNvSpPr>
          <p:nvPr/>
        </p:nvSpPr>
        <p:spPr bwMode="auto">
          <a:xfrm>
            <a:off x="827088" y="4340225"/>
            <a:ext cx="1008063" cy="204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spAutoFit/>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eaLnBrk="0" hangingPunct="0">
              <a:defRPr>
                <a:solidFill>
                  <a:schemeClr val="tx1"/>
                </a:solidFill>
                <a:latin typeface="Arial" panose="020B0604020202020204" pitchFamily="34" charset="0"/>
                <a:cs typeface="Arial" panose="020B0604020202020204" pitchFamily="34" charset="0"/>
              </a:defRPr>
            </a:lvl2pPr>
            <a:lvl3pPr eaLnBrk="0" hangingPunct="0">
              <a:defRPr>
                <a:solidFill>
                  <a:schemeClr val="tx1"/>
                </a:solidFill>
                <a:latin typeface="Arial" panose="020B0604020202020204" pitchFamily="34" charset="0"/>
                <a:cs typeface="Arial" panose="020B0604020202020204" pitchFamily="34" charset="0"/>
              </a:defRPr>
            </a:lvl3pPr>
            <a:lvl4pPr eaLnBrk="0" hangingPunct="0">
              <a:defRPr>
                <a:solidFill>
                  <a:schemeClr val="tx1"/>
                </a:solidFill>
                <a:latin typeface="Arial" panose="020B0604020202020204" pitchFamily="34" charset="0"/>
                <a:cs typeface="Arial" panose="020B0604020202020204" pitchFamily="34" charset="0"/>
              </a:defRPr>
            </a:lvl4pPr>
            <a:lvl5pPr eaLnBrk="0" hangingPunct="0">
              <a:defRPr>
                <a:solidFill>
                  <a:schemeClr val="tx1"/>
                </a:solidFill>
                <a:latin typeface="Arial" panose="020B0604020202020204" pitchFamily="34" charset="0"/>
                <a:cs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342900" marR="0" lvl="0" indent="-342900" algn="l" defTabSz="914400" rtl="0" eaLnBrk="1" fontAlgn="base" latinLnBrk="0" hangingPunct="1">
              <a:lnSpc>
                <a:spcPct val="100000"/>
              </a:lnSpc>
              <a:spcBef>
                <a:spcPct val="20000"/>
              </a:spcBef>
              <a:spcAft>
                <a:spcPct val="0"/>
              </a:spcAft>
              <a:buClrTx/>
              <a:buSzTx/>
              <a:buFontTx/>
              <a:buNone/>
              <a:defRPr/>
            </a:pPr>
            <a:r>
              <a:rPr kumimoji="1" lang="zh-CN" altLang="en-US" sz="3200" b="1" i="0" u="none" strike="noStrike" kern="1200" cap="none" spc="0" normalizeH="0" baseline="0" noProof="0" smtClean="0">
                <a:ln>
                  <a:noFill/>
                </a:ln>
                <a:solidFill>
                  <a:srgbClr val="CC0000"/>
                </a:solidFill>
                <a:effectLst>
                  <a:outerShdw blurRad="38100" dist="38100" dir="2700000" algn="tl">
                    <a:srgbClr val="000000"/>
                  </a:outerShdw>
                </a:effectLst>
                <a:uLnTx/>
                <a:uFillTx/>
                <a:latin typeface="Times New Roman" panose="02020603050405020304" pitchFamily="18" charset="0"/>
                <a:ea typeface="方正大黑简体" pitchFamily="2" charset="-122"/>
                <a:cs typeface="Arial" panose="020B0604020202020204" pitchFamily="34" charset="0"/>
              </a:rPr>
              <a:t>   考生登录</a:t>
            </a:r>
            <a:endParaRPr kumimoji="1" lang="zh-CN" altLang="en-US" sz="3200" b="1" i="0" u="none" strike="noStrike" kern="1200" cap="none" spc="0" normalizeH="0" baseline="0" noProof="0" smtClean="0">
              <a:ln>
                <a:noFill/>
              </a:ln>
              <a:solidFill>
                <a:srgbClr val="CC0000"/>
              </a:solidFill>
              <a:effectLst>
                <a:outerShdw blurRad="38100" dist="38100" dir="2700000" algn="tl">
                  <a:srgbClr val="000000"/>
                </a:outerShdw>
              </a:effectLst>
              <a:uLnTx/>
              <a:uFillTx/>
              <a:latin typeface="Times New Roman" panose="02020603050405020304" pitchFamily="18" charset="0"/>
              <a:ea typeface="方正大黑简体" pitchFamily="2" charset="-122"/>
              <a:cs typeface="Arial" panose="020B0604020202020204" pitchFamily="34" charset="0"/>
            </a:endParaRPr>
          </a:p>
        </p:txBody>
      </p:sp>
      <p:sp>
        <p:nvSpPr>
          <p:cNvPr id="77829" name="Text Box 5"/>
          <p:cNvSpPr txBox="1">
            <a:spLocks noChangeArrowheads="1"/>
          </p:cNvSpPr>
          <p:nvPr/>
        </p:nvSpPr>
        <p:spPr bwMode="auto">
          <a:xfrm>
            <a:off x="2268538" y="4340225"/>
            <a:ext cx="935038" cy="204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spAutoFit/>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eaLnBrk="0" hangingPunct="0">
              <a:defRPr>
                <a:solidFill>
                  <a:schemeClr val="tx1"/>
                </a:solidFill>
                <a:latin typeface="Arial" panose="020B0604020202020204" pitchFamily="34" charset="0"/>
                <a:cs typeface="Arial" panose="020B0604020202020204" pitchFamily="34" charset="0"/>
              </a:defRPr>
            </a:lvl2pPr>
            <a:lvl3pPr eaLnBrk="0" hangingPunct="0">
              <a:defRPr>
                <a:solidFill>
                  <a:schemeClr val="tx1"/>
                </a:solidFill>
                <a:latin typeface="Arial" panose="020B0604020202020204" pitchFamily="34" charset="0"/>
                <a:cs typeface="Arial" panose="020B0604020202020204" pitchFamily="34" charset="0"/>
              </a:defRPr>
            </a:lvl3pPr>
            <a:lvl4pPr eaLnBrk="0" hangingPunct="0">
              <a:defRPr>
                <a:solidFill>
                  <a:schemeClr val="tx1"/>
                </a:solidFill>
                <a:latin typeface="Arial" panose="020B0604020202020204" pitchFamily="34" charset="0"/>
                <a:cs typeface="Arial" panose="020B0604020202020204" pitchFamily="34" charset="0"/>
              </a:defRPr>
            </a:lvl4pPr>
            <a:lvl5pPr eaLnBrk="0" hangingPunct="0">
              <a:defRPr>
                <a:solidFill>
                  <a:schemeClr val="tx1"/>
                </a:solidFill>
                <a:latin typeface="Arial" panose="020B0604020202020204" pitchFamily="34" charset="0"/>
                <a:cs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342900" marR="0" lvl="0" indent="-342900" algn="l" defTabSz="914400" rtl="0" eaLnBrk="1" fontAlgn="base" latinLnBrk="0" hangingPunct="1">
              <a:lnSpc>
                <a:spcPct val="100000"/>
              </a:lnSpc>
              <a:spcBef>
                <a:spcPct val="20000"/>
              </a:spcBef>
              <a:spcAft>
                <a:spcPct val="0"/>
              </a:spcAft>
              <a:buClrTx/>
              <a:buSzTx/>
              <a:buFontTx/>
              <a:buNone/>
              <a:defRPr/>
            </a:pPr>
            <a:r>
              <a:rPr kumimoji="1" lang="zh-CN" altLang="en-US" sz="3200" b="1" i="0" u="none" strike="noStrike" kern="1200" cap="none" spc="0" normalizeH="0" baseline="0" noProof="0" smtClean="0">
                <a:ln>
                  <a:noFill/>
                </a:ln>
                <a:solidFill>
                  <a:srgbClr val="CC0000"/>
                </a:solidFill>
                <a:effectLst>
                  <a:outerShdw blurRad="38100" dist="38100" dir="2700000" algn="tl">
                    <a:srgbClr val="000000"/>
                  </a:outerShdw>
                </a:effectLst>
                <a:uLnTx/>
                <a:uFillTx/>
                <a:latin typeface="Times New Roman" panose="02020603050405020304" pitchFamily="18" charset="0"/>
                <a:ea typeface="方正大黑简体" pitchFamily="2" charset="-122"/>
                <a:cs typeface="Arial" panose="020B0604020202020204" pitchFamily="34" charset="0"/>
              </a:rPr>
              <a:t>   核对信息</a:t>
            </a:r>
            <a:endParaRPr kumimoji="1" lang="zh-CN" altLang="en-US" sz="3200" b="1" i="0" u="none" strike="noStrike" kern="1200" cap="none" spc="0" normalizeH="0" baseline="0" noProof="0" smtClean="0">
              <a:ln>
                <a:noFill/>
              </a:ln>
              <a:solidFill>
                <a:srgbClr val="CC0000"/>
              </a:solidFill>
              <a:effectLst>
                <a:outerShdw blurRad="38100" dist="38100" dir="2700000" algn="tl">
                  <a:srgbClr val="000000"/>
                </a:outerShdw>
              </a:effectLst>
              <a:uLnTx/>
              <a:uFillTx/>
              <a:latin typeface="Times New Roman" panose="02020603050405020304" pitchFamily="18" charset="0"/>
              <a:ea typeface="方正大黑简体" pitchFamily="2" charset="-122"/>
              <a:cs typeface="Arial" panose="020B0604020202020204" pitchFamily="34" charset="0"/>
            </a:endParaRPr>
          </a:p>
        </p:txBody>
      </p:sp>
      <p:sp>
        <p:nvSpPr>
          <p:cNvPr id="77830" name="Text Box 6"/>
          <p:cNvSpPr txBox="1">
            <a:spLocks noChangeArrowheads="1"/>
          </p:cNvSpPr>
          <p:nvPr/>
        </p:nvSpPr>
        <p:spPr bwMode="auto">
          <a:xfrm>
            <a:off x="3635375" y="4322763"/>
            <a:ext cx="863600" cy="155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spAutoFit/>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eaLnBrk="0" hangingPunct="0">
              <a:defRPr>
                <a:solidFill>
                  <a:schemeClr val="tx1"/>
                </a:solidFill>
                <a:latin typeface="Arial" panose="020B0604020202020204" pitchFamily="34" charset="0"/>
                <a:cs typeface="Arial" panose="020B0604020202020204" pitchFamily="34" charset="0"/>
              </a:defRPr>
            </a:lvl2pPr>
            <a:lvl3pPr eaLnBrk="0" hangingPunct="0">
              <a:defRPr>
                <a:solidFill>
                  <a:schemeClr val="tx1"/>
                </a:solidFill>
                <a:latin typeface="Arial" panose="020B0604020202020204" pitchFamily="34" charset="0"/>
                <a:cs typeface="Arial" panose="020B0604020202020204" pitchFamily="34" charset="0"/>
              </a:defRPr>
            </a:lvl3pPr>
            <a:lvl4pPr eaLnBrk="0" hangingPunct="0">
              <a:defRPr>
                <a:solidFill>
                  <a:schemeClr val="tx1"/>
                </a:solidFill>
                <a:latin typeface="Arial" panose="020B0604020202020204" pitchFamily="34" charset="0"/>
                <a:cs typeface="Arial" panose="020B0604020202020204" pitchFamily="34" charset="0"/>
              </a:defRPr>
            </a:lvl4pPr>
            <a:lvl5pPr eaLnBrk="0" hangingPunct="0">
              <a:defRPr>
                <a:solidFill>
                  <a:schemeClr val="tx1"/>
                </a:solidFill>
                <a:latin typeface="Arial" panose="020B0604020202020204" pitchFamily="34" charset="0"/>
                <a:cs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342900" marR="0" lvl="0" indent="-342900" algn="l" defTabSz="914400" rtl="0" eaLnBrk="1" fontAlgn="base" latinLnBrk="0" hangingPunct="1">
              <a:lnSpc>
                <a:spcPct val="100000"/>
              </a:lnSpc>
              <a:spcBef>
                <a:spcPct val="20000"/>
              </a:spcBef>
              <a:spcAft>
                <a:spcPct val="0"/>
              </a:spcAft>
              <a:buClrTx/>
              <a:buSzTx/>
              <a:buFontTx/>
              <a:buNone/>
              <a:defRPr/>
            </a:pPr>
            <a:r>
              <a:rPr kumimoji="1" lang="zh-CN" altLang="en-US" sz="3200" b="1" i="0" u="none" strike="noStrike" kern="1200" cap="none" spc="0" normalizeH="0" baseline="0" noProof="0" smtClean="0">
                <a:ln>
                  <a:noFill/>
                </a:ln>
                <a:solidFill>
                  <a:srgbClr val="CC0000"/>
                </a:solidFill>
                <a:effectLst>
                  <a:outerShdw blurRad="38100" dist="38100" dir="2700000" algn="tl">
                    <a:srgbClr val="000000"/>
                  </a:outerShdw>
                </a:effectLst>
                <a:uLnTx/>
                <a:uFillTx/>
                <a:latin typeface="Times New Roman" panose="02020603050405020304" pitchFamily="18" charset="0"/>
                <a:ea typeface="方正大黑简体" pitchFamily="2" charset="-122"/>
                <a:cs typeface="Arial" panose="020B0604020202020204" pitchFamily="34" charset="0"/>
              </a:rPr>
              <a:t>   试音</a:t>
            </a:r>
            <a:endParaRPr kumimoji="1" lang="zh-CN" altLang="en-US" sz="3200" b="1" i="0" u="none" strike="noStrike" kern="1200" cap="none" spc="0" normalizeH="0" baseline="0" noProof="0" smtClean="0">
              <a:ln>
                <a:noFill/>
              </a:ln>
              <a:solidFill>
                <a:srgbClr val="CC0000"/>
              </a:solidFill>
              <a:effectLst>
                <a:outerShdw blurRad="38100" dist="38100" dir="2700000" algn="tl">
                  <a:srgbClr val="000000"/>
                </a:outerShdw>
              </a:effectLst>
              <a:uLnTx/>
              <a:uFillTx/>
              <a:latin typeface="Times New Roman" panose="02020603050405020304" pitchFamily="18" charset="0"/>
              <a:ea typeface="方正大黑简体" pitchFamily="2" charset="-122"/>
              <a:cs typeface="Arial" panose="020B0604020202020204" pitchFamily="34" charset="0"/>
            </a:endParaRPr>
          </a:p>
        </p:txBody>
      </p:sp>
      <p:sp>
        <p:nvSpPr>
          <p:cNvPr id="77831" name="Text Box 7"/>
          <p:cNvSpPr txBox="1">
            <a:spLocks noChangeArrowheads="1"/>
          </p:cNvSpPr>
          <p:nvPr/>
        </p:nvSpPr>
        <p:spPr bwMode="auto">
          <a:xfrm>
            <a:off x="5148263" y="4365625"/>
            <a:ext cx="863600" cy="155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spAutoFit/>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eaLnBrk="0" hangingPunct="0">
              <a:defRPr>
                <a:solidFill>
                  <a:schemeClr val="tx1"/>
                </a:solidFill>
                <a:latin typeface="Arial" panose="020B0604020202020204" pitchFamily="34" charset="0"/>
                <a:cs typeface="Arial" panose="020B0604020202020204" pitchFamily="34" charset="0"/>
              </a:defRPr>
            </a:lvl2pPr>
            <a:lvl3pPr eaLnBrk="0" hangingPunct="0">
              <a:defRPr>
                <a:solidFill>
                  <a:schemeClr val="tx1"/>
                </a:solidFill>
                <a:latin typeface="Arial" panose="020B0604020202020204" pitchFamily="34" charset="0"/>
                <a:cs typeface="Arial" panose="020B0604020202020204" pitchFamily="34" charset="0"/>
              </a:defRPr>
            </a:lvl3pPr>
            <a:lvl4pPr eaLnBrk="0" hangingPunct="0">
              <a:defRPr>
                <a:solidFill>
                  <a:schemeClr val="tx1"/>
                </a:solidFill>
                <a:latin typeface="Arial" panose="020B0604020202020204" pitchFamily="34" charset="0"/>
                <a:cs typeface="Arial" panose="020B0604020202020204" pitchFamily="34" charset="0"/>
              </a:defRPr>
            </a:lvl4pPr>
            <a:lvl5pPr eaLnBrk="0" hangingPunct="0">
              <a:defRPr>
                <a:solidFill>
                  <a:schemeClr val="tx1"/>
                </a:solidFill>
                <a:latin typeface="Arial" panose="020B0604020202020204" pitchFamily="34" charset="0"/>
                <a:cs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342900" marR="0" lvl="0" indent="-342900" algn="l" defTabSz="914400" rtl="0" eaLnBrk="1" fontAlgn="base" latinLnBrk="0" hangingPunct="1">
              <a:lnSpc>
                <a:spcPct val="100000"/>
              </a:lnSpc>
              <a:spcBef>
                <a:spcPct val="20000"/>
              </a:spcBef>
              <a:spcAft>
                <a:spcPct val="0"/>
              </a:spcAft>
              <a:buClrTx/>
              <a:buSzTx/>
              <a:buFontTx/>
              <a:buNone/>
              <a:defRPr/>
            </a:pPr>
            <a:r>
              <a:rPr kumimoji="1" lang="zh-CN" altLang="en-US" sz="3200" b="1" i="0" u="none" strike="noStrike" kern="1200" cap="none" spc="0" normalizeH="0" baseline="0" noProof="0" smtClean="0">
                <a:ln>
                  <a:noFill/>
                </a:ln>
                <a:solidFill>
                  <a:srgbClr val="CC0000"/>
                </a:solidFill>
                <a:effectLst>
                  <a:outerShdw blurRad="38100" dist="38100" dir="2700000" algn="tl">
                    <a:srgbClr val="000000"/>
                  </a:outerShdw>
                </a:effectLst>
                <a:uLnTx/>
                <a:uFillTx/>
                <a:latin typeface="Times New Roman" panose="02020603050405020304" pitchFamily="18" charset="0"/>
                <a:ea typeface="方正大黑简体" pitchFamily="2" charset="-122"/>
                <a:cs typeface="Arial" panose="020B0604020202020204" pitchFamily="34" charset="0"/>
              </a:rPr>
              <a:t>   考试</a:t>
            </a:r>
            <a:endParaRPr kumimoji="1" lang="zh-CN" altLang="en-US" sz="3200" b="1" i="0" u="none" strike="noStrike" kern="1200" cap="none" spc="0" normalizeH="0" baseline="0" noProof="0" smtClean="0">
              <a:ln>
                <a:noFill/>
              </a:ln>
              <a:solidFill>
                <a:srgbClr val="CC0000"/>
              </a:solidFill>
              <a:effectLst>
                <a:outerShdw blurRad="38100" dist="38100" dir="2700000" algn="tl">
                  <a:srgbClr val="000000"/>
                </a:outerShdw>
              </a:effectLst>
              <a:uLnTx/>
              <a:uFillTx/>
              <a:latin typeface="Times New Roman" panose="02020603050405020304" pitchFamily="18" charset="0"/>
              <a:ea typeface="方正大黑简体" pitchFamily="2" charset="-122"/>
              <a:cs typeface="Arial" panose="020B0604020202020204" pitchFamily="34" charset="0"/>
            </a:endParaRPr>
          </a:p>
        </p:txBody>
      </p:sp>
      <p:sp>
        <p:nvSpPr>
          <p:cNvPr id="77832" name="Text Box 8"/>
          <p:cNvSpPr txBox="1">
            <a:spLocks noChangeArrowheads="1"/>
          </p:cNvSpPr>
          <p:nvPr/>
        </p:nvSpPr>
        <p:spPr bwMode="auto">
          <a:xfrm>
            <a:off x="6588125" y="4411663"/>
            <a:ext cx="1079500" cy="204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spAutoFit/>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eaLnBrk="0" hangingPunct="0">
              <a:defRPr>
                <a:solidFill>
                  <a:schemeClr val="tx1"/>
                </a:solidFill>
                <a:latin typeface="Arial" panose="020B0604020202020204" pitchFamily="34" charset="0"/>
                <a:cs typeface="Arial" panose="020B0604020202020204" pitchFamily="34" charset="0"/>
              </a:defRPr>
            </a:lvl2pPr>
            <a:lvl3pPr eaLnBrk="0" hangingPunct="0">
              <a:defRPr>
                <a:solidFill>
                  <a:schemeClr val="tx1"/>
                </a:solidFill>
                <a:latin typeface="Arial" panose="020B0604020202020204" pitchFamily="34" charset="0"/>
                <a:cs typeface="Arial" panose="020B0604020202020204" pitchFamily="34" charset="0"/>
              </a:defRPr>
            </a:lvl3pPr>
            <a:lvl4pPr eaLnBrk="0" hangingPunct="0">
              <a:defRPr>
                <a:solidFill>
                  <a:schemeClr val="tx1"/>
                </a:solidFill>
                <a:latin typeface="Arial" panose="020B0604020202020204" pitchFamily="34" charset="0"/>
                <a:cs typeface="Arial" panose="020B0604020202020204" pitchFamily="34" charset="0"/>
              </a:defRPr>
            </a:lvl4pPr>
            <a:lvl5pPr eaLnBrk="0" hangingPunct="0">
              <a:defRPr>
                <a:solidFill>
                  <a:schemeClr val="tx1"/>
                </a:solidFill>
                <a:latin typeface="Arial" panose="020B0604020202020204" pitchFamily="34" charset="0"/>
                <a:cs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342900" marR="0" lvl="0" indent="-342900" algn="l" defTabSz="914400" rtl="0" eaLnBrk="1" fontAlgn="base" latinLnBrk="0" hangingPunct="1">
              <a:lnSpc>
                <a:spcPct val="100000"/>
              </a:lnSpc>
              <a:spcBef>
                <a:spcPct val="20000"/>
              </a:spcBef>
              <a:spcAft>
                <a:spcPct val="0"/>
              </a:spcAft>
              <a:buClrTx/>
              <a:buSzTx/>
              <a:buFontTx/>
              <a:buNone/>
              <a:defRPr/>
            </a:pPr>
            <a:r>
              <a:rPr kumimoji="1" lang="zh-CN" altLang="en-US" sz="3200" b="1" i="0" u="none" strike="noStrike" kern="1200" cap="none" spc="0" normalizeH="0" baseline="0" noProof="0" smtClean="0">
                <a:ln>
                  <a:noFill/>
                </a:ln>
                <a:solidFill>
                  <a:srgbClr val="CC0000"/>
                </a:solidFill>
                <a:effectLst>
                  <a:outerShdw blurRad="38100" dist="38100" dir="2700000" algn="tl">
                    <a:srgbClr val="000000"/>
                  </a:outerShdw>
                </a:effectLst>
                <a:uLnTx/>
                <a:uFillTx/>
                <a:latin typeface="Times New Roman" panose="02020603050405020304" pitchFamily="18" charset="0"/>
                <a:ea typeface="方正大黑简体" pitchFamily="2" charset="-122"/>
                <a:cs typeface="Arial" panose="020B0604020202020204" pitchFamily="34" charset="0"/>
              </a:rPr>
              <a:t>   提交试卷</a:t>
            </a:r>
            <a:endParaRPr kumimoji="1" lang="zh-CN" altLang="en-US" sz="3200" b="1" i="0" u="none" strike="noStrike" kern="1200" cap="none" spc="0" normalizeH="0" baseline="0" noProof="0" smtClean="0">
              <a:ln>
                <a:noFill/>
              </a:ln>
              <a:solidFill>
                <a:srgbClr val="CC0000"/>
              </a:solidFill>
              <a:effectLst>
                <a:outerShdw blurRad="38100" dist="38100" dir="2700000" algn="tl">
                  <a:srgbClr val="000000"/>
                </a:outerShdw>
              </a:effectLst>
              <a:uLnTx/>
              <a:uFillTx/>
              <a:latin typeface="Times New Roman" panose="02020603050405020304" pitchFamily="18" charset="0"/>
              <a:ea typeface="方正大黑简体" pitchFamily="2" charset="-122"/>
              <a:cs typeface="Arial" panose="020B0604020202020204" pitchFamily="34" charset="0"/>
            </a:endParaRPr>
          </a:p>
        </p:txBody>
      </p:sp>
      <p:sp>
        <p:nvSpPr>
          <p:cNvPr id="77833" name="Line 9"/>
          <p:cNvSpPr/>
          <p:nvPr/>
        </p:nvSpPr>
        <p:spPr>
          <a:xfrm>
            <a:off x="1763713" y="5373688"/>
            <a:ext cx="865187" cy="0"/>
          </a:xfrm>
          <a:prstGeom prst="line">
            <a:avLst/>
          </a:prstGeom>
          <a:ln w="57150" cap="flat" cmpd="sng">
            <a:solidFill>
              <a:schemeClr val="tx1"/>
            </a:solidFill>
            <a:prstDash val="solid"/>
            <a:round/>
            <a:headEnd type="none" w="med" len="med"/>
            <a:tailEnd type="triangle" w="med" len="med"/>
          </a:ln>
        </p:spPr>
      </p:sp>
      <p:sp>
        <p:nvSpPr>
          <p:cNvPr id="77834" name="Line 10"/>
          <p:cNvSpPr/>
          <p:nvPr/>
        </p:nvSpPr>
        <p:spPr>
          <a:xfrm>
            <a:off x="6084888" y="5445125"/>
            <a:ext cx="865187" cy="0"/>
          </a:xfrm>
          <a:prstGeom prst="line">
            <a:avLst/>
          </a:prstGeom>
          <a:ln w="57150" cap="flat" cmpd="sng">
            <a:solidFill>
              <a:schemeClr val="tx1"/>
            </a:solidFill>
            <a:prstDash val="solid"/>
            <a:round/>
            <a:headEnd type="none" w="med" len="med"/>
            <a:tailEnd type="triangle" w="med" len="med"/>
          </a:ln>
        </p:spPr>
      </p:sp>
      <p:sp>
        <p:nvSpPr>
          <p:cNvPr id="77835" name="Line 11"/>
          <p:cNvSpPr/>
          <p:nvPr/>
        </p:nvSpPr>
        <p:spPr>
          <a:xfrm>
            <a:off x="4716463" y="5445125"/>
            <a:ext cx="865187" cy="0"/>
          </a:xfrm>
          <a:prstGeom prst="line">
            <a:avLst/>
          </a:prstGeom>
          <a:ln w="57150" cap="flat" cmpd="sng">
            <a:solidFill>
              <a:schemeClr val="tx1"/>
            </a:solidFill>
            <a:prstDash val="solid"/>
            <a:round/>
            <a:headEnd type="none" w="med" len="med"/>
            <a:tailEnd type="triangle" w="med" len="med"/>
          </a:ln>
        </p:spPr>
      </p:sp>
      <p:sp>
        <p:nvSpPr>
          <p:cNvPr id="77836" name="Line 12"/>
          <p:cNvSpPr/>
          <p:nvPr/>
        </p:nvSpPr>
        <p:spPr>
          <a:xfrm>
            <a:off x="3132138" y="5373688"/>
            <a:ext cx="865187" cy="0"/>
          </a:xfrm>
          <a:prstGeom prst="line">
            <a:avLst/>
          </a:prstGeom>
          <a:ln w="57150" cap="flat" cmpd="sng">
            <a:solidFill>
              <a:schemeClr val="tx1"/>
            </a:solidFill>
            <a:prstDash val="solid"/>
            <a:round/>
            <a:headEnd type="none" w="med" len="med"/>
            <a:tailEnd type="triangle" w="med" len="med"/>
          </a:ln>
        </p:spPr>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77827">
                                            <p:txEl>
                                              <p:charRg st="0" end="68"/>
                                            </p:txEl>
                                          </p:spTgt>
                                        </p:tgtEl>
                                        <p:attrNameLst>
                                          <p:attrName>style.visibility</p:attrName>
                                        </p:attrNameLst>
                                      </p:cBhvr>
                                      <p:to>
                                        <p:strVal val="visible"/>
                                      </p:to>
                                    </p:set>
                                    <p:animEffect transition="in" filter="blinds(horizontal)">
                                      <p:cBhvr>
                                        <p:cTn id="7" dur="500"/>
                                        <p:tgtEl>
                                          <p:spTgt spid="77827">
                                            <p:txEl>
                                              <p:charRg st="0" end="68"/>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77827">
                                            <p:txEl>
                                              <p:charRg st="68" end="78"/>
                                            </p:txEl>
                                          </p:spTgt>
                                        </p:tgtEl>
                                        <p:attrNameLst>
                                          <p:attrName>style.visibility</p:attrName>
                                        </p:attrNameLst>
                                      </p:cBhvr>
                                      <p:to>
                                        <p:strVal val="visible"/>
                                      </p:to>
                                    </p:set>
                                    <p:animEffect transition="in" filter="blinds(horizontal)">
                                      <p:cBhvr>
                                        <p:cTn id="11" dur="500"/>
                                        <p:tgtEl>
                                          <p:spTgt spid="77827">
                                            <p:txEl>
                                              <p:charRg st="68" end="78"/>
                                            </p:txEl>
                                          </p:spTgt>
                                        </p:tgtEl>
                                      </p:cBhvr>
                                    </p:animEffect>
                                  </p:childTnLst>
                                </p:cTn>
                              </p:par>
                            </p:childTnLst>
                          </p:cTn>
                        </p:par>
                        <p:par>
                          <p:cTn id="12" fill="hold">
                            <p:stCondLst>
                              <p:cond delay="1000"/>
                            </p:stCondLst>
                            <p:childTnLst>
                              <p:par>
                                <p:cTn id="13" presetID="17" presetClass="entr" presetSubtype="1" fill="hold" grpId="0" nodeType="afterEffect">
                                  <p:stCondLst>
                                    <p:cond delay="0"/>
                                  </p:stCondLst>
                                  <p:childTnLst>
                                    <p:set>
                                      <p:cBhvr>
                                        <p:cTn id="14" dur="1" fill="hold">
                                          <p:stCondLst>
                                            <p:cond delay="0"/>
                                          </p:stCondLst>
                                        </p:cTn>
                                        <p:tgtEl>
                                          <p:spTgt spid="77828"/>
                                        </p:tgtEl>
                                        <p:attrNameLst>
                                          <p:attrName>style.visibility</p:attrName>
                                        </p:attrNameLst>
                                      </p:cBhvr>
                                      <p:to>
                                        <p:strVal val="visible"/>
                                      </p:to>
                                    </p:set>
                                    <p:anim calcmode="lin" valueType="num">
                                      <p:cBhvr>
                                        <p:cTn id="15" dur="500" fill="hold"/>
                                        <p:tgtEl>
                                          <p:spTgt spid="77828"/>
                                        </p:tgtEl>
                                        <p:attrNameLst>
                                          <p:attrName>ppt_x</p:attrName>
                                        </p:attrNameLst>
                                      </p:cBhvr>
                                      <p:tavLst>
                                        <p:tav tm="0">
                                          <p:val>
                                            <p:strVal val="#ppt_x"/>
                                          </p:val>
                                        </p:tav>
                                        <p:tav tm="100000">
                                          <p:val>
                                            <p:strVal val="#ppt_x"/>
                                          </p:val>
                                        </p:tav>
                                      </p:tavLst>
                                    </p:anim>
                                    <p:anim calcmode="lin" valueType="num">
                                      <p:cBhvr>
                                        <p:cTn id="16" dur="500" fill="hold"/>
                                        <p:tgtEl>
                                          <p:spTgt spid="77828"/>
                                        </p:tgtEl>
                                        <p:attrNameLst>
                                          <p:attrName>ppt_y</p:attrName>
                                        </p:attrNameLst>
                                      </p:cBhvr>
                                      <p:tavLst>
                                        <p:tav tm="0">
                                          <p:val>
                                            <p:strVal val="#ppt_y-#ppt_h/2"/>
                                          </p:val>
                                        </p:tav>
                                        <p:tav tm="100000">
                                          <p:val>
                                            <p:strVal val="#ppt_y"/>
                                          </p:val>
                                        </p:tav>
                                      </p:tavLst>
                                    </p:anim>
                                    <p:anim calcmode="lin" valueType="num">
                                      <p:cBhvr>
                                        <p:cTn id="17" dur="500" fill="hold"/>
                                        <p:tgtEl>
                                          <p:spTgt spid="77828"/>
                                        </p:tgtEl>
                                        <p:attrNameLst>
                                          <p:attrName>ppt_w</p:attrName>
                                        </p:attrNameLst>
                                      </p:cBhvr>
                                      <p:tavLst>
                                        <p:tav tm="0">
                                          <p:val>
                                            <p:strVal val="#ppt_w"/>
                                          </p:val>
                                        </p:tav>
                                        <p:tav tm="100000">
                                          <p:val>
                                            <p:strVal val="#ppt_w"/>
                                          </p:val>
                                        </p:tav>
                                      </p:tavLst>
                                    </p:anim>
                                    <p:anim calcmode="lin" valueType="num">
                                      <p:cBhvr>
                                        <p:cTn id="18" dur="500" fill="hold"/>
                                        <p:tgtEl>
                                          <p:spTgt spid="77828"/>
                                        </p:tgtEl>
                                        <p:attrNameLst>
                                          <p:attrName>ppt_h</p:attrName>
                                        </p:attrNameLst>
                                      </p:cBhvr>
                                      <p:tavLst>
                                        <p:tav tm="0">
                                          <p:val>
                                            <p:fltVal val="0.000000"/>
                                          </p:val>
                                        </p:tav>
                                        <p:tav tm="100000">
                                          <p:val>
                                            <p:strVal val="#ppt_h"/>
                                          </p:val>
                                        </p:tav>
                                      </p:tavLst>
                                    </p:anim>
                                  </p:childTnLst>
                                </p:cTn>
                              </p:par>
                            </p:childTnLst>
                          </p:cTn>
                        </p:par>
                        <p:par>
                          <p:cTn id="19" fill="hold">
                            <p:stCondLst>
                              <p:cond delay="1500"/>
                            </p:stCondLst>
                            <p:childTnLst>
                              <p:par>
                                <p:cTn id="20" presetID="17" presetClass="entr" presetSubtype="8" fill="hold" nodeType="afterEffect">
                                  <p:stCondLst>
                                    <p:cond delay="0"/>
                                  </p:stCondLst>
                                  <p:childTnLst>
                                    <p:set>
                                      <p:cBhvr>
                                        <p:cTn id="21" dur="1" fill="hold">
                                          <p:stCondLst>
                                            <p:cond delay="0"/>
                                          </p:stCondLst>
                                        </p:cTn>
                                        <p:tgtEl>
                                          <p:spTgt spid="77833"/>
                                        </p:tgtEl>
                                        <p:attrNameLst>
                                          <p:attrName>style.visibility</p:attrName>
                                        </p:attrNameLst>
                                      </p:cBhvr>
                                      <p:to>
                                        <p:strVal val="visible"/>
                                      </p:to>
                                    </p:set>
                                    <p:anim calcmode="lin" valueType="num">
                                      <p:cBhvr>
                                        <p:cTn id="22" dur="500" fill="hold"/>
                                        <p:tgtEl>
                                          <p:spTgt spid="77833"/>
                                        </p:tgtEl>
                                        <p:attrNameLst>
                                          <p:attrName>ppt_x</p:attrName>
                                        </p:attrNameLst>
                                      </p:cBhvr>
                                      <p:tavLst>
                                        <p:tav tm="0">
                                          <p:val>
                                            <p:strVal val="#ppt_x-#ppt_w/2"/>
                                          </p:val>
                                        </p:tav>
                                        <p:tav tm="100000">
                                          <p:val>
                                            <p:strVal val="#ppt_x"/>
                                          </p:val>
                                        </p:tav>
                                      </p:tavLst>
                                    </p:anim>
                                    <p:anim calcmode="lin" valueType="num">
                                      <p:cBhvr>
                                        <p:cTn id="23" dur="500" fill="hold"/>
                                        <p:tgtEl>
                                          <p:spTgt spid="77833"/>
                                        </p:tgtEl>
                                        <p:attrNameLst>
                                          <p:attrName>ppt_y</p:attrName>
                                        </p:attrNameLst>
                                      </p:cBhvr>
                                      <p:tavLst>
                                        <p:tav tm="0">
                                          <p:val>
                                            <p:strVal val="#ppt_y"/>
                                          </p:val>
                                        </p:tav>
                                        <p:tav tm="100000">
                                          <p:val>
                                            <p:strVal val="#ppt_y"/>
                                          </p:val>
                                        </p:tav>
                                      </p:tavLst>
                                    </p:anim>
                                    <p:anim calcmode="lin" valueType="num">
                                      <p:cBhvr>
                                        <p:cTn id="24" dur="500" fill="hold"/>
                                        <p:tgtEl>
                                          <p:spTgt spid="77833"/>
                                        </p:tgtEl>
                                        <p:attrNameLst>
                                          <p:attrName>ppt_w</p:attrName>
                                        </p:attrNameLst>
                                      </p:cBhvr>
                                      <p:tavLst>
                                        <p:tav tm="0">
                                          <p:val>
                                            <p:fltVal val="0.000000"/>
                                          </p:val>
                                        </p:tav>
                                        <p:tav tm="100000">
                                          <p:val>
                                            <p:strVal val="#ppt_w"/>
                                          </p:val>
                                        </p:tav>
                                      </p:tavLst>
                                    </p:anim>
                                    <p:anim calcmode="lin" valueType="num">
                                      <p:cBhvr>
                                        <p:cTn id="25" dur="500" fill="hold"/>
                                        <p:tgtEl>
                                          <p:spTgt spid="77833"/>
                                        </p:tgtEl>
                                        <p:attrNameLst>
                                          <p:attrName>ppt_h</p:attrName>
                                        </p:attrNameLst>
                                      </p:cBhvr>
                                      <p:tavLst>
                                        <p:tav tm="0">
                                          <p:val>
                                            <p:strVal val="#ppt_h"/>
                                          </p:val>
                                        </p:tav>
                                        <p:tav tm="100000">
                                          <p:val>
                                            <p:strVal val="#ppt_h"/>
                                          </p:val>
                                        </p:tav>
                                      </p:tavLst>
                                    </p:anim>
                                  </p:childTnLst>
                                </p:cTn>
                              </p:par>
                            </p:childTnLst>
                          </p:cTn>
                        </p:par>
                        <p:par>
                          <p:cTn id="26" fill="hold">
                            <p:stCondLst>
                              <p:cond delay="2000"/>
                            </p:stCondLst>
                            <p:childTnLst>
                              <p:par>
                                <p:cTn id="27" presetID="17" presetClass="entr" presetSubtype="1" fill="hold" grpId="0" nodeType="afterEffect">
                                  <p:stCondLst>
                                    <p:cond delay="0"/>
                                  </p:stCondLst>
                                  <p:childTnLst>
                                    <p:set>
                                      <p:cBhvr>
                                        <p:cTn id="28" dur="1" fill="hold">
                                          <p:stCondLst>
                                            <p:cond delay="0"/>
                                          </p:stCondLst>
                                        </p:cTn>
                                        <p:tgtEl>
                                          <p:spTgt spid="77829"/>
                                        </p:tgtEl>
                                        <p:attrNameLst>
                                          <p:attrName>style.visibility</p:attrName>
                                        </p:attrNameLst>
                                      </p:cBhvr>
                                      <p:to>
                                        <p:strVal val="visible"/>
                                      </p:to>
                                    </p:set>
                                    <p:anim calcmode="lin" valueType="num">
                                      <p:cBhvr>
                                        <p:cTn id="29" dur="500" fill="hold"/>
                                        <p:tgtEl>
                                          <p:spTgt spid="77829"/>
                                        </p:tgtEl>
                                        <p:attrNameLst>
                                          <p:attrName>ppt_x</p:attrName>
                                        </p:attrNameLst>
                                      </p:cBhvr>
                                      <p:tavLst>
                                        <p:tav tm="0">
                                          <p:val>
                                            <p:strVal val="#ppt_x"/>
                                          </p:val>
                                        </p:tav>
                                        <p:tav tm="100000">
                                          <p:val>
                                            <p:strVal val="#ppt_x"/>
                                          </p:val>
                                        </p:tav>
                                      </p:tavLst>
                                    </p:anim>
                                    <p:anim calcmode="lin" valueType="num">
                                      <p:cBhvr>
                                        <p:cTn id="30" dur="500" fill="hold"/>
                                        <p:tgtEl>
                                          <p:spTgt spid="77829"/>
                                        </p:tgtEl>
                                        <p:attrNameLst>
                                          <p:attrName>ppt_y</p:attrName>
                                        </p:attrNameLst>
                                      </p:cBhvr>
                                      <p:tavLst>
                                        <p:tav tm="0">
                                          <p:val>
                                            <p:strVal val="#ppt_y-#ppt_h/2"/>
                                          </p:val>
                                        </p:tav>
                                        <p:tav tm="100000">
                                          <p:val>
                                            <p:strVal val="#ppt_y"/>
                                          </p:val>
                                        </p:tav>
                                      </p:tavLst>
                                    </p:anim>
                                    <p:anim calcmode="lin" valueType="num">
                                      <p:cBhvr>
                                        <p:cTn id="31" dur="500" fill="hold"/>
                                        <p:tgtEl>
                                          <p:spTgt spid="77829"/>
                                        </p:tgtEl>
                                        <p:attrNameLst>
                                          <p:attrName>ppt_w</p:attrName>
                                        </p:attrNameLst>
                                      </p:cBhvr>
                                      <p:tavLst>
                                        <p:tav tm="0">
                                          <p:val>
                                            <p:strVal val="#ppt_w"/>
                                          </p:val>
                                        </p:tav>
                                        <p:tav tm="100000">
                                          <p:val>
                                            <p:strVal val="#ppt_w"/>
                                          </p:val>
                                        </p:tav>
                                      </p:tavLst>
                                    </p:anim>
                                    <p:anim calcmode="lin" valueType="num">
                                      <p:cBhvr>
                                        <p:cTn id="32" dur="500" fill="hold"/>
                                        <p:tgtEl>
                                          <p:spTgt spid="77829"/>
                                        </p:tgtEl>
                                        <p:attrNameLst>
                                          <p:attrName>ppt_h</p:attrName>
                                        </p:attrNameLst>
                                      </p:cBhvr>
                                      <p:tavLst>
                                        <p:tav tm="0">
                                          <p:val>
                                            <p:fltVal val="0.000000"/>
                                          </p:val>
                                        </p:tav>
                                        <p:tav tm="100000">
                                          <p:val>
                                            <p:strVal val="#ppt_h"/>
                                          </p:val>
                                        </p:tav>
                                      </p:tavLst>
                                    </p:anim>
                                  </p:childTnLst>
                                </p:cTn>
                              </p:par>
                            </p:childTnLst>
                          </p:cTn>
                        </p:par>
                        <p:par>
                          <p:cTn id="33" fill="hold">
                            <p:stCondLst>
                              <p:cond delay="2500"/>
                            </p:stCondLst>
                            <p:childTnLst>
                              <p:par>
                                <p:cTn id="34" presetID="17" presetClass="entr" presetSubtype="8" fill="hold" nodeType="afterEffect">
                                  <p:stCondLst>
                                    <p:cond delay="0"/>
                                  </p:stCondLst>
                                  <p:childTnLst>
                                    <p:set>
                                      <p:cBhvr>
                                        <p:cTn id="35" dur="1" fill="hold">
                                          <p:stCondLst>
                                            <p:cond delay="0"/>
                                          </p:stCondLst>
                                        </p:cTn>
                                        <p:tgtEl>
                                          <p:spTgt spid="77836"/>
                                        </p:tgtEl>
                                        <p:attrNameLst>
                                          <p:attrName>style.visibility</p:attrName>
                                        </p:attrNameLst>
                                      </p:cBhvr>
                                      <p:to>
                                        <p:strVal val="visible"/>
                                      </p:to>
                                    </p:set>
                                    <p:anim calcmode="lin" valueType="num">
                                      <p:cBhvr>
                                        <p:cTn id="36" dur="500" fill="hold"/>
                                        <p:tgtEl>
                                          <p:spTgt spid="77836"/>
                                        </p:tgtEl>
                                        <p:attrNameLst>
                                          <p:attrName>ppt_x</p:attrName>
                                        </p:attrNameLst>
                                      </p:cBhvr>
                                      <p:tavLst>
                                        <p:tav tm="0">
                                          <p:val>
                                            <p:strVal val="#ppt_x-#ppt_w/2"/>
                                          </p:val>
                                        </p:tav>
                                        <p:tav tm="100000">
                                          <p:val>
                                            <p:strVal val="#ppt_x"/>
                                          </p:val>
                                        </p:tav>
                                      </p:tavLst>
                                    </p:anim>
                                    <p:anim calcmode="lin" valueType="num">
                                      <p:cBhvr>
                                        <p:cTn id="37" dur="500" fill="hold"/>
                                        <p:tgtEl>
                                          <p:spTgt spid="77836"/>
                                        </p:tgtEl>
                                        <p:attrNameLst>
                                          <p:attrName>ppt_y</p:attrName>
                                        </p:attrNameLst>
                                      </p:cBhvr>
                                      <p:tavLst>
                                        <p:tav tm="0">
                                          <p:val>
                                            <p:strVal val="#ppt_y"/>
                                          </p:val>
                                        </p:tav>
                                        <p:tav tm="100000">
                                          <p:val>
                                            <p:strVal val="#ppt_y"/>
                                          </p:val>
                                        </p:tav>
                                      </p:tavLst>
                                    </p:anim>
                                    <p:anim calcmode="lin" valueType="num">
                                      <p:cBhvr>
                                        <p:cTn id="38" dur="500" fill="hold"/>
                                        <p:tgtEl>
                                          <p:spTgt spid="77836"/>
                                        </p:tgtEl>
                                        <p:attrNameLst>
                                          <p:attrName>ppt_w</p:attrName>
                                        </p:attrNameLst>
                                      </p:cBhvr>
                                      <p:tavLst>
                                        <p:tav tm="0">
                                          <p:val>
                                            <p:fltVal val="0.000000"/>
                                          </p:val>
                                        </p:tav>
                                        <p:tav tm="100000">
                                          <p:val>
                                            <p:strVal val="#ppt_w"/>
                                          </p:val>
                                        </p:tav>
                                      </p:tavLst>
                                    </p:anim>
                                    <p:anim calcmode="lin" valueType="num">
                                      <p:cBhvr>
                                        <p:cTn id="39" dur="500" fill="hold"/>
                                        <p:tgtEl>
                                          <p:spTgt spid="77836"/>
                                        </p:tgtEl>
                                        <p:attrNameLst>
                                          <p:attrName>ppt_h</p:attrName>
                                        </p:attrNameLst>
                                      </p:cBhvr>
                                      <p:tavLst>
                                        <p:tav tm="0">
                                          <p:val>
                                            <p:strVal val="#ppt_h"/>
                                          </p:val>
                                        </p:tav>
                                        <p:tav tm="100000">
                                          <p:val>
                                            <p:strVal val="#ppt_h"/>
                                          </p:val>
                                        </p:tav>
                                      </p:tavLst>
                                    </p:anim>
                                  </p:childTnLst>
                                </p:cTn>
                              </p:par>
                            </p:childTnLst>
                          </p:cTn>
                        </p:par>
                        <p:par>
                          <p:cTn id="40" fill="hold">
                            <p:stCondLst>
                              <p:cond delay="3000"/>
                            </p:stCondLst>
                            <p:childTnLst>
                              <p:par>
                                <p:cTn id="41" presetID="17" presetClass="entr" presetSubtype="1" fill="hold" grpId="0" nodeType="afterEffect">
                                  <p:stCondLst>
                                    <p:cond delay="0"/>
                                  </p:stCondLst>
                                  <p:childTnLst>
                                    <p:set>
                                      <p:cBhvr>
                                        <p:cTn id="42" dur="1" fill="hold">
                                          <p:stCondLst>
                                            <p:cond delay="0"/>
                                          </p:stCondLst>
                                        </p:cTn>
                                        <p:tgtEl>
                                          <p:spTgt spid="77830"/>
                                        </p:tgtEl>
                                        <p:attrNameLst>
                                          <p:attrName>style.visibility</p:attrName>
                                        </p:attrNameLst>
                                      </p:cBhvr>
                                      <p:to>
                                        <p:strVal val="visible"/>
                                      </p:to>
                                    </p:set>
                                    <p:anim calcmode="lin" valueType="num">
                                      <p:cBhvr>
                                        <p:cTn id="43" dur="500" fill="hold"/>
                                        <p:tgtEl>
                                          <p:spTgt spid="77830"/>
                                        </p:tgtEl>
                                        <p:attrNameLst>
                                          <p:attrName>ppt_x</p:attrName>
                                        </p:attrNameLst>
                                      </p:cBhvr>
                                      <p:tavLst>
                                        <p:tav tm="0">
                                          <p:val>
                                            <p:strVal val="#ppt_x"/>
                                          </p:val>
                                        </p:tav>
                                        <p:tav tm="100000">
                                          <p:val>
                                            <p:strVal val="#ppt_x"/>
                                          </p:val>
                                        </p:tav>
                                      </p:tavLst>
                                    </p:anim>
                                    <p:anim calcmode="lin" valueType="num">
                                      <p:cBhvr>
                                        <p:cTn id="44" dur="500" fill="hold"/>
                                        <p:tgtEl>
                                          <p:spTgt spid="77830"/>
                                        </p:tgtEl>
                                        <p:attrNameLst>
                                          <p:attrName>ppt_y</p:attrName>
                                        </p:attrNameLst>
                                      </p:cBhvr>
                                      <p:tavLst>
                                        <p:tav tm="0">
                                          <p:val>
                                            <p:strVal val="#ppt_y-#ppt_h/2"/>
                                          </p:val>
                                        </p:tav>
                                        <p:tav tm="100000">
                                          <p:val>
                                            <p:strVal val="#ppt_y"/>
                                          </p:val>
                                        </p:tav>
                                      </p:tavLst>
                                    </p:anim>
                                    <p:anim calcmode="lin" valueType="num">
                                      <p:cBhvr>
                                        <p:cTn id="45" dur="500" fill="hold"/>
                                        <p:tgtEl>
                                          <p:spTgt spid="77830"/>
                                        </p:tgtEl>
                                        <p:attrNameLst>
                                          <p:attrName>ppt_w</p:attrName>
                                        </p:attrNameLst>
                                      </p:cBhvr>
                                      <p:tavLst>
                                        <p:tav tm="0">
                                          <p:val>
                                            <p:strVal val="#ppt_w"/>
                                          </p:val>
                                        </p:tav>
                                        <p:tav tm="100000">
                                          <p:val>
                                            <p:strVal val="#ppt_w"/>
                                          </p:val>
                                        </p:tav>
                                      </p:tavLst>
                                    </p:anim>
                                    <p:anim calcmode="lin" valueType="num">
                                      <p:cBhvr>
                                        <p:cTn id="46" dur="500" fill="hold"/>
                                        <p:tgtEl>
                                          <p:spTgt spid="77830"/>
                                        </p:tgtEl>
                                        <p:attrNameLst>
                                          <p:attrName>ppt_h</p:attrName>
                                        </p:attrNameLst>
                                      </p:cBhvr>
                                      <p:tavLst>
                                        <p:tav tm="0">
                                          <p:val>
                                            <p:fltVal val="0.000000"/>
                                          </p:val>
                                        </p:tav>
                                        <p:tav tm="100000">
                                          <p:val>
                                            <p:strVal val="#ppt_h"/>
                                          </p:val>
                                        </p:tav>
                                      </p:tavLst>
                                    </p:anim>
                                  </p:childTnLst>
                                </p:cTn>
                              </p:par>
                            </p:childTnLst>
                          </p:cTn>
                        </p:par>
                        <p:par>
                          <p:cTn id="47" fill="hold">
                            <p:stCondLst>
                              <p:cond delay="3500"/>
                            </p:stCondLst>
                            <p:childTnLst>
                              <p:par>
                                <p:cTn id="48" presetID="17" presetClass="entr" presetSubtype="8" fill="hold" nodeType="afterEffect">
                                  <p:stCondLst>
                                    <p:cond delay="0"/>
                                  </p:stCondLst>
                                  <p:childTnLst>
                                    <p:set>
                                      <p:cBhvr>
                                        <p:cTn id="49" dur="1" fill="hold">
                                          <p:stCondLst>
                                            <p:cond delay="0"/>
                                          </p:stCondLst>
                                        </p:cTn>
                                        <p:tgtEl>
                                          <p:spTgt spid="77835"/>
                                        </p:tgtEl>
                                        <p:attrNameLst>
                                          <p:attrName>style.visibility</p:attrName>
                                        </p:attrNameLst>
                                      </p:cBhvr>
                                      <p:to>
                                        <p:strVal val="visible"/>
                                      </p:to>
                                    </p:set>
                                    <p:anim calcmode="lin" valueType="num">
                                      <p:cBhvr>
                                        <p:cTn id="50" dur="500" fill="hold"/>
                                        <p:tgtEl>
                                          <p:spTgt spid="77835"/>
                                        </p:tgtEl>
                                        <p:attrNameLst>
                                          <p:attrName>ppt_x</p:attrName>
                                        </p:attrNameLst>
                                      </p:cBhvr>
                                      <p:tavLst>
                                        <p:tav tm="0">
                                          <p:val>
                                            <p:strVal val="#ppt_x-#ppt_w/2"/>
                                          </p:val>
                                        </p:tav>
                                        <p:tav tm="100000">
                                          <p:val>
                                            <p:strVal val="#ppt_x"/>
                                          </p:val>
                                        </p:tav>
                                      </p:tavLst>
                                    </p:anim>
                                    <p:anim calcmode="lin" valueType="num">
                                      <p:cBhvr>
                                        <p:cTn id="51" dur="500" fill="hold"/>
                                        <p:tgtEl>
                                          <p:spTgt spid="77835"/>
                                        </p:tgtEl>
                                        <p:attrNameLst>
                                          <p:attrName>ppt_y</p:attrName>
                                        </p:attrNameLst>
                                      </p:cBhvr>
                                      <p:tavLst>
                                        <p:tav tm="0">
                                          <p:val>
                                            <p:strVal val="#ppt_y"/>
                                          </p:val>
                                        </p:tav>
                                        <p:tav tm="100000">
                                          <p:val>
                                            <p:strVal val="#ppt_y"/>
                                          </p:val>
                                        </p:tav>
                                      </p:tavLst>
                                    </p:anim>
                                    <p:anim calcmode="lin" valueType="num">
                                      <p:cBhvr>
                                        <p:cTn id="52" dur="500" fill="hold"/>
                                        <p:tgtEl>
                                          <p:spTgt spid="77835"/>
                                        </p:tgtEl>
                                        <p:attrNameLst>
                                          <p:attrName>ppt_w</p:attrName>
                                        </p:attrNameLst>
                                      </p:cBhvr>
                                      <p:tavLst>
                                        <p:tav tm="0">
                                          <p:val>
                                            <p:fltVal val="0.000000"/>
                                          </p:val>
                                        </p:tav>
                                        <p:tav tm="100000">
                                          <p:val>
                                            <p:strVal val="#ppt_w"/>
                                          </p:val>
                                        </p:tav>
                                      </p:tavLst>
                                    </p:anim>
                                    <p:anim calcmode="lin" valueType="num">
                                      <p:cBhvr>
                                        <p:cTn id="53" dur="500" fill="hold"/>
                                        <p:tgtEl>
                                          <p:spTgt spid="77835"/>
                                        </p:tgtEl>
                                        <p:attrNameLst>
                                          <p:attrName>ppt_h</p:attrName>
                                        </p:attrNameLst>
                                      </p:cBhvr>
                                      <p:tavLst>
                                        <p:tav tm="0">
                                          <p:val>
                                            <p:strVal val="#ppt_h"/>
                                          </p:val>
                                        </p:tav>
                                        <p:tav tm="100000">
                                          <p:val>
                                            <p:strVal val="#ppt_h"/>
                                          </p:val>
                                        </p:tav>
                                      </p:tavLst>
                                    </p:anim>
                                  </p:childTnLst>
                                </p:cTn>
                              </p:par>
                            </p:childTnLst>
                          </p:cTn>
                        </p:par>
                        <p:par>
                          <p:cTn id="54" fill="hold">
                            <p:stCondLst>
                              <p:cond delay="4000"/>
                            </p:stCondLst>
                            <p:childTnLst>
                              <p:par>
                                <p:cTn id="55" presetID="17" presetClass="entr" presetSubtype="1" fill="hold" grpId="0" nodeType="afterEffect">
                                  <p:stCondLst>
                                    <p:cond delay="0"/>
                                  </p:stCondLst>
                                  <p:childTnLst>
                                    <p:set>
                                      <p:cBhvr>
                                        <p:cTn id="56" dur="1" fill="hold">
                                          <p:stCondLst>
                                            <p:cond delay="0"/>
                                          </p:stCondLst>
                                        </p:cTn>
                                        <p:tgtEl>
                                          <p:spTgt spid="77831"/>
                                        </p:tgtEl>
                                        <p:attrNameLst>
                                          <p:attrName>style.visibility</p:attrName>
                                        </p:attrNameLst>
                                      </p:cBhvr>
                                      <p:to>
                                        <p:strVal val="visible"/>
                                      </p:to>
                                    </p:set>
                                    <p:anim calcmode="lin" valueType="num">
                                      <p:cBhvr>
                                        <p:cTn id="57" dur="500" fill="hold"/>
                                        <p:tgtEl>
                                          <p:spTgt spid="77831"/>
                                        </p:tgtEl>
                                        <p:attrNameLst>
                                          <p:attrName>ppt_x</p:attrName>
                                        </p:attrNameLst>
                                      </p:cBhvr>
                                      <p:tavLst>
                                        <p:tav tm="0">
                                          <p:val>
                                            <p:strVal val="#ppt_x"/>
                                          </p:val>
                                        </p:tav>
                                        <p:tav tm="100000">
                                          <p:val>
                                            <p:strVal val="#ppt_x"/>
                                          </p:val>
                                        </p:tav>
                                      </p:tavLst>
                                    </p:anim>
                                    <p:anim calcmode="lin" valueType="num">
                                      <p:cBhvr>
                                        <p:cTn id="58" dur="500" fill="hold"/>
                                        <p:tgtEl>
                                          <p:spTgt spid="77831"/>
                                        </p:tgtEl>
                                        <p:attrNameLst>
                                          <p:attrName>ppt_y</p:attrName>
                                        </p:attrNameLst>
                                      </p:cBhvr>
                                      <p:tavLst>
                                        <p:tav tm="0">
                                          <p:val>
                                            <p:strVal val="#ppt_y-#ppt_h/2"/>
                                          </p:val>
                                        </p:tav>
                                        <p:tav tm="100000">
                                          <p:val>
                                            <p:strVal val="#ppt_y"/>
                                          </p:val>
                                        </p:tav>
                                      </p:tavLst>
                                    </p:anim>
                                    <p:anim calcmode="lin" valueType="num">
                                      <p:cBhvr>
                                        <p:cTn id="59" dur="500" fill="hold"/>
                                        <p:tgtEl>
                                          <p:spTgt spid="77831"/>
                                        </p:tgtEl>
                                        <p:attrNameLst>
                                          <p:attrName>ppt_w</p:attrName>
                                        </p:attrNameLst>
                                      </p:cBhvr>
                                      <p:tavLst>
                                        <p:tav tm="0">
                                          <p:val>
                                            <p:strVal val="#ppt_w"/>
                                          </p:val>
                                        </p:tav>
                                        <p:tav tm="100000">
                                          <p:val>
                                            <p:strVal val="#ppt_w"/>
                                          </p:val>
                                        </p:tav>
                                      </p:tavLst>
                                    </p:anim>
                                    <p:anim calcmode="lin" valueType="num">
                                      <p:cBhvr>
                                        <p:cTn id="60" dur="500" fill="hold"/>
                                        <p:tgtEl>
                                          <p:spTgt spid="77831"/>
                                        </p:tgtEl>
                                        <p:attrNameLst>
                                          <p:attrName>ppt_h</p:attrName>
                                        </p:attrNameLst>
                                      </p:cBhvr>
                                      <p:tavLst>
                                        <p:tav tm="0">
                                          <p:val>
                                            <p:fltVal val="0.000000"/>
                                          </p:val>
                                        </p:tav>
                                        <p:tav tm="100000">
                                          <p:val>
                                            <p:strVal val="#ppt_h"/>
                                          </p:val>
                                        </p:tav>
                                      </p:tavLst>
                                    </p:anim>
                                  </p:childTnLst>
                                </p:cTn>
                              </p:par>
                            </p:childTnLst>
                          </p:cTn>
                        </p:par>
                        <p:par>
                          <p:cTn id="61" fill="hold">
                            <p:stCondLst>
                              <p:cond delay="4500"/>
                            </p:stCondLst>
                            <p:childTnLst>
                              <p:par>
                                <p:cTn id="62" presetID="17" presetClass="entr" presetSubtype="8" fill="hold" nodeType="afterEffect">
                                  <p:stCondLst>
                                    <p:cond delay="0"/>
                                  </p:stCondLst>
                                  <p:childTnLst>
                                    <p:set>
                                      <p:cBhvr>
                                        <p:cTn id="63" dur="1" fill="hold">
                                          <p:stCondLst>
                                            <p:cond delay="0"/>
                                          </p:stCondLst>
                                        </p:cTn>
                                        <p:tgtEl>
                                          <p:spTgt spid="77834"/>
                                        </p:tgtEl>
                                        <p:attrNameLst>
                                          <p:attrName>style.visibility</p:attrName>
                                        </p:attrNameLst>
                                      </p:cBhvr>
                                      <p:to>
                                        <p:strVal val="visible"/>
                                      </p:to>
                                    </p:set>
                                    <p:anim calcmode="lin" valueType="num">
                                      <p:cBhvr>
                                        <p:cTn id="64" dur="500" fill="hold"/>
                                        <p:tgtEl>
                                          <p:spTgt spid="77834"/>
                                        </p:tgtEl>
                                        <p:attrNameLst>
                                          <p:attrName>ppt_x</p:attrName>
                                        </p:attrNameLst>
                                      </p:cBhvr>
                                      <p:tavLst>
                                        <p:tav tm="0">
                                          <p:val>
                                            <p:strVal val="#ppt_x-#ppt_w/2"/>
                                          </p:val>
                                        </p:tav>
                                        <p:tav tm="100000">
                                          <p:val>
                                            <p:strVal val="#ppt_x"/>
                                          </p:val>
                                        </p:tav>
                                      </p:tavLst>
                                    </p:anim>
                                    <p:anim calcmode="lin" valueType="num">
                                      <p:cBhvr>
                                        <p:cTn id="65" dur="500" fill="hold"/>
                                        <p:tgtEl>
                                          <p:spTgt spid="77834"/>
                                        </p:tgtEl>
                                        <p:attrNameLst>
                                          <p:attrName>ppt_y</p:attrName>
                                        </p:attrNameLst>
                                      </p:cBhvr>
                                      <p:tavLst>
                                        <p:tav tm="0">
                                          <p:val>
                                            <p:strVal val="#ppt_y"/>
                                          </p:val>
                                        </p:tav>
                                        <p:tav tm="100000">
                                          <p:val>
                                            <p:strVal val="#ppt_y"/>
                                          </p:val>
                                        </p:tav>
                                      </p:tavLst>
                                    </p:anim>
                                    <p:anim calcmode="lin" valueType="num">
                                      <p:cBhvr>
                                        <p:cTn id="66" dur="500" fill="hold"/>
                                        <p:tgtEl>
                                          <p:spTgt spid="77834"/>
                                        </p:tgtEl>
                                        <p:attrNameLst>
                                          <p:attrName>ppt_w</p:attrName>
                                        </p:attrNameLst>
                                      </p:cBhvr>
                                      <p:tavLst>
                                        <p:tav tm="0">
                                          <p:val>
                                            <p:fltVal val="0.000000"/>
                                          </p:val>
                                        </p:tav>
                                        <p:tav tm="100000">
                                          <p:val>
                                            <p:strVal val="#ppt_w"/>
                                          </p:val>
                                        </p:tav>
                                      </p:tavLst>
                                    </p:anim>
                                    <p:anim calcmode="lin" valueType="num">
                                      <p:cBhvr>
                                        <p:cTn id="67" dur="500" fill="hold"/>
                                        <p:tgtEl>
                                          <p:spTgt spid="77834"/>
                                        </p:tgtEl>
                                        <p:attrNameLst>
                                          <p:attrName>ppt_h</p:attrName>
                                        </p:attrNameLst>
                                      </p:cBhvr>
                                      <p:tavLst>
                                        <p:tav tm="0">
                                          <p:val>
                                            <p:strVal val="#ppt_h"/>
                                          </p:val>
                                        </p:tav>
                                        <p:tav tm="100000">
                                          <p:val>
                                            <p:strVal val="#ppt_h"/>
                                          </p:val>
                                        </p:tav>
                                      </p:tavLst>
                                    </p:anim>
                                  </p:childTnLst>
                                </p:cTn>
                              </p:par>
                            </p:childTnLst>
                          </p:cTn>
                        </p:par>
                        <p:par>
                          <p:cTn id="68" fill="hold">
                            <p:stCondLst>
                              <p:cond delay="5000"/>
                            </p:stCondLst>
                            <p:childTnLst>
                              <p:par>
                                <p:cTn id="69" presetID="17" presetClass="entr" presetSubtype="1" fill="hold" grpId="0" nodeType="afterEffect">
                                  <p:stCondLst>
                                    <p:cond delay="0"/>
                                  </p:stCondLst>
                                  <p:childTnLst>
                                    <p:set>
                                      <p:cBhvr>
                                        <p:cTn id="70" dur="1" fill="hold">
                                          <p:stCondLst>
                                            <p:cond delay="0"/>
                                          </p:stCondLst>
                                        </p:cTn>
                                        <p:tgtEl>
                                          <p:spTgt spid="77832"/>
                                        </p:tgtEl>
                                        <p:attrNameLst>
                                          <p:attrName>style.visibility</p:attrName>
                                        </p:attrNameLst>
                                      </p:cBhvr>
                                      <p:to>
                                        <p:strVal val="visible"/>
                                      </p:to>
                                    </p:set>
                                    <p:anim calcmode="lin" valueType="num">
                                      <p:cBhvr>
                                        <p:cTn id="71" dur="500" fill="hold"/>
                                        <p:tgtEl>
                                          <p:spTgt spid="77832"/>
                                        </p:tgtEl>
                                        <p:attrNameLst>
                                          <p:attrName>ppt_x</p:attrName>
                                        </p:attrNameLst>
                                      </p:cBhvr>
                                      <p:tavLst>
                                        <p:tav tm="0">
                                          <p:val>
                                            <p:strVal val="#ppt_x"/>
                                          </p:val>
                                        </p:tav>
                                        <p:tav tm="100000">
                                          <p:val>
                                            <p:strVal val="#ppt_x"/>
                                          </p:val>
                                        </p:tav>
                                      </p:tavLst>
                                    </p:anim>
                                    <p:anim calcmode="lin" valueType="num">
                                      <p:cBhvr>
                                        <p:cTn id="72" dur="500" fill="hold"/>
                                        <p:tgtEl>
                                          <p:spTgt spid="77832"/>
                                        </p:tgtEl>
                                        <p:attrNameLst>
                                          <p:attrName>ppt_y</p:attrName>
                                        </p:attrNameLst>
                                      </p:cBhvr>
                                      <p:tavLst>
                                        <p:tav tm="0">
                                          <p:val>
                                            <p:strVal val="#ppt_y-#ppt_h/2"/>
                                          </p:val>
                                        </p:tav>
                                        <p:tav tm="100000">
                                          <p:val>
                                            <p:strVal val="#ppt_y"/>
                                          </p:val>
                                        </p:tav>
                                      </p:tavLst>
                                    </p:anim>
                                    <p:anim calcmode="lin" valueType="num">
                                      <p:cBhvr>
                                        <p:cTn id="73" dur="500" fill="hold"/>
                                        <p:tgtEl>
                                          <p:spTgt spid="77832"/>
                                        </p:tgtEl>
                                        <p:attrNameLst>
                                          <p:attrName>ppt_w</p:attrName>
                                        </p:attrNameLst>
                                      </p:cBhvr>
                                      <p:tavLst>
                                        <p:tav tm="0">
                                          <p:val>
                                            <p:strVal val="#ppt_w"/>
                                          </p:val>
                                        </p:tav>
                                        <p:tav tm="100000">
                                          <p:val>
                                            <p:strVal val="#ppt_w"/>
                                          </p:val>
                                        </p:tav>
                                      </p:tavLst>
                                    </p:anim>
                                    <p:anim calcmode="lin" valueType="num">
                                      <p:cBhvr>
                                        <p:cTn id="74" dur="500" fill="hold"/>
                                        <p:tgtEl>
                                          <p:spTgt spid="77832"/>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8" grpId="0"/>
      <p:bldP spid="77829" grpId="0"/>
      <p:bldP spid="77830" grpId="0"/>
      <p:bldP spid="77831" grpId="0"/>
      <p:bldP spid="7783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Rectangle 2"/>
          <p:cNvSpPr>
            <a:spLocks noGrp="1"/>
          </p:cNvSpPr>
          <p:nvPr>
            <p:ph type="title"/>
          </p:nvPr>
        </p:nvSpPr>
        <p:spPr>
          <a:ln/>
        </p:spPr>
        <p:txBody>
          <a:bodyPr vert="horz" wrap="square" lIns="91440" tIns="45720" rIns="91440" bIns="45720" anchor="ctr" anchorCtr="0"/>
          <a:p>
            <a:r>
              <a:rPr lang="zh-CN" altLang="en-US" sz="5400" b="0" dirty="0">
                <a:solidFill>
                  <a:srgbClr val="990000"/>
                </a:solidFill>
                <a:ea typeface="隶书" panose="02010509060101010101" pitchFamily="49" charset="-122"/>
              </a:rPr>
              <a:t>考试流程：考生登录</a:t>
            </a:r>
            <a:endParaRPr lang="zh-CN" altLang="en-US" sz="5400" b="0" dirty="0">
              <a:solidFill>
                <a:srgbClr val="990000"/>
              </a:solidFill>
              <a:ea typeface="隶书" panose="02010509060101010101" pitchFamily="49" charset="-122"/>
            </a:endParaRPr>
          </a:p>
        </p:txBody>
      </p:sp>
      <p:sp>
        <p:nvSpPr>
          <p:cNvPr id="79875" name="Rectangle 3"/>
          <p:cNvSpPr>
            <a:spLocks noGrp="1"/>
          </p:cNvSpPr>
          <p:nvPr>
            <p:ph idx="1"/>
          </p:nvPr>
        </p:nvSpPr>
        <p:spPr>
          <a:xfrm>
            <a:off x="468313" y="1125538"/>
            <a:ext cx="8459787" cy="1439862"/>
          </a:xfrm>
          <a:ln/>
        </p:spPr>
        <p:txBody>
          <a:bodyPr vert="horz" wrap="square" lIns="91440" tIns="45720" rIns="91440" bIns="45720" anchor="t" anchorCtr="0"/>
          <a:p>
            <a:r>
              <a:rPr lang="zh-CN" altLang="en-US" sz="3600" dirty="0">
                <a:ea typeface="楷体" panose="02010609060101010101" pitchFamily="49" charset="-122"/>
              </a:rPr>
              <a:t>考生入座后，考试机屏幕上会显示如下界面提示戴好耳麦。如下图：</a:t>
            </a:r>
            <a:endParaRPr lang="zh-CN" altLang="en-US" sz="3600" dirty="0">
              <a:ea typeface="楷体" panose="02010609060101010101" pitchFamily="49" charset="-122"/>
            </a:endParaRPr>
          </a:p>
        </p:txBody>
      </p:sp>
      <p:pic>
        <p:nvPicPr>
          <p:cNvPr id="79876" name="Picture 4" descr="1"/>
          <p:cNvPicPr>
            <a:picLocks noChangeAspect="1"/>
          </p:cNvPicPr>
          <p:nvPr/>
        </p:nvPicPr>
        <p:blipFill>
          <a:blip r:embed="rId1"/>
          <a:stretch>
            <a:fillRect/>
          </a:stretch>
        </p:blipFill>
        <p:spPr>
          <a:xfrm>
            <a:off x="1476375" y="2492375"/>
            <a:ext cx="6335713" cy="388937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nodeType="afterEffect">
                                  <p:stCondLst>
                                    <p:cond delay="0"/>
                                  </p:stCondLst>
                                  <p:iterate type="wd">
                                    <p:tmPct val="10000"/>
                                  </p:iterate>
                                  <p:childTnLst>
                                    <p:set>
                                      <p:cBhvr>
                                        <p:cTn id="6" dur="1" fill="hold">
                                          <p:stCondLst>
                                            <p:cond delay="0"/>
                                          </p:stCondLst>
                                        </p:cTn>
                                        <p:tgtEl>
                                          <p:spTgt spid="79875">
                                            <p:txEl>
                                              <p:charRg st="0" end="31"/>
                                            </p:txEl>
                                          </p:spTgt>
                                        </p:tgtEl>
                                        <p:attrNameLst>
                                          <p:attrName>style.visibility</p:attrName>
                                        </p:attrNameLst>
                                      </p:cBhvr>
                                      <p:to>
                                        <p:strVal val="visible"/>
                                      </p:to>
                                    </p:set>
                                    <p:anim calcmode="lin" valueType="num">
                                      <p:cBhvr>
                                        <p:cTn id="7" dur="500" fill="hold"/>
                                        <p:tgtEl>
                                          <p:spTgt spid="79875">
                                            <p:txEl>
                                              <p:charRg st="0" end="31"/>
                                            </p:txEl>
                                          </p:spTgt>
                                        </p:tgtEl>
                                        <p:attrNameLst>
                                          <p:attrName>ppt_x</p:attrName>
                                        </p:attrNameLst>
                                      </p:cBhvr>
                                      <p:tavLst>
                                        <p:tav tm="0">
                                          <p:val>
                                            <p:strVal val="#ppt_x-#ppt_w/2"/>
                                          </p:val>
                                        </p:tav>
                                        <p:tav tm="100000">
                                          <p:val>
                                            <p:strVal val="#ppt_x"/>
                                          </p:val>
                                        </p:tav>
                                      </p:tavLst>
                                    </p:anim>
                                    <p:anim calcmode="lin" valueType="num">
                                      <p:cBhvr>
                                        <p:cTn id="8" dur="500" fill="hold"/>
                                        <p:tgtEl>
                                          <p:spTgt spid="79875">
                                            <p:txEl>
                                              <p:charRg st="0" end="31"/>
                                            </p:txEl>
                                          </p:spTgt>
                                        </p:tgtEl>
                                        <p:attrNameLst>
                                          <p:attrName>ppt_y</p:attrName>
                                        </p:attrNameLst>
                                      </p:cBhvr>
                                      <p:tavLst>
                                        <p:tav tm="0">
                                          <p:val>
                                            <p:strVal val="#ppt_y"/>
                                          </p:val>
                                        </p:tav>
                                        <p:tav tm="100000">
                                          <p:val>
                                            <p:strVal val="#ppt_y"/>
                                          </p:val>
                                        </p:tav>
                                      </p:tavLst>
                                    </p:anim>
                                    <p:anim calcmode="lin" valueType="num">
                                      <p:cBhvr>
                                        <p:cTn id="9" dur="500" fill="hold"/>
                                        <p:tgtEl>
                                          <p:spTgt spid="79875">
                                            <p:txEl>
                                              <p:charRg st="0" end="31"/>
                                            </p:txEl>
                                          </p:spTgt>
                                        </p:tgtEl>
                                        <p:attrNameLst>
                                          <p:attrName>ppt_w</p:attrName>
                                        </p:attrNameLst>
                                      </p:cBhvr>
                                      <p:tavLst>
                                        <p:tav tm="0">
                                          <p:val>
                                            <p:fltVal val="0.000000"/>
                                          </p:val>
                                        </p:tav>
                                        <p:tav tm="100000">
                                          <p:val>
                                            <p:strVal val="#ppt_w"/>
                                          </p:val>
                                        </p:tav>
                                      </p:tavLst>
                                    </p:anim>
                                    <p:anim calcmode="lin" valueType="num">
                                      <p:cBhvr>
                                        <p:cTn id="10" dur="500" fill="hold"/>
                                        <p:tgtEl>
                                          <p:spTgt spid="79875">
                                            <p:txEl>
                                              <p:charRg st="0" end="31"/>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79876"/>
                                        </p:tgtEl>
                                        <p:attrNameLst>
                                          <p:attrName>style.visibility</p:attrName>
                                        </p:attrNameLst>
                                      </p:cBhvr>
                                      <p:to>
                                        <p:strVal val="visible"/>
                                      </p:to>
                                    </p:set>
                                    <p:anim calcmode="lin" valueType="num">
                                      <p:cBhvr additive="base">
                                        <p:cTn id="15" dur="500" fill="hold"/>
                                        <p:tgtEl>
                                          <p:spTgt spid="79876"/>
                                        </p:tgtEl>
                                        <p:attrNameLst>
                                          <p:attrName>ppt_x</p:attrName>
                                        </p:attrNameLst>
                                      </p:cBhvr>
                                      <p:tavLst>
                                        <p:tav tm="0">
                                          <p:val>
                                            <p:strVal val="#ppt_x"/>
                                          </p:val>
                                        </p:tav>
                                        <p:tav tm="100000">
                                          <p:val>
                                            <p:strVal val="#ppt_x"/>
                                          </p:val>
                                        </p:tav>
                                      </p:tavLst>
                                    </p:anim>
                                    <p:anim calcmode="lin" valueType="num">
                                      <p:cBhvr additive="base">
                                        <p:cTn id="16" dur="500" fill="hold"/>
                                        <p:tgtEl>
                                          <p:spTgt spid="798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Rectangle 2"/>
          <p:cNvSpPr>
            <a:spLocks noGrp="1"/>
          </p:cNvSpPr>
          <p:nvPr>
            <p:ph type="title"/>
          </p:nvPr>
        </p:nvSpPr>
        <p:spPr>
          <a:xfrm>
            <a:off x="1908175" y="44450"/>
            <a:ext cx="6119813" cy="1143000"/>
          </a:xfrm>
          <a:ln/>
        </p:spPr>
        <p:txBody>
          <a:bodyPr vert="horz" wrap="square" lIns="91440" tIns="45720" rIns="91440" bIns="45720" anchor="ctr" anchorCtr="0"/>
          <a:p>
            <a:r>
              <a:rPr lang="zh-CN" altLang="en-US" sz="5400" b="0" dirty="0">
                <a:solidFill>
                  <a:srgbClr val="990000"/>
                </a:solidFill>
                <a:ea typeface="隶书" panose="02010509060101010101" pitchFamily="49" charset="-122"/>
              </a:rPr>
              <a:t>调节麦克风位置</a:t>
            </a:r>
            <a:endParaRPr lang="zh-CN" altLang="en-US" sz="5400" b="0" dirty="0">
              <a:solidFill>
                <a:srgbClr val="990000"/>
              </a:solidFill>
              <a:ea typeface="隶书" panose="02010509060101010101" pitchFamily="49" charset="-122"/>
            </a:endParaRPr>
          </a:p>
        </p:txBody>
      </p:sp>
      <p:sp>
        <p:nvSpPr>
          <p:cNvPr id="81923" name="Rectangle 3"/>
          <p:cNvSpPr>
            <a:spLocks noGrp="1"/>
          </p:cNvSpPr>
          <p:nvPr>
            <p:ph idx="1"/>
          </p:nvPr>
        </p:nvSpPr>
        <p:spPr>
          <a:xfrm>
            <a:off x="323850" y="1268413"/>
            <a:ext cx="5327650" cy="4525962"/>
          </a:xfrm>
          <a:ln/>
        </p:spPr>
        <p:txBody>
          <a:bodyPr vert="horz" wrap="square" lIns="91440" tIns="45720" rIns="91440" bIns="45720" anchor="t" anchorCtr="0"/>
          <a:p>
            <a:r>
              <a:rPr lang="zh-CN" altLang="en-US" sz="3900" dirty="0">
                <a:ea typeface="楷体" panose="02010609060101010101" pitchFamily="49" charset="-122"/>
              </a:rPr>
              <a:t>考生需要带上耳麦，并按照右图所示将麦克风安放在距嘴边大约二到三厘米并且不会对着它呼吸的位置。调节完成后点击下一步按钮，进入考生登录页面。</a:t>
            </a:r>
            <a:endParaRPr lang="zh-CN" altLang="en-US" sz="3900" dirty="0">
              <a:ea typeface="楷体" panose="02010609060101010101" pitchFamily="49" charset="-122"/>
            </a:endParaRPr>
          </a:p>
        </p:txBody>
      </p:sp>
      <p:pic>
        <p:nvPicPr>
          <p:cNvPr id="81924" name="Picture 4" descr="麦克风位置"/>
          <p:cNvPicPr>
            <a:picLocks noChangeAspect="1"/>
          </p:cNvPicPr>
          <p:nvPr/>
        </p:nvPicPr>
        <p:blipFill>
          <a:blip r:embed="rId1"/>
          <a:stretch>
            <a:fillRect/>
          </a:stretch>
        </p:blipFill>
        <p:spPr>
          <a:xfrm>
            <a:off x="5867400" y="1557338"/>
            <a:ext cx="3276600" cy="4319587"/>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81923">
                                            <p:txEl>
                                              <p:charRg st="0" end="69"/>
                                            </p:txEl>
                                          </p:spTgt>
                                        </p:tgtEl>
                                        <p:attrNameLst>
                                          <p:attrName>style.visibility</p:attrName>
                                        </p:attrNameLst>
                                      </p:cBhvr>
                                      <p:to>
                                        <p:strVal val="visible"/>
                                      </p:to>
                                    </p:set>
                                    <p:anim calcmode="lin" valueType="num">
                                      <p:cBhvr>
                                        <p:cTn id="7" dur="500" fill="hold"/>
                                        <p:tgtEl>
                                          <p:spTgt spid="81923">
                                            <p:txEl>
                                              <p:charRg st="0" end="69"/>
                                            </p:txEl>
                                          </p:spTgt>
                                        </p:tgtEl>
                                        <p:attrNameLst>
                                          <p:attrName>ppt_x</p:attrName>
                                        </p:attrNameLst>
                                      </p:cBhvr>
                                      <p:tavLst>
                                        <p:tav tm="0">
                                          <p:val>
                                            <p:strVal val="#ppt_x"/>
                                          </p:val>
                                        </p:tav>
                                        <p:tav tm="100000">
                                          <p:val>
                                            <p:strVal val="#ppt_x"/>
                                          </p:val>
                                        </p:tav>
                                      </p:tavLst>
                                    </p:anim>
                                    <p:anim calcmode="lin" valueType="num">
                                      <p:cBhvr>
                                        <p:cTn id="8" dur="500" fill="hold"/>
                                        <p:tgtEl>
                                          <p:spTgt spid="81923">
                                            <p:txEl>
                                              <p:charRg st="0" end="69"/>
                                            </p:txEl>
                                          </p:spTgt>
                                        </p:tgtEl>
                                        <p:attrNameLst>
                                          <p:attrName>ppt_y</p:attrName>
                                        </p:attrNameLst>
                                      </p:cBhvr>
                                      <p:tavLst>
                                        <p:tav tm="0">
                                          <p:val>
                                            <p:strVal val="#ppt_y-#ppt_h/2"/>
                                          </p:val>
                                        </p:tav>
                                        <p:tav tm="100000">
                                          <p:val>
                                            <p:strVal val="#ppt_y"/>
                                          </p:val>
                                        </p:tav>
                                      </p:tavLst>
                                    </p:anim>
                                    <p:anim calcmode="lin" valueType="num">
                                      <p:cBhvr>
                                        <p:cTn id="9" dur="500" fill="hold"/>
                                        <p:tgtEl>
                                          <p:spTgt spid="81923">
                                            <p:txEl>
                                              <p:charRg st="0" end="69"/>
                                            </p:txEl>
                                          </p:spTgt>
                                        </p:tgtEl>
                                        <p:attrNameLst>
                                          <p:attrName>ppt_w</p:attrName>
                                        </p:attrNameLst>
                                      </p:cBhvr>
                                      <p:tavLst>
                                        <p:tav tm="0">
                                          <p:val>
                                            <p:strVal val="#ppt_w"/>
                                          </p:val>
                                        </p:tav>
                                        <p:tav tm="100000">
                                          <p:val>
                                            <p:strVal val="#ppt_w"/>
                                          </p:val>
                                        </p:tav>
                                      </p:tavLst>
                                    </p:anim>
                                    <p:anim calcmode="lin" valueType="num">
                                      <p:cBhvr>
                                        <p:cTn id="10" dur="500" fill="hold"/>
                                        <p:tgtEl>
                                          <p:spTgt spid="81923">
                                            <p:txEl>
                                              <p:charRg st="0" end="69"/>
                                            </p:txEl>
                                          </p:spTgt>
                                        </p:tgtEl>
                                        <p:attrNameLst>
                                          <p:attrName>ppt_h</p:attrName>
                                        </p:attrNameLst>
                                      </p:cBhvr>
                                      <p:tavLst>
                                        <p:tav tm="0">
                                          <p:val>
                                            <p:fltVal val="0.000000"/>
                                          </p:val>
                                        </p:tav>
                                        <p:tav tm="100000">
                                          <p:val>
                                            <p:strVal val="#ppt_h"/>
                                          </p:val>
                                        </p:tav>
                                      </p:tavLst>
                                    </p:anim>
                                  </p:childTnLst>
                                </p:cTn>
                              </p:par>
                            </p:childTnLst>
                          </p:cTn>
                        </p:par>
                        <p:par>
                          <p:cTn id="11" fill="hold">
                            <p:stCondLst>
                              <p:cond delay="3849"/>
                            </p:stCondLst>
                            <p:childTnLst>
                              <p:par>
                                <p:cTn id="12" presetID="9" presetClass="entr" presetSubtype="0" fill="hold" nodeType="afterEffect">
                                  <p:stCondLst>
                                    <p:cond delay="0"/>
                                  </p:stCondLst>
                                  <p:childTnLst>
                                    <p:set>
                                      <p:cBhvr>
                                        <p:cTn id="13" dur="1" fill="hold">
                                          <p:stCondLst>
                                            <p:cond delay="0"/>
                                          </p:stCondLst>
                                        </p:cTn>
                                        <p:tgtEl>
                                          <p:spTgt spid="81924"/>
                                        </p:tgtEl>
                                        <p:attrNameLst>
                                          <p:attrName>style.visibility</p:attrName>
                                        </p:attrNameLst>
                                      </p:cBhvr>
                                      <p:to>
                                        <p:strVal val="visible"/>
                                      </p:to>
                                    </p:set>
                                    <p:animEffect transition="in" filter="dissolve">
                                      <p:cBhvr>
                                        <p:cTn id="14" dur="500"/>
                                        <p:tgtEl>
                                          <p:spTgt spid="819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Rectangle 2"/>
          <p:cNvSpPr>
            <a:spLocks noGrp="1"/>
          </p:cNvSpPr>
          <p:nvPr>
            <p:ph type="title"/>
          </p:nvPr>
        </p:nvSpPr>
        <p:spPr>
          <a:xfrm>
            <a:off x="755650" y="44450"/>
            <a:ext cx="7772400" cy="1143000"/>
          </a:xfrm>
          <a:ln/>
        </p:spPr>
        <p:txBody>
          <a:bodyPr vert="horz" wrap="square" lIns="91440" tIns="45720" rIns="91440" bIns="45720" anchor="ctr" anchorCtr="0"/>
          <a:p>
            <a:r>
              <a:rPr lang="zh-CN" altLang="en-US" sz="5400" b="0" dirty="0">
                <a:solidFill>
                  <a:srgbClr val="990000"/>
                </a:solidFill>
                <a:ea typeface="隶书" panose="02010509060101010101" pitchFamily="49" charset="-122"/>
              </a:rPr>
              <a:t>考试流程：考生登录</a:t>
            </a:r>
            <a:endParaRPr lang="zh-CN" altLang="en-US" sz="5400" b="0" dirty="0">
              <a:solidFill>
                <a:srgbClr val="990000"/>
              </a:solidFill>
              <a:ea typeface="隶书" panose="02010509060101010101" pitchFamily="49" charset="-122"/>
            </a:endParaRPr>
          </a:p>
        </p:txBody>
      </p:sp>
      <p:sp>
        <p:nvSpPr>
          <p:cNvPr id="82947" name="Rectangle 3"/>
          <p:cNvSpPr>
            <a:spLocks noGrp="1"/>
          </p:cNvSpPr>
          <p:nvPr>
            <p:ph idx="1"/>
          </p:nvPr>
        </p:nvSpPr>
        <p:spPr>
          <a:xfrm>
            <a:off x="395288" y="1196975"/>
            <a:ext cx="8208962" cy="1016000"/>
          </a:xfrm>
          <a:ln/>
        </p:spPr>
        <p:txBody>
          <a:bodyPr vert="horz" wrap="square" lIns="91440" tIns="45720" rIns="91440" bIns="45720" anchor="t" anchorCtr="0"/>
          <a:p>
            <a:r>
              <a:rPr lang="zh-CN" altLang="en-US" sz="3600" dirty="0">
                <a:ea typeface="楷体" panose="02010609060101010101" pitchFamily="49" charset="-122"/>
              </a:rPr>
              <a:t>在屏幕出现如图界面时考生准确填入自己的准考证号，点击</a:t>
            </a:r>
            <a:r>
              <a:rPr lang="zh-CN" altLang="en-US" sz="3600" dirty="0">
                <a:latin typeface="楷体" panose="02010609060101010101" pitchFamily="49" charset="-122"/>
                <a:ea typeface="楷体" panose="02010609060101010101" pitchFamily="49" charset="-122"/>
              </a:rPr>
              <a:t>“</a:t>
            </a:r>
            <a:r>
              <a:rPr lang="zh-CN" altLang="en-US" sz="3600" dirty="0">
                <a:ea typeface="楷体" panose="02010609060101010101" pitchFamily="49" charset="-122"/>
              </a:rPr>
              <a:t>进入</a:t>
            </a:r>
            <a:r>
              <a:rPr lang="zh-CN" altLang="en-US" sz="3600" dirty="0">
                <a:latin typeface="楷体" panose="02010609060101010101" pitchFamily="49" charset="-122"/>
                <a:ea typeface="楷体" panose="02010609060101010101" pitchFamily="49" charset="-122"/>
              </a:rPr>
              <a:t>”</a:t>
            </a:r>
            <a:r>
              <a:rPr lang="zh-CN" altLang="en-US" sz="3600" dirty="0">
                <a:ea typeface="楷体" panose="02010609060101010101" pitchFamily="49" charset="-122"/>
              </a:rPr>
              <a:t>按钮。</a:t>
            </a:r>
            <a:endParaRPr lang="zh-CN" altLang="en-US" sz="3600" dirty="0">
              <a:ea typeface="楷体" panose="02010609060101010101" pitchFamily="49" charset="-122"/>
            </a:endParaRPr>
          </a:p>
        </p:txBody>
      </p:sp>
      <p:pic>
        <p:nvPicPr>
          <p:cNvPr id="82948" name="Picture 4" descr="2"/>
          <p:cNvPicPr>
            <a:picLocks noChangeAspect="1"/>
          </p:cNvPicPr>
          <p:nvPr/>
        </p:nvPicPr>
        <p:blipFill>
          <a:blip r:embed="rId1"/>
          <a:stretch>
            <a:fillRect/>
          </a:stretch>
        </p:blipFill>
        <p:spPr>
          <a:xfrm>
            <a:off x="755650" y="2565400"/>
            <a:ext cx="7491413" cy="40767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iterate type="wd">
                                    <p:tmPct val="10000"/>
                                  </p:iterate>
                                  <p:childTnLst>
                                    <p:set>
                                      <p:cBhvr>
                                        <p:cTn id="6" dur="1" fill="hold">
                                          <p:stCondLst>
                                            <p:cond delay="0"/>
                                          </p:stCondLst>
                                        </p:cTn>
                                        <p:tgtEl>
                                          <p:spTgt spid="82947">
                                            <p:txEl>
                                              <p:charRg st="0" end="34"/>
                                            </p:txEl>
                                          </p:spTgt>
                                        </p:tgtEl>
                                        <p:attrNameLst>
                                          <p:attrName>style.visibility</p:attrName>
                                        </p:attrNameLst>
                                      </p:cBhvr>
                                      <p:to>
                                        <p:strVal val="visible"/>
                                      </p:to>
                                    </p:set>
                                    <p:anim calcmode="lin" valueType="num">
                                      <p:cBhvr>
                                        <p:cTn id="7" dur="500" fill="hold"/>
                                        <p:tgtEl>
                                          <p:spTgt spid="82947">
                                            <p:txEl>
                                              <p:charRg st="0" end="34"/>
                                            </p:txEl>
                                          </p:spTgt>
                                        </p:tgtEl>
                                        <p:attrNameLst>
                                          <p:attrName>ppt_x</p:attrName>
                                        </p:attrNameLst>
                                      </p:cBhvr>
                                      <p:tavLst>
                                        <p:tav tm="0">
                                          <p:val>
                                            <p:strVal val="#ppt_x-#ppt_w/2"/>
                                          </p:val>
                                        </p:tav>
                                        <p:tav tm="100000">
                                          <p:val>
                                            <p:strVal val="#ppt_x"/>
                                          </p:val>
                                        </p:tav>
                                      </p:tavLst>
                                    </p:anim>
                                    <p:anim calcmode="lin" valueType="num">
                                      <p:cBhvr>
                                        <p:cTn id="8" dur="500" fill="hold"/>
                                        <p:tgtEl>
                                          <p:spTgt spid="82947">
                                            <p:txEl>
                                              <p:charRg st="0" end="34"/>
                                            </p:txEl>
                                          </p:spTgt>
                                        </p:tgtEl>
                                        <p:attrNameLst>
                                          <p:attrName>ppt_y</p:attrName>
                                        </p:attrNameLst>
                                      </p:cBhvr>
                                      <p:tavLst>
                                        <p:tav tm="0">
                                          <p:val>
                                            <p:strVal val="#ppt_y"/>
                                          </p:val>
                                        </p:tav>
                                        <p:tav tm="100000">
                                          <p:val>
                                            <p:strVal val="#ppt_y"/>
                                          </p:val>
                                        </p:tav>
                                      </p:tavLst>
                                    </p:anim>
                                    <p:anim calcmode="lin" valueType="num">
                                      <p:cBhvr>
                                        <p:cTn id="9" dur="500" fill="hold"/>
                                        <p:tgtEl>
                                          <p:spTgt spid="82947">
                                            <p:txEl>
                                              <p:charRg st="0" end="34"/>
                                            </p:txEl>
                                          </p:spTgt>
                                        </p:tgtEl>
                                        <p:attrNameLst>
                                          <p:attrName>ppt_w</p:attrName>
                                        </p:attrNameLst>
                                      </p:cBhvr>
                                      <p:tavLst>
                                        <p:tav tm="0">
                                          <p:val>
                                            <p:fltVal val="0.000000"/>
                                          </p:val>
                                        </p:tav>
                                        <p:tav tm="100000">
                                          <p:val>
                                            <p:strVal val="#ppt_w"/>
                                          </p:val>
                                        </p:tav>
                                      </p:tavLst>
                                    </p:anim>
                                    <p:anim calcmode="lin" valueType="num">
                                      <p:cBhvr>
                                        <p:cTn id="10" dur="500" fill="hold"/>
                                        <p:tgtEl>
                                          <p:spTgt spid="82947">
                                            <p:txEl>
                                              <p:charRg st="0" end="34"/>
                                            </p:txEl>
                                          </p:spTgt>
                                        </p:tgtEl>
                                        <p:attrNameLst>
                                          <p:attrName>ppt_h</p:attrName>
                                        </p:attrNameLst>
                                      </p:cBhvr>
                                      <p:tavLst>
                                        <p:tav tm="0">
                                          <p:val>
                                            <p:strVal val="#ppt_h"/>
                                          </p:val>
                                        </p:tav>
                                        <p:tav tm="100000">
                                          <p:val>
                                            <p:strVal val="#ppt_h"/>
                                          </p:val>
                                        </p:tav>
                                      </p:tavLst>
                                    </p:anim>
                                  </p:childTnLst>
                                </p:cTn>
                              </p:par>
                            </p:childTnLst>
                          </p:cTn>
                        </p:par>
                        <p:par>
                          <p:cTn id="11" fill="hold">
                            <p:stCondLst>
                              <p:cond delay="2099"/>
                            </p:stCondLst>
                            <p:childTnLst>
                              <p:par>
                                <p:cTn id="12" presetID="17" presetClass="entr" presetSubtype="8" fill="hold" nodeType="afterEffect">
                                  <p:stCondLst>
                                    <p:cond delay="0"/>
                                  </p:stCondLst>
                                  <p:childTnLst>
                                    <p:set>
                                      <p:cBhvr>
                                        <p:cTn id="13" dur="1" fill="hold">
                                          <p:stCondLst>
                                            <p:cond delay="0"/>
                                          </p:stCondLst>
                                        </p:cTn>
                                        <p:tgtEl>
                                          <p:spTgt spid="82948"/>
                                        </p:tgtEl>
                                        <p:attrNameLst>
                                          <p:attrName>style.visibility</p:attrName>
                                        </p:attrNameLst>
                                      </p:cBhvr>
                                      <p:to>
                                        <p:strVal val="visible"/>
                                      </p:to>
                                    </p:set>
                                    <p:anim calcmode="lin" valueType="num">
                                      <p:cBhvr>
                                        <p:cTn id="14" dur="500" fill="hold"/>
                                        <p:tgtEl>
                                          <p:spTgt spid="82948"/>
                                        </p:tgtEl>
                                        <p:attrNameLst>
                                          <p:attrName>ppt_x</p:attrName>
                                        </p:attrNameLst>
                                      </p:cBhvr>
                                      <p:tavLst>
                                        <p:tav tm="0">
                                          <p:val>
                                            <p:strVal val="#ppt_x-#ppt_w/2"/>
                                          </p:val>
                                        </p:tav>
                                        <p:tav tm="100000">
                                          <p:val>
                                            <p:strVal val="#ppt_x"/>
                                          </p:val>
                                        </p:tav>
                                      </p:tavLst>
                                    </p:anim>
                                    <p:anim calcmode="lin" valueType="num">
                                      <p:cBhvr>
                                        <p:cTn id="15" dur="500" fill="hold"/>
                                        <p:tgtEl>
                                          <p:spTgt spid="82948"/>
                                        </p:tgtEl>
                                        <p:attrNameLst>
                                          <p:attrName>ppt_y</p:attrName>
                                        </p:attrNameLst>
                                      </p:cBhvr>
                                      <p:tavLst>
                                        <p:tav tm="0">
                                          <p:val>
                                            <p:strVal val="#ppt_y"/>
                                          </p:val>
                                        </p:tav>
                                        <p:tav tm="100000">
                                          <p:val>
                                            <p:strVal val="#ppt_y"/>
                                          </p:val>
                                        </p:tav>
                                      </p:tavLst>
                                    </p:anim>
                                    <p:anim calcmode="lin" valueType="num">
                                      <p:cBhvr>
                                        <p:cTn id="16" dur="500" fill="hold"/>
                                        <p:tgtEl>
                                          <p:spTgt spid="82948"/>
                                        </p:tgtEl>
                                        <p:attrNameLst>
                                          <p:attrName>ppt_w</p:attrName>
                                        </p:attrNameLst>
                                      </p:cBhvr>
                                      <p:tavLst>
                                        <p:tav tm="0">
                                          <p:val>
                                            <p:fltVal val="0.000000"/>
                                          </p:val>
                                        </p:tav>
                                        <p:tav tm="100000">
                                          <p:val>
                                            <p:strVal val="#ppt_w"/>
                                          </p:val>
                                        </p:tav>
                                      </p:tavLst>
                                    </p:anim>
                                    <p:anim calcmode="lin" valueType="num">
                                      <p:cBhvr>
                                        <p:cTn id="17" dur="500" fill="hold"/>
                                        <p:tgtEl>
                                          <p:spTgt spid="8294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Rectangle 2"/>
          <p:cNvSpPr>
            <a:spLocks noGrp="1"/>
          </p:cNvSpPr>
          <p:nvPr>
            <p:ph type="title"/>
          </p:nvPr>
        </p:nvSpPr>
        <p:spPr>
          <a:ln/>
        </p:spPr>
        <p:txBody>
          <a:bodyPr vert="horz" wrap="square" lIns="91440" tIns="45720" rIns="91440" bIns="45720" anchor="ctr" anchorCtr="0"/>
          <a:p>
            <a:r>
              <a:rPr lang="zh-CN" altLang="en-US" sz="5400" b="0" dirty="0">
                <a:solidFill>
                  <a:srgbClr val="990000"/>
                </a:solidFill>
                <a:ea typeface="隶书" panose="02010509060101010101" pitchFamily="49" charset="-122"/>
              </a:rPr>
              <a:t>考试流程：考生登录</a:t>
            </a:r>
            <a:endParaRPr lang="zh-CN" altLang="en-US" sz="5400" b="0" dirty="0">
              <a:solidFill>
                <a:srgbClr val="990000"/>
              </a:solidFill>
              <a:ea typeface="隶书" panose="02010509060101010101" pitchFamily="49" charset="-122"/>
            </a:endParaRPr>
          </a:p>
        </p:txBody>
      </p:sp>
      <p:sp>
        <p:nvSpPr>
          <p:cNvPr id="83971" name="Rectangle 3"/>
          <p:cNvSpPr>
            <a:spLocks noGrp="1" noChangeArrowheads="1"/>
          </p:cNvSpPr>
          <p:nvPr>
            <p:ph idx="1"/>
          </p:nvPr>
        </p:nvSpPr>
        <p:spPr>
          <a:xfrm>
            <a:off x="250825" y="1125538"/>
            <a:ext cx="5111750" cy="1511300"/>
          </a:xfrm>
        </p:spPr>
        <p:txBody>
          <a:bodyPr vert="horz" wrap="square" lIns="91440" tIns="45720" rIns="91440" bIns="45720" numCol="1" anchor="t" anchorCtr="0" compatLnSpc="1"/>
          <a:lstStyle/>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  考生在登录界面中填入自己的准考证号码，单击“进入”按钮继续。如果输入错误，系统会给出如图提示：</a:t>
            </a:r>
            <a:endPar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90000"/>
              </a:lnSpc>
              <a:spcBef>
                <a:spcPct val="20000"/>
              </a:spcBef>
              <a:spcAft>
                <a:spcPct val="0"/>
              </a:spcAft>
              <a:buClrTx/>
              <a:buSzTx/>
              <a:buFontTx/>
              <a:buChar char="•"/>
              <a:defRPr/>
            </a:pPr>
            <a:endPar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90000"/>
              </a:lnSpc>
              <a:spcBef>
                <a:spcPct val="20000"/>
              </a:spcBef>
              <a:spcAft>
                <a:spcPct val="0"/>
              </a:spcAft>
              <a:buClrTx/>
              <a:buSzTx/>
              <a:buFontTx/>
              <a:buChar char="•"/>
              <a:defRPr/>
            </a:pPr>
            <a:endPar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90000"/>
              </a:lnSpc>
              <a:spcBef>
                <a:spcPct val="20000"/>
              </a:spcBef>
              <a:spcAft>
                <a:spcPct val="0"/>
              </a:spcAft>
              <a:buClrTx/>
              <a:buSzTx/>
              <a:buFontTx/>
              <a:buChar char="•"/>
              <a:defRPr/>
            </a:pPr>
            <a:endPar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sp>
        <p:nvSpPr>
          <p:cNvPr id="83972" name="Text Box 4"/>
          <p:cNvSpPr txBox="1">
            <a:spLocks noChangeArrowheads="1"/>
          </p:cNvSpPr>
          <p:nvPr/>
        </p:nvSpPr>
        <p:spPr bwMode="auto">
          <a:xfrm>
            <a:off x="665163" y="3500438"/>
            <a:ext cx="4338638"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spAutoFit/>
          </a:bodyPr>
          <a:lstStyle/>
          <a:p>
            <a:pPr marR="0" defTabSz="914400">
              <a:spcBef>
                <a:spcPct val="20000"/>
              </a:spcBef>
              <a:buClrTx/>
              <a:buSzTx/>
              <a:buFontTx/>
              <a:defRPr/>
            </a:pPr>
            <a:r>
              <a:rPr kumimoji="1" lang="zh-CN" altLang="en-US" sz="28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如果考生输入准考证号已经登录过系统，系统会给出如图提示：</a:t>
            </a:r>
            <a:endParaRPr kumimoji="1" lang="zh-CN" altLang="en-US" sz="28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endParaRPr>
          </a:p>
        </p:txBody>
      </p:sp>
      <p:pic>
        <p:nvPicPr>
          <p:cNvPr id="83973" name="Picture 5" descr="准考证号码错误提示"/>
          <p:cNvPicPr>
            <a:picLocks noChangeAspect="1"/>
          </p:cNvPicPr>
          <p:nvPr/>
        </p:nvPicPr>
        <p:blipFill>
          <a:blip r:embed="rId1"/>
          <a:stretch>
            <a:fillRect/>
          </a:stretch>
        </p:blipFill>
        <p:spPr>
          <a:xfrm>
            <a:off x="5651500" y="1268413"/>
            <a:ext cx="2736850" cy="1728787"/>
          </a:xfrm>
          <a:prstGeom prst="rect">
            <a:avLst/>
          </a:prstGeom>
          <a:noFill/>
          <a:ln w="9525">
            <a:noFill/>
          </a:ln>
        </p:spPr>
      </p:pic>
      <p:pic>
        <p:nvPicPr>
          <p:cNvPr id="83974" name="Picture 6" descr="准考证号码已经考过提示"/>
          <p:cNvPicPr>
            <a:picLocks noChangeAspect="1"/>
          </p:cNvPicPr>
          <p:nvPr/>
        </p:nvPicPr>
        <p:blipFill>
          <a:blip r:embed="rId2"/>
          <a:stretch>
            <a:fillRect/>
          </a:stretch>
        </p:blipFill>
        <p:spPr>
          <a:xfrm>
            <a:off x="5580063" y="3357563"/>
            <a:ext cx="2736850" cy="1584325"/>
          </a:xfrm>
          <a:prstGeom prst="rect">
            <a:avLst/>
          </a:prstGeom>
          <a:noFill/>
          <a:ln w="9525">
            <a:noFill/>
          </a:ln>
        </p:spPr>
      </p:pic>
      <p:sp>
        <p:nvSpPr>
          <p:cNvPr id="83975" name="Text Box 7"/>
          <p:cNvSpPr txBox="1">
            <a:spLocks noChangeArrowheads="1"/>
          </p:cNvSpPr>
          <p:nvPr/>
        </p:nvSpPr>
        <p:spPr bwMode="auto">
          <a:xfrm>
            <a:off x="611188" y="5084763"/>
            <a:ext cx="7848600" cy="95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542925" eaLnBrk="0" hangingPunct="0">
              <a:defRPr>
                <a:solidFill>
                  <a:schemeClr val="tx1"/>
                </a:solidFill>
                <a:latin typeface="Arial" panose="020B0604020202020204" pitchFamily="34" charset="0"/>
                <a:cs typeface="Arial" panose="020B0604020202020204" pitchFamily="34" charset="0"/>
              </a:defRPr>
            </a:lvl2pPr>
            <a:lvl3pPr eaLnBrk="0" hangingPunct="0">
              <a:defRPr>
                <a:solidFill>
                  <a:schemeClr val="tx1"/>
                </a:solidFill>
                <a:latin typeface="Arial" panose="020B0604020202020204" pitchFamily="34" charset="0"/>
                <a:cs typeface="Arial" panose="020B0604020202020204" pitchFamily="34" charset="0"/>
              </a:defRPr>
            </a:lvl3pPr>
            <a:lvl4pPr eaLnBrk="0" hangingPunct="0">
              <a:defRPr>
                <a:solidFill>
                  <a:schemeClr val="tx1"/>
                </a:solidFill>
                <a:latin typeface="Arial" panose="020B0604020202020204" pitchFamily="34" charset="0"/>
                <a:cs typeface="Arial" panose="020B0604020202020204" pitchFamily="34" charset="0"/>
              </a:defRPr>
            </a:lvl4pPr>
            <a:lvl5pPr eaLnBrk="0" hangingPunct="0">
              <a:defRPr>
                <a:solidFill>
                  <a:schemeClr val="tx1"/>
                </a:solidFill>
                <a:latin typeface="Arial" panose="020B0604020202020204" pitchFamily="34" charset="0"/>
                <a:cs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defRPr/>
            </a:pPr>
            <a:r>
              <a:rPr kumimoji="1" lang="zh-CN" altLang="en-US" sz="2800" b="1" i="0" u="none" strike="noStrike" kern="1200" cap="none" spc="0" normalizeH="0" baseline="0" noProof="0" smtClean="0">
                <a:ln>
                  <a:noFill/>
                </a:ln>
                <a:solidFill>
                  <a:srgbClr val="000066"/>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Arial" panose="020B0604020202020204" pitchFamily="34" charset="0"/>
              </a:rPr>
              <a:t>遇到以上情况，单击错误提示中的“确定”按钮，再重新输入正确的准考证号码。</a:t>
            </a:r>
            <a:endParaRPr kumimoji="1" lang="zh-CN" altLang="en-US" sz="2800" b="1" i="0" u="none" strike="noStrike" kern="1200" cap="none" spc="0" normalizeH="0" baseline="0" noProof="0" smtClean="0">
              <a:ln>
                <a:noFill/>
              </a:ln>
              <a:solidFill>
                <a:srgbClr val="000066"/>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83971">
                                            <p:txEl>
                                              <p:charRg st="0" end="50"/>
                                            </p:txEl>
                                          </p:spTgt>
                                        </p:tgtEl>
                                        <p:attrNameLst>
                                          <p:attrName>style.visibility</p:attrName>
                                        </p:attrNameLst>
                                      </p:cBhvr>
                                      <p:to>
                                        <p:strVal val="visible"/>
                                      </p:to>
                                    </p:set>
                                    <p:animEffect transition="in" filter="blinds(horizontal)">
                                      <p:cBhvr>
                                        <p:cTn id="7" dur="500"/>
                                        <p:tgtEl>
                                          <p:spTgt spid="83971">
                                            <p:txEl>
                                              <p:charRg st="0" end="50"/>
                                            </p:txEl>
                                          </p:spTgt>
                                        </p:tgtEl>
                                      </p:cBhvr>
                                    </p:animEffect>
                                  </p:childTnLst>
                                </p:cTn>
                              </p:par>
                            </p:childTnLst>
                          </p:cTn>
                        </p:par>
                        <p:par>
                          <p:cTn id="8" fill="hold">
                            <p:stCondLst>
                              <p:cond delay="500"/>
                            </p:stCondLst>
                            <p:childTnLst>
                              <p:par>
                                <p:cTn id="9" presetID="17" presetClass="entr" presetSubtype="10" fill="hold" nodeType="afterEffect">
                                  <p:stCondLst>
                                    <p:cond delay="0"/>
                                  </p:stCondLst>
                                  <p:childTnLst>
                                    <p:set>
                                      <p:cBhvr>
                                        <p:cTn id="10" dur="1" fill="hold">
                                          <p:stCondLst>
                                            <p:cond delay="0"/>
                                          </p:stCondLst>
                                        </p:cTn>
                                        <p:tgtEl>
                                          <p:spTgt spid="83973"/>
                                        </p:tgtEl>
                                        <p:attrNameLst>
                                          <p:attrName>style.visibility</p:attrName>
                                        </p:attrNameLst>
                                      </p:cBhvr>
                                      <p:to>
                                        <p:strVal val="visible"/>
                                      </p:to>
                                    </p:set>
                                    <p:anim calcmode="lin" valueType="num">
                                      <p:cBhvr>
                                        <p:cTn id="11" dur="500" fill="hold"/>
                                        <p:tgtEl>
                                          <p:spTgt spid="83973"/>
                                        </p:tgtEl>
                                        <p:attrNameLst>
                                          <p:attrName>ppt_w</p:attrName>
                                        </p:attrNameLst>
                                      </p:cBhvr>
                                      <p:tavLst>
                                        <p:tav tm="0">
                                          <p:val>
                                            <p:fltVal val="0.000000"/>
                                          </p:val>
                                        </p:tav>
                                        <p:tav tm="100000">
                                          <p:val>
                                            <p:strVal val="#ppt_w"/>
                                          </p:val>
                                        </p:tav>
                                      </p:tavLst>
                                    </p:anim>
                                    <p:anim calcmode="lin" valueType="num">
                                      <p:cBhvr>
                                        <p:cTn id="12" dur="500" fill="hold"/>
                                        <p:tgtEl>
                                          <p:spTgt spid="83973"/>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3" presetClass="entr" presetSubtype="10" fill="hold" grpId="0" nodeType="afterEffect">
                                  <p:stCondLst>
                                    <p:cond delay="0"/>
                                  </p:stCondLst>
                                  <p:childTnLst>
                                    <p:set>
                                      <p:cBhvr>
                                        <p:cTn id="15" dur="1" fill="hold">
                                          <p:stCondLst>
                                            <p:cond delay="0"/>
                                          </p:stCondLst>
                                        </p:cTn>
                                        <p:tgtEl>
                                          <p:spTgt spid="83972"/>
                                        </p:tgtEl>
                                        <p:attrNameLst>
                                          <p:attrName>style.visibility</p:attrName>
                                        </p:attrNameLst>
                                      </p:cBhvr>
                                      <p:to>
                                        <p:strVal val="visible"/>
                                      </p:to>
                                    </p:set>
                                    <p:animEffect transition="in" filter="blinds(horizontal)">
                                      <p:cBhvr>
                                        <p:cTn id="16" dur="500"/>
                                        <p:tgtEl>
                                          <p:spTgt spid="83972"/>
                                        </p:tgtEl>
                                      </p:cBhvr>
                                    </p:animEffect>
                                  </p:childTnLst>
                                </p:cTn>
                              </p:par>
                            </p:childTnLst>
                          </p:cTn>
                        </p:par>
                        <p:par>
                          <p:cTn id="17" fill="hold">
                            <p:stCondLst>
                              <p:cond delay="1500"/>
                            </p:stCondLst>
                            <p:childTnLst>
                              <p:par>
                                <p:cTn id="18" presetID="17" presetClass="entr" presetSubtype="10" fill="hold" nodeType="afterEffect">
                                  <p:stCondLst>
                                    <p:cond delay="0"/>
                                  </p:stCondLst>
                                  <p:childTnLst>
                                    <p:set>
                                      <p:cBhvr>
                                        <p:cTn id="19" dur="1" fill="hold">
                                          <p:stCondLst>
                                            <p:cond delay="0"/>
                                          </p:stCondLst>
                                        </p:cTn>
                                        <p:tgtEl>
                                          <p:spTgt spid="83974"/>
                                        </p:tgtEl>
                                        <p:attrNameLst>
                                          <p:attrName>style.visibility</p:attrName>
                                        </p:attrNameLst>
                                      </p:cBhvr>
                                      <p:to>
                                        <p:strVal val="visible"/>
                                      </p:to>
                                    </p:set>
                                    <p:anim calcmode="lin" valueType="num">
                                      <p:cBhvr>
                                        <p:cTn id="20" dur="500" fill="hold"/>
                                        <p:tgtEl>
                                          <p:spTgt spid="83974"/>
                                        </p:tgtEl>
                                        <p:attrNameLst>
                                          <p:attrName>ppt_w</p:attrName>
                                        </p:attrNameLst>
                                      </p:cBhvr>
                                      <p:tavLst>
                                        <p:tav tm="0">
                                          <p:val>
                                            <p:fltVal val="0.000000"/>
                                          </p:val>
                                        </p:tav>
                                        <p:tav tm="100000">
                                          <p:val>
                                            <p:strVal val="#ppt_w"/>
                                          </p:val>
                                        </p:tav>
                                      </p:tavLst>
                                    </p:anim>
                                    <p:anim calcmode="lin" valueType="num">
                                      <p:cBhvr>
                                        <p:cTn id="21" dur="500" fill="hold"/>
                                        <p:tgtEl>
                                          <p:spTgt spid="83974"/>
                                        </p:tgtEl>
                                        <p:attrNameLst>
                                          <p:attrName>ppt_h</p:attrName>
                                        </p:attrNameLst>
                                      </p:cBhvr>
                                      <p:tavLst>
                                        <p:tav tm="0">
                                          <p:val>
                                            <p:strVal val="#ppt_h"/>
                                          </p:val>
                                        </p:tav>
                                        <p:tav tm="100000">
                                          <p:val>
                                            <p:strVal val="#ppt_h"/>
                                          </p:val>
                                        </p:tav>
                                      </p:tavLst>
                                    </p:anim>
                                  </p:childTnLst>
                                </p:cTn>
                              </p:par>
                            </p:childTnLst>
                          </p:cTn>
                        </p:par>
                        <p:par>
                          <p:cTn id="22" fill="hold">
                            <p:stCondLst>
                              <p:cond delay="2000"/>
                            </p:stCondLst>
                            <p:childTnLst>
                              <p:par>
                                <p:cTn id="23" presetID="3" presetClass="entr" presetSubtype="10" fill="hold" grpId="0" nodeType="afterEffect">
                                  <p:stCondLst>
                                    <p:cond delay="0"/>
                                  </p:stCondLst>
                                  <p:childTnLst>
                                    <p:set>
                                      <p:cBhvr>
                                        <p:cTn id="24" dur="1" fill="hold">
                                          <p:stCondLst>
                                            <p:cond delay="0"/>
                                          </p:stCondLst>
                                        </p:cTn>
                                        <p:tgtEl>
                                          <p:spTgt spid="83975"/>
                                        </p:tgtEl>
                                        <p:attrNameLst>
                                          <p:attrName>style.visibility</p:attrName>
                                        </p:attrNameLst>
                                      </p:cBhvr>
                                      <p:to>
                                        <p:strVal val="visible"/>
                                      </p:to>
                                    </p:set>
                                    <p:animEffect transition="in" filter="blinds(horizontal)">
                                      <p:cBhvr>
                                        <p:cTn id="25" dur="500"/>
                                        <p:tgtEl>
                                          <p:spTgt spid="83975"/>
                                        </p:tgtEl>
                                      </p:cBhvr>
                                    </p:animEffect>
                                  </p:childTnLst>
                                </p:cTn>
                              </p:par>
                            </p:childTnLst>
                          </p:cTn>
                        </p:par>
                        <p:par>
                          <p:cTn id="26" fill="hold">
                            <p:stCondLst>
                              <p:cond delay="2500"/>
                            </p:stCondLst>
                            <p:childTnLst>
                              <p:par>
                                <p:cTn id="27" presetID="3" presetClass="emph" presetSubtype="2" fill="hold" grpId="1" nodeType="afterEffect">
                                  <p:stCondLst>
                                    <p:cond delay="0"/>
                                  </p:stCondLst>
                                  <p:childTnLst>
                                    <p:animClr clrSpc="rgb" dir="cw">
                                      <p:cBhvr override="childStyle">
                                        <p:cTn id="28" dur="2000" fill="hold"/>
                                        <p:tgtEl>
                                          <p:spTgt spid="83975"/>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2" grpId="0"/>
      <p:bldP spid="83975" grpId="0" bldLvl="0" animBg="1"/>
      <p:bldP spid="83975" grpId="1" bldLvl="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2"/>
          <p:cNvSpPr>
            <a:spLocks noGrp="1"/>
          </p:cNvSpPr>
          <p:nvPr>
            <p:ph type="title"/>
          </p:nvPr>
        </p:nvSpPr>
        <p:spPr>
          <a:xfrm>
            <a:off x="900113" y="-90487"/>
            <a:ext cx="7772400" cy="1143000"/>
          </a:xfrm>
          <a:ln/>
        </p:spPr>
        <p:txBody>
          <a:bodyPr vert="horz" wrap="square" lIns="91440" tIns="45720" rIns="91440" bIns="45720" anchor="ctr" anchorCtr="0"/>
          <a:p>
            <a:r>
              <a:rPr lang="zh-CN" altLang="en-US" sz="5400" b="0" dirty="0">
                <a:solidFill>
                  <a:srgbClr val="990000"/>
                </a:solidFill>
                <a:latin typeface="隶书" panose="02010509060101010101" pitchFamily="49" charset="-122"/>
                <a:ea typeface="隶书" panose="02010509060101010101" pitchFamily="49" charset="-122"/>
              </a:rPr>
              <a:t>考试流程：核对信息 </a:t>
            </a:r>
            <a:endParaRPr lang="zh-CN" altLang="en-US" sz="5400" b="0" dirty="0">
              <a:solidFill>
                <a:srgbClr val="990000"/>
              </a:solidFill>
              <a:latin typeface="隶书" panose="02010509060101010101" pitchFamily="49" charset="-122"/>
              <a:ea typeface="隶书" panose="02010509060101010101" pitchFamily="49" charset="-122"/>
            </a:endParaRPr>
          </a:p>
        </p:txBody>
      </p:sp>
      <p:sp>
        <p:nvSpPr>
          <p:cNvPr id="86019" name="Rectangle 3"/>
          <p:cNvSpPr>
            <a:spLocks noGrp="1"/>
          </p:cNvSpPr>
          <p:nvPr>
            <p:ph idx="1"/>
          </p:nvPr>
        </p:nvSpPr>
        <p:spPr>
          <a:xfrm>
            <a:off x="0" y="981075"/>
            <a:ext cx="4716463" cy="5472113"/>
          </a:xfrm>
          <a:ln/>
        </p:spPr>
        <p:txBody>
          <a:bodyPr vert="horz" wrap="square" lIns="91440" tIns="45720" rIns="91440" bIns="45720" anchor="t" anchorCtr="0"/>
          <a:p>
            <a:r>
              <a:rPr lang="zh-CN" altLang="en-US" dirty="0">
                <a:ea typeface="楷体" panose="02010609060101010101" pitchFamily="49" charset="-122"/>
              </a:rPr>
              <a:t>考生登录成功以后，考试机屏幕上会显示考生个人基本信息。</a:t>
            </a:r>
            <a:endParaRPr lang="zh-CN" altLang="en-US" dirty="0">
              <a:ea typeface="楷体" panose="02010609060101010101" pitchFamily="49" charset="-122"/>
            </a:endParaRPr>
          </a:p>
          <a:p>
            <a:r>
              <a:rPr lang="zh-CN" altLang="en-US" dirty="0">
                <a:ea typeface="楷体" panose="02010609060101010101" pitchFamily="49" charset="-122"/>
              </a:rPr>
              <a:t>考生要认真核对所显示信息是否与自己相符。</a:t>
            </a:r>
            <a:endParaRPr lang="zh-CN" altLang="en-US" dirty="0">
              <a:ea typeface="楷体" panose="02010609060101010101" pitchFamily="49" charset="-122"/>
            </a:endParaRPr>
          </a:p>
          <a:p>
            <a:r>
              <a:rPr lang="zh-CN" altLang="en-US" dirty="0">
                <a:ea typeface="楷体" panose="02010609060101010101" pitchFamily="49" charset="-122"/>
              </a:rPr>
              <a:t>核对完成以后，单击</a:t>
            </a:r>
            <a:r>
              <a:rPr lang="zh-CN" altLang="en-US" dirty="0">
                <a:latin typeface="楷体" panose="02010609060101010101" pitchFamily="49" charset="-122"/>
                <a:ea typeface="楷体" panose="02010609060101010101" pitchFamily="49" charset="-122"/>
              </a:rPr>
              <a:t>“</a:t>
            </a:r>
            <a:r>
              <a:rPr lang="zh-CN" altLang="en-US" dirty="0">
                <a:ea typeface="楷体" panose="02010609060101010101" pitchFamily="49" charset="-122"/>
              </a:rPr>
              <a:t>确认</a:t>
            </a:r>
            <a:r>
              <a:rPr lang="zh-CN" altLang="en-US" dirty="0">
                <a:latin typeface="楷体" panose="02010609060101010101" pitchFamily="49" charset="-122"/>
                <a:ea typeface="楷体" panose="02010609060101010101" pitchFamily="49" charset="-122"/>
              </a:rPr>
              <a:t>”</a:t>
            </a:r>
            <a:r>
              <a:rPr lang="zh-CN" altLang="en-US" dirty="0">
                <a:ea typeface="楷体" panose="02010609060101010101" pitchFamily="49" charset="-122"/>
              </a:rPr>
              <a:t>继续。</a:t>
            </a:r>
            <a:endParaRPr lang="zh-CN" altLang="en-US" dirty="0">
              <a:ea typeface="楷体" panose="02010609060101010101" pitchFamily="49" charset="-122"/>
            </a:endParaRPr>
          </a:p>
          <a:p>
            <a:r>
              <a:rPr lang="zh-CN" altLang="en-US" dirty="0">
                <a:ea typeface="楷体" panose="02010609060101010101" pitchFamily="49" charset="-122"/>
              </a:rPr>
              <a:t>核对发现信息错误，可以点击</a:t>
            </a:r>
            <a:r>
              <a:rPr lang="zh-CN" altLang="en-US" dirty="0">
                <a:latin typeface="楷体" panose="02010609060101010101" pitchFamily="49" charset="-122"/>
                <a:ea typeface="楷体" panose="02010609060101010101" pitchFamily="49" charset="-122"/>
              </a:rPr>
              <a:t>“</a:t>
            </a:r>
            <a:r>
              <a:rPr lang="zh-CN" altLang="en-US" dirty="0">
                <a:ea typeface="楷体" panose="02010609060101010101" pitchFamily="49" charset="-122"/>
              </a:rPr>
              <a:t>返回</a:t>
            </a:r>
            <a:r>
              <a:rPr lang="zh-CN" altLang="en-US" dirty="0">
                <a:latin typeface="楷体" panose="02010609060101010101" pitchFamily="49" charset="-122"/>
                <a:ea typeface="楷体" panose="02010609060101010101" pitchFamily="49" charset="-122"/>
              </a:rPr>
              <a:t>”</a:t>
            </a:r>
            <a:r>
              <a:rPr lang="zh-CN" altLang="en-US" dirty="0">
                <a:ea typeface="楷体" panose="02010609060101010101" pitchFamily="49" charset="-122"/>
              </a:rPr>
              <a:t>重新登录。</a:t>
            </a:r>
            <a:endParaRPr lang="zh-CN" altLang="en-US" dirty="0">
              <a:ea typeface="楷体" panose="02010609060101010101" pitchFamily="49" charset="-122"/>
            </a:endParaRPr>
          </a:p>
        </p:txBody>
      </p:sp>
      <p:pic>
        <p:nvPicPr>
          <p:cNvPr id="86020" name="Picture 4" descr="3"/>
          <p:cNvPicPr>
            <a:picLocks noChangeAspect="1"/>
          </p:cNvPicPr>
          <p:nvPr/>
        </p:nvPicPr>
        <p:blipFill>
          <a:blip r:embed="rId1"/>
          <a:stretch>
            <a:fillRect/>
          </a:stretch>
        </p:blipFill>
        <p:spPr>
          <a:xfrm>
            <a:off x="4787900" y="1484313"/>
            <a:ext cx="4146550" cy="475297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86019">
                                            <p:txEl>
                                              <p:charRg st="0" end="28"/>
                                            </p:txEl>
                                          </p:spTgt>
                                        </p:tgtEl>
                                        <p:attrNameLst>
                                          <p:attrName>style.visibility</p:attrName>
                                        </p:attrNameLst>
                                      </p:cBhvr>
                                      <p:to>
                                        <p:strVal val="visible"/>
                                      </p:to>
                                    </p:set>
                                    <p:animEffect transition="in" filter="blinds(horizontal)">
                                      <p:cBhvr>
                                        <p:cTn id="7" dur="500"/>
                                        <p:tgtEl>
                                          <p:spTgt spid="86019">
                                            <p:txEl>
                                              <p:charRg st="0" end="28"/>
                                            </p:txEl>
                                          </p:spTgt>
                                        </p:tgtEl>
                                      </p:cBhvr>
                                    </p:animEffect>
                                  </p:childTnLst>
                                </p:cTn>
                              </p:par>
                            </p:childTnLst>
                          </p:cTn>
                        </p:par>
                        <p:par>
                          <p:cTn id="8" fill="hold">
                            <p:stCondLst>
                              <p:cond delay="500"/>
                            </p:stCondLst>
                            <p:childTnLst>
                              <p:par>
                                <p:cTn id="9" presetID="17" presetClass="entr" presetSubtype="10" fill="hold" nodeType="afterEffect">
                                  <p:stCondLst>
                                    <p:cond delay="0"/>
                                  </p:stCondLst>
                                  <p:childTnLst>
                                    <p:set>
                                      <p:cBhvr>
                                        <p:cTn id="10" dur="1" fill="hold">
                                          <p:stCondLst>
                                            <p:cond delay="0"/>
                                          </p:stCondLst>
                                        </p:cTn>
                                        <p:tgtEl>
                                          <p:spTgt spid="86020"/>
                                        </p:tgtEl>
                                        <p:attrNameLst>
                                          <p:attrName>style.visibility</p:attrName>
                                        </p:attrNameLst>
                                      </p:cBhvr>
                                      <p:to>
                                        <p:strVal val="visible"/>
                                      </p:to>
                                    </p:set>
                                    <p:anim calcmode="lin" valueType="num">
                                      <p:cBhvr>
                                        <p:cTn id="11" dur="500" fill="hold"/>
                                        <p:tgtEl>
                                          <p:spTgt spid="86020"/>
                                        </p:tgtEl>
                                        <p:attrNameLst>
                                          <p:attrName>ppt_w</p:attrName>
                                        </p:attrNameLst>
                                      </p:cBhvr>
                                      <p:tavLst>
                                        <p:tav tm="0">
                                          <p:val>
                                            <p:fltVal val="0.000000"/>
                                          </p:val>
                                        </p:tav>
                                        <p:tav tm="100000">
                                          <p:val>
                                            <p:strVal val="#ppt_w"/>
                                          </p:val>
                                        </p:tav>
                                      </p:tavLst>
                                    </p:anim>
                                    <p:anim calcmode="lin" valueType="num">
                                      <p:cBhvr>
                                        <p:cTn id="12" dur="500" fill="hold"/>
                                        <p:tgtEl>
                                          <p:spTgt spid="86020"/>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3" presetClass="entr" presetSubtype="10" fill="hold" nodeType="afterEffect">
                                  <p:stCondLst>
                                    <p:cond delay="0"/>
                                  </p:stCondLst>
                                  <p:childTnLst>
                                    <p:set>
                                      <p:cBhvr>
                                        <p:cTn id="15" dur="1" fill="hold">
                                          <p:stCondLst>
                                            <p:cond delay="0"/>
                                          </p:stCondLst>
                                        </p:cTn>
                                        <p:tgtEl>
                                          <p:spTgt spid="86019">
                                            <p:txEl>
                                              <p:charRg st="28" end="49"/>
                                            </p:txEl>
                                          </p:spTgt>
                                        </p:tgtEl>
                                        <p:attrNameLst>
                                          <p:attrName>style.visibility</p:attrName>
                                        </p:attrNameLst>
                                      </p:cBhvr>
                                      <p:to>
                                        <p:strVal val="visible"/>
                                      </p:to>
                                    </p:set>
                                    <p:animEffect transition="in" filter="blinds(horizontal)">
                                      <p:cBhvr>
                                        <p:cTn id="16" dur="500"/>
                                        <p:tgtEl>
                                          <p:spTgt spid="86019">
                                            <p:txEl>
                                              <p:charRg st="28" end="49"/>
                                            </p:txEl>
                                          </p:spTgt>
                                        </p:tgtEl>
                                      </p:cBhvr>
                                    </p:animEffect>
                                  </p:childTnLst>
                                </p:cTn>
                              </p:par>
                            </p:childTnLst>
                          </p:cTn>
                        </p:par>
                        <p:par>
                          <p:cTn id="17" fill="hold">
                            <p:stCondLst>
                              <p:cond delay="1500"/>
                            </p:stCondLst>
                            <p:childTnLst>
                              <p:par>
                                <p:cTn id="18" presetID="3" presetClass="entr" presetSubtype="10" fill="hold" nodeType="afterEffect">
                                  <p:stCondLst>
                                    <p:cond delay="0"/>
                                  </p:stCondLst>
                                  <p:childTnLst>
                                    <p:set>
                                      <p:cBhvr>
                                        <p:cTn id="19" dur="1" fill="hold">
                                          <p:stCondLst>
                                            <p:cond delay="0"/>
                                          </p:stCondLst>
                                        </p:cTn>
                                        <p:tgtEl>
                                          <p:spTgt spid="86019">
                                            <p:txEl>
                                              <p:charRg st="49" end="66"/>
                                            </p:txEl>
                                          </p:spTgt>
                                        </p:tgtEl>
                                        <p:attrNameLst>
                                          <p:attrName>style.visibility</p:attrName>
                                        </p:attrNameLst>
                                      </p:cBhvr>
                                      <p:to>
                                        <p:strVal val="visible"/>
                                      </p:to>
                                    </p:set>
                                    <p:animEffect transition="in" filter="blinds(horizontal)">
                                      <p:cBhvr>
                                        <p:cTn id="20" dur="500"/>
                                        <p:tgtEl>
                                          <p:spTgt spid="86019">
                                            <p:txEl>
                                              <p:charRg st="49" end="66"/>
                                            </p:txEl>
                                          </p:spTgt>
                                        </p:tgtEl>
                                      </p:cBhvr>
                                    </p:animEffect>
                                  </p:childTnLst>
                                </p:cTn>
                              </p:par>
                            </p:childTnLst>
                          </p:cTn>
                        </p:par>
                        <p:par>
                          <p:cTn id="21" fill="hold">
                            <p:stCondLst>
                              <p:cond delay="2000"/>
                            </p:stCondLst>
                            <p:childTnLst>
                              <p:par>
                                <p:cTn id="22" presetID="3" presetClass="entr" presetSubtype="10" fill="hold" nodeType="afterEffect">
                                  <p:stCondLst>
                                    <p:cond delay="0"/>
                                  </p:stCondLst>
                                  <p:childTnLst>
                                    <p:set>
                                      <p:cBhvr>
                                        <p:cTn id="23" dur="1" fill="hold">
                                          <p:stCondLst>
                                            <p:cond delay="0"/>
                                          </p:stCondLst>
                                        </p:cTn>
                                        <p:tgtEl>
                                          <p:spTgt spid="86019">
                                            <p:txEl>
                                              <p:charRg st="66" end="89"/>
                                            </p:txEl>
                                          </p:spTgt>
                                        </p:tgtEl>
                                        <p:attrNameLst>
                                          <p:attrName>style.visibility</p:attrName>
                                        </p:attrNameLst>
                                      </p:cBhvr>
                                      <p:to>
                                        <p:strVal val="visible"/>
                                      </p:to>
                                    </p:set>
                                    <p:animEffect transition="in" filter="blinds(horizontal)">
                                      <p:cBhvr>
                                        <p:cTn id="24" dur="500"/>
                                        <p:tgtEl>
                                          <p:spTgt spid="86019">
                                            <p:txEl>
                                              <p:charRg st="66" end="8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Rectangle 2"/>
          <p:cNvSpPr>
            <a:spLocks noGrp="1"/>
          </p:cNvSpPr>
          <p:nvPr>
            <p:ph type="title"/>
          </p:nvPr>
        </p:nvSpPr>
        <p:spPr>
          <a:xfrm>
            <a:off x="684213" y="73025"/>
            <a:ext cx="6651625" cy="920750"/>
          </a:xfrm>
          <a:ln/>
        </p:spPr>
        <p:txBody>
          <a:bodyPr vert="horz" wrap="square" lIns="91440" tIns="45720" rIns="91440" bIns="45720" anchor="ctr" anchorCtr="0"/>
          <a:p>
            <a:r>
              <a:rPr lang="zh-CN" altLang="en-US" b="0" dirty="0">
                <a:solidFill>
                  <a:srgbClr val="990000"/>
                </a:solidFill>
                <a:ea typeface="隶书" panose="02010509060101010101" pitchFamily="49" charset="-122"/>
              </a:rPr>
              <a:t>考试流程：等待考试指令</a:t>
            </a:r>
            <a:endParaRPr lang="zh-CN" altLang="en-US" b="0" dirty="0">
              <a:solidFill>
                <a:srgbClr val="990000"/>
              </a:solidFill>
              <a:ea typeface="隶书" panose="02010509060101010101" pitchFamily="49" charset="-122"/>
            </a:endParaRPr>
          </a:p>
        </p:txBody>
      </p:sp>
      <p:sp>
        <p:nvSpPr>
          <p:cNvPr id="88067" name="Rectangle 3"/>
          <p:cNvSpPr>
            <a:spLocks noGrp="1"/>
          </p:cNvSpPr>
          <p:nvPr>
            <p:ph idx="1"/>
          </p:nvPr>
        </p:nvSpPr>
        <p:spPr>
          <a:xfrm>
            <a:off x="684213" y="1052513"/>
            <a:ext cx="7524750" cy="792162"/>
          </a:xfrm>
          <a:ln/>
        </p:spPr>
        <p:txBody>
          <a:bodyPr vert="horz" wrap="square" lIns="91440" tIns="45720" rIns="91440" bIns="45720" anchor="t" anchorCtr="0"/>
          <a:p>
            <a:pPr>
              <a:lnSpc>
                <a:spcPct val="90000"/>
              </a:lnSpc>
            </a:pPr>
            <a:r>
              <a:rPr lang="zh-CN" altLang="en-US" sz="3600" dirty="0">
                <a:ea typeface="楷体" panose="02010609060101010101" pitchFamily="49" charset="-122"/>
              </a:rPr>
              <a:t>考生确认个人信息后，页面会弹出提示框，请等待考场指令，准备试音。</a:t>
            </a:r>
            <a:endParaRPr lang="zh-CN" altLang="en-US" sz="3600" dirty="0">
              <a:ea typeface="楷体" panose="02010609060101010101" pitchFamily="49" charset="-122"/>
            </a:endParaRPr>
          </a:p>
          <a:p>
            <a:pPr>
              <a:lnSpc>
                <a:spcPct val="90000"/>
              </a:lnSpc>
            </a:pPr>
            <a:endParaRPr lang="zh-CN" altLang="en-US" sz="3600" dirty="0">
              <a:ea typeface="楷体" panose="02010609060101010101" pitchFamily="49" charset="-122"/>
            </a:endParaRPr>
          </a:p>
          <a:p>
            <a:pPr>
              <a:lnSpc>
                <a:spcPct val="90000"/>
              </a:lnSpc>
            </a:pPr>
            <a:endParaRPr lang="zh-CN" altLang="en-US" sz="3600" dirty="0">
              <a:ea typeface="楷体" panose="02010609060101010101" pitchFamily="49" charset="-122"/>
            </a:endParaRPr>
          </a:p>
          <a:p>
            <a:pPr>
              <a:lnSpc>
                <a:spcPct val="90000"/>
              </a:lnSpc>
            </a:pPr>
            <a:endParaRPr lang="zh-CN" altLang="en-US" sz="3600" dirty="0">
              <a:ea typeface="楷体" panose="02010609060101010101" pitchFamily="49" charset="-122"/>
            </a:endParaRPr>
          </a:p>
        </p:txBody>
      </p:sp>
      <p:pic>
        <p:nvPicPr>
          <p:cNvPr id="88068" name="Picture 4" descr="等待考试指令"/>
          <p:cNvPicPr>
            <a:picLocks noChangeAspect="1"/>
          </p:cNvPicPr>
          <p:nvPr/>
        </p:nvPicPr>
        <p:blipFill>
          <a:blip r:embed="rId1"/>
          <a:stretch>
            <a:fillRect/>
          </a:stretch>
        </p:blipFill>
        <p:spPr>
          <a:xfrm>
            <a:off x="1835150" y="2852738"/>
            <a:ext cx="5689600" cy="32734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88067">
                                            <p:txEl>
                                              <p:charRg st="0" end="33"/>
                                            </p:txEl>
                                          </p:spTgt>
                                        </p:tgtEl>
                                        <p:attrNameLst>
                                          <p:attrName>style.visibility</p:attrName>
                                        </p:attrNameLst>
                                      </p:cBhvr>
                                      <p:to>
                                        <p:strVal val="visible"/>
                                      </p:to>
                                    </p:set>
                                    <p:animEffect transition="in" filter="blinds(horizontal)">
                                      <p:cBhvr>
                                        <p:cTn id="7" dur="500"/>
                                        <p:tgtEl>
                                          <p:spTgt spid="88067">
                                            <p:txEl>
                                              <p:charRg st="0" end="33"/>
                                            </p:txEl>
                                          </p:spTgt>
                                        </p:tgtEl>
                                      </p:cBhvr>
                                    </p:animEffect>
                                  </p:childTnLst>
                                </p:cTn>
                              </p:par>
                            </p:childTnLst>
                          </p:cTn>
                        </p:par>
                        <p:par>
                          <p:cTn id="8" fill="hold">
                            <p:stCondLst>
                              <p:cond delay="500"/>
                            </p:stCondLst>
                            <p:childTnLst>
                              <p:par>
                                <p:cTn id="9" presetID="17" presetClass="entr" presetSubtype="10" fill="hold" nodeType="afterEffect">
                                  <p:stCondLst>
                                    <p:cond delay="0"/>
                                  </p:stCondLst>
                                  <p:childTnLst>
                                    <p:set>
                                      <p:cBhvr>
                                        <p:cTn id="10" dur="1" fill="hold">
                                          <p:stCondLst>
                                            <p:cond delay="0"/>
                                          </p:stCondLst>
                                        </p:cTn>
                                        <p:tgtEl>
                                          <p:spTgt spid="88068"/>
                                        </p:tgtEl>
                                        <p:attrNameLst>
                                          <p:attrName>style.visibility</p:attrName>
                                        </p:attrNameLst>
                                      </p:cBhvr>
                                      <p:to>
                                        <p:strVal val="visible"/>
                                      </p:to>
                                    </p:set>
                                    <p:anim calcmode="lin" valueType="num">
                                      <p:cBhvr>
                                        <p:cTn id="11" dur="500" fill="hold"/>
                                        <p:tgtEl>
                                          <p:spTgt spid="88068"/>
                                        </p:tgtEl>
                                        <p:attrNameLst>
                                          <p:attrName>ppt_w</p:attrName>
                                        </p:attrNameLst>
                                      </p:cBhvr>
                                      <p:tavLst>
                                        <p:tav tm="0">
                                          <p:val>
                                            <p:fltVal val="0.000000"/>
                                          </p:val>
                                        </p:tav>
                                        <p:tav tm="100000">
                                          <p:val>
                                            <p:strVal val="#ppt_w"/>
                                          </p:val>
                                        </p:tav>
                                      </p:tavLst>
                                    </p:anim>
                                    <p:anim calcmode="lin" valueType="num">
                                      <p:cBhvr>
                                        <p:cTn id="12" dur="500" fill="hold"/>
                                        <p:tgtEl>
                                          <p:spTgt spid="8806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Rectangle 2"/>
          <p:cNvSpPr>
            <a:spLocks noGrp="1"/>
          </p:cNvSpPr>
          <p:nvPr>
            <p:ph type="title"/>
          </p:nvPr>
        </p:nvSpPr>
        <p:spPr>
          <a:ln/>
        </p:spPr>
        <p:txBody>
          <a:bodyPr vert="horz" wrap="square" lIns="91440" tIns="45720" rIns="91440" bIns="45720" anchor="ctr" anchorCtr="0"/>
          <a:p>
            <a:r>
              <a:rPr lang="zh-CN" altLang="en-US" sz="5400" b="0" dirty="0">
                <a:solidFill>
                  <a:srgbClr val="990000"/>
                </a:solidFill>
                <a:ea typeface="隶书" panose="02010509060101010101" pitchFamily="49" charset="-122"/>
              </a:rPr>
              <a:t>考试流程：试音</a:t>
            </a:r>
            <a:endParaRPr lang="zh-CN" altLang="en-US" sz="5400" b="0" dirty="0">
              <a:solidFill>
                <a:srgbClr val="990000"/>
              </a:solidFill>
              <a:ea typeface="隶书" panose="02010509060101010101" pitchFamily="49" charset="-122"/>
            </a:endParaRPr>
          </a:p>
        </p:txBody>
      </p:sp>
      <p:sp>
        <p:nvSpPr>
          <p:cNvPr id="89091" name="Rectangle 3"/>
          <p:cNvSpPr>
            <a:spLocks noGrp="1"/>
          </p:cNvSpPr>
          <p:nvPr>
            <p:ph idx="1"/>
          </p:nvPr>
        </p:nvSpPr>
        <p:spPr>
          <a:xfrm>
            <a:off x="0" y="1198563"/>
            <a:ext cx="8964613" cy="1366837"/>
          </a:xfrm>
          <a:ln/>
        </p:spPr>
        <p:txBody>
          <a:bodyPr vert="horz" wrap="square" lIns="91440" tIns="45720" rIns="91440" bIns="45720" anchor="t" anchorCtr="0"/>
          <a:p>
            <a:r>
              <a:rPr lang="zh-CN" altLang="en-US" sz="3600" dirty="0">
                <a:latin typeface="楷体" panose="02010609060101010101" pitchFamily="49" charset="-122"/>
                <a:ea typeface="楷体" panose="02010609060101010101" pitchFamily="49" charset="-122"/>
              </a:rPr>
              <a:t>考生试音当进入试音页面后，您会听到系统的提示语，提示语结束后，请以适中的音量和语速朗读文本框中的试音文字。 </a:t>
            </a:r>
            <a:endParaRPr lang="zh-CN" altLang="en-US" sz="3600" dirty="0">
              <a:latin typeface="楷体" panose="02010609060101010101" pitchFamily="49" charset="-122"/>
              <a:ea typeface="楷体" panose="02010609060101010101" pitchFamily="49" charset="-122"/>
            </a:endParaRPr>
          </a:p>
        </p:txBody>
      </p:sp>
      <p:sp>
        <p:nvSpPr>
          <p:cNvPr id="22531" name="Rectangle 4"/>
          <p:cNvSpPr/>
          <p:nvPr/>
        </p:nvSpPr>
        <p:spPr>
          <a:xfrm>
            <a:off x="2051050" y="1536700"/>
            <a:ext cx="9144000" cy="0"/>
          </a:xfrm>
          <a:prstGeom prst="rect">
            <a:avLst/>
          </a:prstGeom>
          <a:noFill/>
          <a:ln w="9525">
            <a:noFill/>
          </a:ln>
        </p:spPr>
        <p:txBody>
          <a:bodyPr anchor="t" anchorCtr="0">
            <a:spAutoFit/>
          </a:bodyPr>
          <a:p>
            <a:endParaRPr lang="zh-CN" altLang="en-US" dirty="0">
              <a:latin typeface="Arial" panose="020B0604020202020204" pitchFamily="34" charset="0"/>
              <a:ea typeface="宋体" panose="02010600030101010101" pitchFamily="2" charset="-122"/>
            </a:endParaRPr>
          </a:p>
        </p:txBody>
      </p:sp>
      <p:pic>
        <p:nvPicPr>
          <p:cNvPr id="89094" name="Picture 6" descr="6"/>
          <p:cNvPicPr>
            <a:picLocks noChangeAspect="1"/>
          </p:cNvPicPr>
          <p:nvPr/>
        </p:nvPicPr>
        <p:blipFill>
          <a:blip r:embed="rId1"/>
          <a:stretch>
            <a:fillRect/>
          </a:stretch>
        </p:blipFill>
        <p:spPr>
          <a:xfrm>
            <a:off x="539750" y="2951163"/>
            <a:ext cx="7850188" cy="3573462"/>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9091">
                                            <p:txEl>
                                              <p:charRg st="0" end="55"/>
                                            </p:txEl>
                                          </p:spTgt>
                                        </p:tgtEl>
                                        <p:attrNameLst>
                                          <p:attrName>style.visibility</p:attrName>
                                        </p:attrNameLst>
                                      </p:cBhvr>
                                      <p:to>
                                        <p:strVal val="visible"/>
                                      </p:to>
                                    </p:set>
                                    <p:animEffect transition="in" filter="blinds(horizontal)">
                                      <p:cBhvr>
                                        <p:cTn id="7" dur="500"/>
                                        <p:tgtEl>
                                          <p:spTgt spid="89091">
                                            <p:txEl>
                                              <p:charRg st="0" end="55"/>
                                            </p:txEl>
                                          </p:spTgt>
                                        </p:tgtEl>
                                      </p:cBhvr>
                                    </p:animEffect>
                                  </p:childTnLst>
                                </p:cTn>
                              </p:par>
                            </p:childTnLst>
                          </p:cTn>
                        </p:par>
                        <p:par>
                          <p:cTn id="8" fill="hold">
                            <p:stCondLst>
                              <p:cond delay="500"/>
                            </p:stCondLst>
                            <p:childTnLst>
                              <p:par>
                                <p:cTn id="9" presetID="17" presetClass="entr" presetSubtype="10" fill="hold" nodeType="afterEffect">
                                  <p:stCondLst>
                                    <p:cond delay="0"/>
                                  </p:stCondLst>
                                  <p:childTnLst>
                                    <p:set>
                                      <p:cBhvr>
                                        <p:cTn id="10" dur="1" fill="hold">
                                          <p:stCondLst>
                                            <p:cond delay="0"/>
                                          </p:stCondLst>
                                        </p:cTn>
                                        <p:tgtEl>
                                          <p:spTgt spid="89094"/>
                                        </p:tgtEl>
                                        <p:attrNameLst>
                                          <p:attrName>style.visibility</p:attrName>
                                        </p:attrNameLst>
                                      </p:cBhvr>
                                      <p:to>
                                        <p:strVal val="visible"/>
                                      </p:to>
                                    </p:set>
                                    <p:anim calcmode="lin" valueType="num">
                                      <p:cBhvr>
                                        <p:cTn id="11" dur="500" fill="hold"/>
                                        <p:tgtEl>
                                          <p:spTgt spid="89094"/>
                                        </p:tgtEl>
                                        <p:attrNameLst>
                                          <p:attrName>ppt_w</p:attrName>
                                        </p:attrNameLst>
                                      </p:cBhvr>
                                      <p:tavLst>
                                        <p:tav tm="0">
                                          <p:val>
                                            <p:fltVal val="0.000000"/>
                                          </p:val>
                                        </p:tav>
                                        <p:tav tm="100000">
                                          <p:val>
                                            <p:strVal val="#ppt_w"/>
                                          </p:val>
                                        </p:tav>
                                      </p:tavLst>
                                    </p:anim>
                                    <p:anim calcmode="lin" valueType="num">
                                      <p:cBhvr>
                                        <p:cTn id="12" dur="500" fill="hold"/>
                                        <p:tgtEl>
                                          <p:spTgt spid="89094"/>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9"/>
                                            </p:cond>
                                          </p:stCondLst>
                                          <p:endCondLst>
                                            <p:cond evt="onStopAudio" delay="0">
                                              <p:tgtEl>
                                                <p:sldTgt/>
                                              </p:tgtEl>
                                            </p:cond>
                                          </p:endCondLst>
                                        </p:cTn>
                                        <p:tgtEl>
                                          <p:sndTgt r:embed="rId2" name="testdev.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1"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Rectangle 2"/>
          <p:cNvSpPr>
            <a:spLocks noGrp="1"/>
          </p:cNvSpPr>
          <p:nvPr>
            <p:ph type="title"/>
          </p:nvPr>
        </p:nvSpPr>
        <p:spPr>
          <a:xfrm>
            <a:off x="684213" y="260350"/>
            <a:ext cx="7772400" cy="1143000"/>
          </a:xfrm>
          <a:ln/>
        </p:spPr>
        <p:txBody>
          <a:bodyPr vert="horz" wrap="square" lIns="91440" tIns="45720" rIns="91440" bIns="45720" anchor="ctr" anchorCtr="0"/>
          <a:p>
            <a:r>
              <a:rPr lang="zh-CN" altLang="en-US" sz="5400" b="0" dirty="0">
                <a:solidFill>
                  <a:srgbClr val="990000"/>
                </a:solidFill>
                <a:ea typeface="隶书" panose="02010509060101010101" pitchFamily="49" charset="-122"/>
              </a:rPr>
              <a:t>考试流程：试音</a:t>
            </a:r>
            <a:endParaRPr lang="zh-CN" altLang="en-US" sz="5400" b="0" dirty="0">
              <a:solidFill>
                <a:srgbClr val="990000"/>
              </a:solidFill>
              <a:ea typeface="隶书" panose="02010509060101010101" pitchFamily="49" charset="-122"/>
            </a:endParaRPr>
          </a:p>
        </p:txBody>
      </p:sp>
      <p:sp>
        <p:nvSpPr>
          <p:cNvPr id="90115" name="Rectangle 3"/>
          <p:cNvSpPr>
            <a:spLocks noGrp="1" noChangeArrowheads="1"/>
          </p:cNvSpPr>
          <p:nvPr>
            <p:ph idx="1"/>
          </p:nvPr>
        </p:nvSpPr>
        <p:spPr>
          <a:xfrm>
            <a:off x="252413" y="1557338"/>
            <a:ext cx="5256213" cy="1368425"/>
          </a:xfrm>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20000"/>
              </a:spcBef>
              <a:spcAft>
                <a:spcPct val="0"/>
              </a:spcAft>
              <a:buClrTx/>
              <a:buSzTx/>
              <a:buFontTx/>
              <a:buNone/>
              <a:defRPr/>
            </a:pPr>
            <a:r>
              <a:rPr kumimoji="0" lang="zh-CN" altLang="en-US" sz="36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mn-lt"/>
                <a:ea typeface="楷体" panose="02010609060101010101" pitchFamily="49" charset="-122"/>
                <a:cs typeface="+mn-cs"/>
              </a:rPr>
              <a:t>考试程序提供两次试音机会，第一次试音后如果不成功，系统会提示您再次试音。</a:t>
            </a:r>
            <a:endParaRPr kumimoji="0" lang="zh-CN" altLang="en-US" sz="36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mn-lt"/>
              <a:ea typeface="楷体" panose="02010609060101010101" pitchFamily="49" charset="-122"/>
              <a:cs typeface="+mn-cs"/>
            </a:endParaRPr>
          </a:p>
        </p:txBody>
      </p:sp>
      <p:pic>
        <p:nvPicPr>
          <p:cNvPr id="90116" name="Picture 4" descr="试音不成功提示"/>
          <p:cNvPicPr>
            <a:picLocks noChangeAspect="1"/>
          </p:cNvPicPr>
          <p:nvPr/>
        </p:nvPicPr>
        <p:blipFill>
          <a:blip r:embed="rId1"/>
          <a:stretch>
            <a:fillRect/>
          </a:stretch>
        </p:blipFill>
        <p:spPr>
          <a:xfrm>
            <a:off x="6156325" y="1700213"/>
            <a:ext cx="2808288" cy="1512887"/>
          </a:xfrm>
          <a:prstGeom prst="rect">
            <a:avLst/>
          </a:prstGeom>
          <a:noFill/>
          <a:ln w="9525">
            <a:noFill/>
          </a:ln>
        </p:spPr>
      </p:pic>
      <p:pic>
        <p:nvPicPr>
          <p:cNvPr id="90117" name="Picture 5" descr="试音失败提示"/>
          <p:cNvPicPr>
            <a:picLocks noChangeAspect="1"/>
          </p:cNvPicPr>
          <p:nvPr/>
        </p:nvPicPr>
        <p:blipFill>
          <a:blip r:embed="rId2"/>
          <a:stretch>
            <a:fillRect/>
          </a:stretch>
        </p:blipFill>
        <p:spPr>
          <a:xfrm>
            <a:off x="6156325" y="4005263"/>
            <a:ext cx="2808288" cy="1454150"/>
          </a:xfrm>
          <a:prstGeom prst="rect">
            <a:avLst/>
          </a:prstGeom>
          <a:noFill/>
          <a:ln w="9525">
            <a:noFill/>
          </a:ln>
        </p:spPr>
      </p:pic>
      <p:sp>
        <p:nvSpPr>
          <p:cNvPr id="90118" name="Text Box 6"/>
          <p:cNvSpPr txBox="1">
            <a:spLocks noChangeArrowheads="1"/>
          </p:cNvSpPr>
          <p:nvPr/>
        </p:nvSpPr>
        <p:spPr bwMode="auto">
          <a:xfrm>
            <a:off x="250825" y="3860800"/>
            <a:ext cx="5094288" cy="204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542925" eaLnBrk="0" hangingPunct="0">
              <a:defRPr>
                <a:solidFill>
                  <a:schemeClr val="tx1"/>
                </a:solidFill>
                <a:latin typeface="Arial" panose="020B0604020202020204" pitchFamily="34" charset="0"/>
                <a:cs typeface="Arial" panose="020B0604020202020204" pitchFamily="34" charset="0"/>
              </a:defRPr>
            </a:lvl2pPr>
            <a:lvl3pPr eaLnBrk="0" hangingPunct="0">
              <a:defRPr>
                <a:solidFill>
                  <a:schemeClr val="tx1"/>
                </a:solidFill>
                <a:latin typeface="Arial" panose="020B0604020202020204" pitchFamily="34" charset="0"/>
                <a:cs typeface="Arial" panose="020B0604020202020204" pitchFamily="34" charset="0"/>
              </a:defRPr>
            </a:lvl3pPr>
            <a:lvl4pPr eaLnBrk="0" hangingPunct="0">
              <a:defRPr>
                <a:solidFill>
                  <a:schemeClr val="tx1"/>
                </a:solidFill>
                <a:latin typeface="Arial" panose="020B0604020202020204" pitchFamily="34" charset="0"/>
                <a:cs typeface="Arial" panose="020B0604020202020204" pitchFamily="34" charset="0"/>
              </a:defRPr>
            </a:lvl4pPr>
            <a:lvl5pPr eaLnBrk="0" hangingPunct="0">
              <a:defRPr>
                <a:solidFill>
                  <a:schemeClr val="tx1"/>
                </a:solidFill>
                <a:latin typeface="Arial" panose="020B0604020202020204" pitchFamily="34" charset="0"/>
                <a:cs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defRPr/>
            </a:pPr>
            <a:r>
              <a:rPr kumimoji="1" lang="zh-CN" altLang="en-US" sz="3200" b="1" i="0" u="none" strike="noStrike" kern="1200" cap="none" spc="0" normalizeH="0" baseline="0" noProof="0" smtClean="0">
                <a:ln>
                  <a:noFill/>
                </a:ln>
                <a:solidFill>
                  <a:schemeClr val="tx1"/>
                </a:solidFill>
                <a:effectLst>
                  <a:outerShdw blurRad="38100" dist="38100" dir="2700000" algn="tl">
                    <a:srgbClr val="FFFFFF"/>
                  </a:outerShdw>
                </a:effectLst>
                <a:uLnTx/>
                <a:uFillTx/>
                <a:latin typeface="Times New Roman" panose="02020603050405020304" pitchFamily="18" charset="0"/>
                <a:ea typeface="楷体" panose="02010609060101010101" pitchFamily="49" charset="-122"/>
                <a:cs typeface="Arial" panose="020B0604020202020204" pitchFamily="34" charset="0"/>
              </a:rPr>
              <a:t>若再次试音失败，页面会弹出提示框，请点击确认按钮，与监考老师联系，进行妥善处理。</a:t>
            </a:r>
            <a:endParaRPr kumimoji="1" lang="zh-CN" altLang="en-US" sz="3200" b="1" i="0" u="none" strike="noStrike" kern="1200" cap="none" spc="0" normalizeH="0" baseline="0" noProof="0" smtClean="0">
              <a:ln>
                <a:noFill/>
              </a:ln>
              <a:solidFill>
                <a:schemeClr val="tx1"/>
              </a:solidFill>
              <a:effectLst>
                <a:outerShdw blurRad="38100" dist="38100" dir="2700000" algn="tl">
                  <a:srgbClr val="FFFFFF"/>
                </a:outerShdw>
              </a:effectLst>
              <a:uLnTx/>
              <a:uFillTx/>
              <a:latin typeface="Times New Roman" panose="02020603050405020304" pitchFamily="18"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90115">
                                            <p:txEl>
                                              <p:charRg st="0" end="37"/>
                                            </p:txEl>
                                          </p:spTgt>
                                        </p:tgtEl>
                                        <p:attrNameLst>
                                          <p:attrName>style.visibility</p:attrName>
                                        </p:attrNameLst>
                                      </p:cBhvr>
                                      <p:to>
                                        <p:strVal val="visible"/>
                                      </p:to>
                                    </p:set>
                                    <p:animEffect transition="in" filter="blinds(horizontal)">
                                      <p:cBhvr>
                                        <p:cTn id="7" dur="500"/>
                                        <p:tgtEl>
                                          <p:spTgt spid="90115">
                                            <p:txEl>
                                              <p:charRg st="0" end="37"/>
                                            </p:txEl>
                                          </p:spTgt>
                                        </p:tgtEl>
                                      </p:cBhvr>
                                    </p:animEffect>
                                  </p:childTnLst>
                                </p:cTn>
                              </p:par>
                            </p:childTnLst>
                          </p:cTn>
                        </p:par>
                        <p:par>
                          <p:cTn id="8" fill="hold">
                            <p:stCondLst>
                              <p:cond delay="500"/>
                            </p:stCondLst>
                            <p:childTnLst>
                              <p:par>
                                <p:cTn id="9" presetID="17" presetClass="entr" presetSubtype="10" fill="hold" nodeType="afterEffect">
                                  <p:stCondLst>
                                    <p:cond delay="0"/>
                                  </p:stCondLst>
                                  <p:childTnLst>
                                    <p:set>
                                      <p:cBhvr>
                                        <p:cTn id="10" dur="1" fill="hold">
                                          <p:stCondLst>
                                            <p:cond delay="0"/>
                                          </p:stCondLst>
                                        </p:cTn>
                                        <p:tgtEl>
                                          <p:spTgt spid="90116"/>
                                        </p:tgtEl>
                                        <p:attrNameLst>
                                          <p:attrName>style.visibility</p:attrName>
                                        </p:attrNameLst>
                                      </p:cBhvr>
                                      <p:to>
                                        <p:strVal val="visible"/>
                                      </p:to>
                                    </p:set>
                                    <p:anim calcmode="lin" valueType="num">
                                      <p:cBhvr>
                                        <p:cTn id="11" dur="500" fill="hold"/>
                                        <p:tgtEl>
                                          <p:spTgt spid="90116"/>
                                        </p:tgtEl>
                                        <p:attrNameLst>
                                          <p:attrName>ppt_w</p:attrName>
                                        </p:attrNameLst>
                                      </p:cBhvr>
                                      <p:tavLst>
                                        <p:tav tm="0">
                                          <p:val>
                                            <p:fltVal val="0.000000"/>
                                          </p:val>
                                        </p:tav>
                                        <p:tav tm="100000">
                                          <p:val>
                                            <p:strVal val="#ppt_w"/>
                                          </p:val>
                                        </p:tav>
                                      </p:tavLst>
                                    </p:anim>
                                    <p:anim calcmode="lin" valueType="num">
                                      <p:cBhvr>
                                        <p:cTn id="12" dur="500" fill="hold"/>
                                        <p:tgtEl>
                                          <p:spTgt spid="90116"/>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3" presetClass="entr" presetSubtype="10" fill="hold" grpId="0" nodeType="afterEffect">
                                  <p:stCondLst>
                                    <p:cond delay="0"/>
                                  </p:stCondLst>
                                  <p:childTnLst>
                                    <p:set>
                                      <p:cBhvr>
                                        <p:cTn id="15" dur="1" fill="hold">
                                          <p:stCondLst>
                                            <p:cond delay="0"/>
                                          </p:stCondLst>
                                        </p:cTn>
                                        <p:tgtEl>
                                          <p:spTgt spid="90118"/>
                                        </p:tgtEl>
                                        <p:attrNameLst>
                                          <p:attrName>style.visibility</p:attrName>
                                        </p:attrNameLst>
                                      </p:cBhvr>
                                      <p:to>
                                        <p:strVal val="visible"/>
                                      </p:to>
                                    </p:set>
                                    <p:animEffect transition="in" filter="blinds(horizontal)">
                                      <p:cBhvr>
                                        <p:cTn id="16" dur="500"/>
                                        <p:tgtEl>
                                          <p:spTgt spid="90118"/>
                                        </p:tgtEl>
                                      </p:cBhvr>
                                    </p:animEffect>
                                  </p:childTnLst>
                                </p:cTn>
                              </p:par>
                            </p:childTnLst>
                          </p:cTn>
                        </p:par>
                        <p:par>
                          <p:cTn id="17" fill="hold">
                            <p:stCondLst>
                              <p:cond delay="1500"/>
                            </p:stCondLst>
                            <p:childTnLst>
                              <p:par>
                                <p:cTn id="18" presetID="17" presetClass="entr" presetSubtype="10" fill="hold" nodeType="afterEffect">
                                  <p:stCondLst>
                                    <p:cond delay="0"/>
                                  </p:stCondLst>
                                  <p:childTnLst>
                                    <p:set>
                                      <p:cBhvr>
                                        <p:cTn id="19" dur="1" fill="hold">
                                          <p:stCondLst>
                                            <p:cond delay="0"/>
                                          </p:stCondLst>
                                        </p:cTn>
                                        <p:tgtEl>
                                          <p:spTgt spid="90117"/>
                                        </p:tgtEl>
                                        <p:attrNameLst>
                                          <p:attrName>style.visibility</p:attrName>
                                        </p:attrNameLst>
                                      </p:cBhvr>
                                      <p:to>
                                        <p:strVal val="visible"/>
                                      </p:to>
                                    </p:set>
                                    <p:anim calcmode="lin" valueType="num">
                                      <p:cBhvr>
                                        <p:cTn id="20" dur="500" fill="hold"/>
                                        <p:tgtEl>
                                          <p:spTgt spid="90117"/>
                                        </p:tgtEl>
                                        <p:attrNameLst>
                                          <p:attrName>ppt_w</p:attrName>
                                        </p:attrNameLst>
                                      </p:cBhvr>
                                      <p:tavLst>
                                        <p:tav tm="0">
                                          <p:val>
                                            <p:fltVal val="0.000000"/>
                                          </p:val>
                                        </p:tav>
                                        <p:tav tm="100000">
                                          <p:val>
                                            <p:strVal val="#ppt_w"/>
                                          </p:val>
                                        </p:tav>
                                      </p:tavLst>
                                    </p:anim>
                                    <p:anim calcmode="lin" valueType="num">
                                      <p:cBhvr>
                                        <p:cTn id="21" dur="500" fill="hold"/>
                                        <p:tgtEl>
                                          <p:spTgt spid="9011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build="p"/>
      <p:bldP spid="901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544" name="Text Box 64"/>
          <p:cNvSpPr txBox="1"/>
          <p:nvPr/>
        </p:nvSpPr>
        <p:spPr>
          <a:xfrm>
            <a:off x="557530" y="689610"/>
            <a:ext cx="8586470" cy="671449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2400">
                <a:solidFill>
                  <a:srgbClr val="000000"/>
                </a:solidFill>
                <a:latin typeface="Arial Narrow" panose="020B0606020202030204" pitchFamily="34" charset="0"/>
                <a:ea typeface="+mn-ea"/>
                <a:cs typeface="+mn-ea"/>
              </a:defRPr>
            </a:lvl1pPr>
            <a:lvl2pPr marL="742950" indent="-285750" algn="l" rtl="0" eaLnBrk="0" fontAlgn="base" hangingPunct="0">
              <a:spcBef>
                <a:spcPct val="20000"/>
              </a:spcBef>
              <a:spcAft>
                <a:spcPct val="0"/>
              </a:spcAft>
              <a:buChar char="–"/>
              <a:defRPr sz="2400">
                <a:solidFill>
                  <a:srgbClr val="000000"/>
                </a:solidFill>
                <a:latin typeface="Arial Narrow" panose="020B0606020202030204" pitchFamily="34" charset="0"/>
              </a:defRPr>
            </a:lvl2pPr>
            <a:lvl3pPr marL="1143000" indent="-228600" algn="l" rtl="0" eaLnBrk="0" fontAlgn="base" hangingPunct="0">
              <a:spcBef>
                <a:spcPct val="20000"/>
              </a:spcBef>
              <a:spcAft>
                <a:spcPct val="0"/>
              </a:spcAft>
              <a:buChar char="•"/>
              <a:defRPr sz="2400">
                <a:solidFill>
                  <a:srgbClr val="000000"/>
                </a:solidFill>
                <a:latin typeface="Arial Narrow" panose="020B0606020202030204" pitchFamily="34" charset="0"/>
              </a:defRPr>
            </a:lvl3pPr>
            <a:lvl4pPr marL="1600200" indent="-228600" algn="l" rtl="0" eaLnBrk="0" fontAlgn="base" hangingPunct="0">
              <a:spcBef>
                <a:spcPct val="20000"/>
              </a:spcBef>
              <a:spcAft>
                <a:spcPct val="0"/>
              </a:spcAft>
              <a:buChar char="–"/>
              <a:defRPr sz="2400">
                <a:solidFill>
                  <a:srgbClr val="000000"/>
                </a:solidFill>
                <a:latin typeface="Arial Narrow" panose="020B0606020202030204" pitchFamily="34" charset="0"/>
              </a:defRPr>
            </a:lvl4pPr>
            <a:lvl5pPr marL="2057400" indent="-228600" algn="l" rtl="0" eaLnBrk="0" fontAlgn="base" hangingPunct="0">
              <a:spcBef>
                <a:spcPct val="20000"/>
              </a:spcBef>
              <a:spcAft>
                <a:spcPct val="0"/>
              </a:spcAft>
              <a:buChar char="»"/>
              <a:defRPr sz="2400">
                <a:solidFill>
                  <a:srgbClr val="000000"/>
                </a:solidFill>
                <a:latin typeface="Arial Narrow" panose="020B0606020202030204" pitchFamily="34" charset="0"/>
              </a:defRPr>
            </a:lvl5pPr>
          </a:lstStyle>
          <a:p>
            <a:pPr marL="0" lvl="0" indent="0" eaLnBrk="1" hangingPunct="1">
              <a:lnSpc>
                <a:spcPct val="105000"/>
              </a:lnSpc>
              <a:spcBef>
                <a:spcPct val="50000"/>
              </a:spcBef>
              <a:buNone/>
            </a:pPr>
            <a:r>
              <a:rPr lang="zh-CN" altLang="en-US" sz="3200" dirty="0">
                <a:latin typeface="楷体" panose="02010609060101010101" pitchFamily="49" charset="-122"/>
                <a:ea typeface="楷体" panose="02010609060101010101" pitchFamily="49" charset="-122"/>
              </a:rPr>
              <a:t>第一题：读单音节字词</a:t>
            </a:r>
            <a:r>
              <a:rPr lang="en-US" altLang="zh-CN" sz="3200" dirty="0">
                <a:latin typeface="楷体" panose="02010609060101010101" pitchFamily="49" charset="-122"/>
                <a:ea typeface="楷体" panose="02010609060101010101" pitchFamily="49" charset="-122"/>
              </a:rPr>
              <a:t>100</a:t>
            </a:r>
            <a:r>
              <a:rPr lang="zh-CN" altLang="en-US" sz="3200" dirty="0">
                <a:latin typeface="楷体" panose="02010609060101010101" pitchFamily="49" charset="-122"/>
                <a:ea typeface="楷体" panose="02010609060101010101" pitchFamily="49" charset="-122"/>
              </a:rPr>
              <a:t>个，</a:t>
            </a:r>
            <a:r>
              <a:rPr lang="en-US" altLang="zh-CN" sz="3200" dirty="0">
                <a:latin typeface="楷体" panose="02010609060101010101" pitchFamily="49" charset="-122"/>
                <a:ea typeface="楷体" panose="02010609060101010101" pitchFamily="49" charset="-122"/>
              </a:rPr>
              <a:t>10</a:t>
            </a:r>
            <a:r>
              <a:rPr lang="zh-CN" altLang="en-US" sz="3200" dirty="0">
                <a:latin typeface="楷体" panose="02010609060101010101" pitchFamily="49" charset="-122"/>
                <a:ea typeface="楷体" panose="02010609060101010101" pitchFamily="49" charset="-122"/>
              </a:rPr>
              <a:t>分。            </a:t>
            </a:r>
            <a:r>
              <a:rPr lang="en-US" altLang="zh-CN" sz="3200" dirty="0">
                <a:latin typeface="楷体" panose="02010609060101010101" pitchFamily="49" charset="-122"/>
                <a:ea typeface="楷体" panose="02010609060101010101" pitchFamily="49" charset="-122"/>
              </a:rPr>
              <a:t>1.</a:t>
            </a:r>
            <a:r>
              <a:rPr lang="zh-CN" altLang="en-US" sz="3200" dirty="0">
                <a:latin typeface="楷体" panose="02010609060101010101" pitchFamily="49" charset="-122"/>
                <a:ea typeface="楷体" panose="02010609060101010101" pitchFamily="49" charset="-122"/>
              </a:rPr>
              <a:t>语音错误，每个音节扣</a:t>
            </a:r>
            <a:r>
              <a:rPr lang="en-US" altLang="zh-CN" sz="3200" dirty="0">
                <a:latin typeface="楷体" panose="02010609060101010101" pitchFamily="49" charset="-122"/>
                <a:ea typeface="楷体" panose="02010609060101010101" pitchFamily="49" charset="-122"/>
              </a:rPr>
              <a:t>0.1</a:t>
            </a:r>
            <a:r>
              <a:rPr lang="zh-CN" altLang="en-US" sz="3200" dirty="0">
                <a:latin typeface="楷体" panose="02010609060101010101" pitchFamily="49" charset="-122"/>
                <a:ea typeface="楷体" panose="02010609060101010101" pitchFamily="49" charset="-122"/>
              </a:rPr>
              <a:t>分。</a:t>
            </a:r>
            <a:r>
              <a:rPr lang="en-US" altLang="zh-CN" sz="3200" dirty="0">
                <a:latin typeface="楷体" panose="02010609060101010101" pitchFamily="49" charset="-122"/>
                <a:ea typeface="楷体" panose="02010609060101010101" pitchFamily="49" charset="-122"/>
              </a:rPr>
              <a:t>2.</a:t>
            </a:r>
            <a:r>
              <a:rPr lang="zh-CN" altLang="en-US" sz="3200" dirty="0">
                <a:latin typeface="楷体" panose="02010609060101010101" pitchFamily="49" charset="-122"/>
                <a:ea typeface="楷体" panose="02010609060101010101" pitchFamily="49" charset="-122"/>
              </a:rPr>
              <a:t>语音缺陷，每个音节扣</a:t>
            </a:r>
            <a:r>
              <a:rPr lang="en-US" altLang="zh-CN" sz="3200" dirty="0">
                <a:latin typeface="楷体" panose="02010609060101010101" pitchFamily="49" charset="-122"/>
                <a:ea typeface="楷体" panose="02010609060101010101" pitchFamily="49" charset="-122"/>
              </a:rPr>
              <a:t>0.05</a:t>
            </a:r>
            <a:r>
              <a:rPr lang="zh-CN" altLang="en-US" sz="3200" dirty="0">
                <a:latin typeface="楷体" panose="02010609060101010101" pitchFamily="49" charset="-122"/>
                <a:ea typeface="楷体" panose="02010609060101010101" pitchFamily="49" charset="-122"/>
              </a:rPr>
              <a:t>分。</a:t>
            </a:r>
            <a:r>
              <a:rPr lang="en-US" altLang="zh-CN" sz="3200" dirty="0">
                <a:latin typeface="楷体" panose="02010609060101010101" pitchFamily="49" charset="-122"/>
                <a:ea typeface="楷体" panose="02010609060101010101" pitchFamily="49" charset="-122"/>
              </a:rPr>
              <a:t>3.</a:t>
            </a:r>
            <a:r>
              <a:rPr lang="zh-CN" altLang="en-US" sz="3200" dirty="0">
                <a:latin typeface="楷体" panose="02010609060101010101" pitchFamily="49" charset="-122"/>
                <a:ea typeface="楷体" panose="02010609060101010101" pitchFamily="49" charset="-122"/>
              </a:rPr>
              <a:t>限时</a:t>
            </a:r>
            <a:r>
              <a:rPr lang="en-US" altLang="zh-CN" sz="3200" dirty="0">
                <a:latin typeface="楷体" panose="02010609060101010101" pitchFamily="49" charset="-122"/>
                <a:ea typeface="楷体" panose="02010609060101010101" pitchFamily="49" charset="-122"/>
              </a:rPr>
              <a:t>3.5</a:t>
            </a:r>
            <a:r>
              <a:rPr lang="zh-CN" altLang="en-US" sz="3200" dirty="0">
                <a:latin typeface="楷体" panose="02010609060101010101" pitchFamily="49" charset="-122"/>
                <a:ea typeface="楷体" panose="02010609060101010101" pitchFamily="49" charset="-122"/>
              </a:rPr>
              <a:t>分钟，超时扣分。                       </a:t>
            </a:r>
            <a:endParaRPr lang="zh-CN" altLang="en-US" sz="3200" dirty="0">
              <a:latin typeface="楷体" panose="02010609060101010101" pitchFamily="49" charset="-122"/>
              <a:ea typeface="楷体" panose="02010609060101010101" pitchFamily="49" charset="-122"/>
            </a:endParaRPr>
          </a:p>
          <a:p>
            <a:pPr marL="0" lvl="0" indent="0" eaLnBrk="1" hangingPunct="1">
              <a:lnSpc>
                <a:spcPct val="105000"/>
              </a:lnSpc>
              <a:spcBef>
                <a:spcPct val="50000"/>
              </a:spcBef>
              <a:buNone/>
            </a:pPr>
            <a:r>
              <a:rPr lang="zh-CN" altLang="en-US" sz="2800" b="1" dirty="0">
                <a:latin typeface="楷体" panose="02010609060101010101" pitchFamily="49" charset="-122"/>
                <a:ea typeface="楷体" panose="02010609060101010101" pitchFamily="49" charset="-122"/>
              </a:rPr>
              <a:t>语音错误：把本应该属于甲音类的音素或音节读成了乙音类并且因而容易造成误解的读音，叫做语音错误。                                                                                   </a:t>
            </a:r>
            <a:endParaRPr lang="zh-CN" altLang="en-US" sz="2800" b="1" dirty="0">
              <a:latin typeface="楷体" panose="02010609060101010101" pitchFamily="49" charset="-122"/>
              <a:ea typeface="楷体" panose="02010609060101010101" pitchFamily="49" charset="-122"/>
            </a:endParaRPr>
          </a:p>
          <a:p>
            <a:pPr marL="0" lvl="0" indent="0" eaLnBrk="1" hangingPunct="1">
              <a:lnSpc>
                <a:spcPct val="105000"/>
              </a:lnSpc>
              <a:spcBef>
                <a:spcPct val="50000"/>
              </a:spcBef>
              <a:buNone/>
            </a:pPr>
            <a:r>
              <a:rPr lang="zh-CN" altLang="en-US" sz="2800" b="1" dirty="0">
                <a:latin typeface="楷体" panose="02010609060101010101" pitchFamily="49" charset="-122"/>
                <a:ea typeface="楷体" panose="02010609060101010101" pitchFamily="49" charset="-122"/>
              </a:rPr>
              <a:t>语音缺陷：读音虽然与普通话语音规范存在某种差异，但是并没有造成音类的混淆</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因而也不至于造成表义方面的问题，这种语音失误称为语音缺陷。语音缺陷虽不至于产生歧义，但影响语言交际，不同程度地显示着方言色彩，影响应试人的普通话语音面貌。</a:t>
            </a:r>
            <a:endParaRPr lang="zh-CN" altLang="en-US" sz="3200" dirty="0">
              <a:latin typeface="楷体" panose="02010609060101010101" pitchFamily="49" charset="-122"/>
              <a:ea typeface="楷体" panose="02010609060101010101" pitchFamily="49" charset="-122"/>
            </a:endParaRPr>
          </a:p>
          <a:p>
            <a:pPr marL="0" lvl="0" indent="0" eaLnBrk="1" hangingPunct="1">
              <a:spcBef>
                <a:spcPct val="50000"/>
              </a:spcBef>
              <a:buNone/>
            </a:pPr>
            <a:endParaRPr lang="zh-CN" altLang="en-US" sz="3200" dirty="0">
              <a:latin typeface="楷体" panose="02010609060101010101" pitchFamily="49" charset="-122"/>
              <a:ea typeface="楷体" panose="02010609060101010101" pitchFamily="49" charset="-122"/>
            </a:endParaRPr>
          </a:p>
          <a:p>
            <a:pPr marL="0" lvl="0" indent="0" eaLnBrk="1" hangingPunct="1">
              <a:spcBef>
                <a:spcPct val="50000"/>
              </a:spcBef>
              <a:buNone/>
            </a:pPr>
            <a:endParaRPr lang="zh-CN" altLang="en-US" sz="32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20544"/>
                                        </p:tgtEl>
                                        <p:attrNameLst>
                                          <p:attrName>style.visibility</p:attrName>
                                        </p:attrNameLst>
                                      </p:cBhvr>
                                      <p:to>
                                        <p:strVal val="visible"/>
                                      </p:to>
                                    </p:set>
                                    <p:anim calcmode="lin" valueType="num">
                                      <p:cBhvr>
                                        <p:cTn id="7" dur="1000" fill="hold"/>
                                        <p:tgtEl>
                                          <p:spTgt spid="20544"/>
                                        </p:tgtEl>
                                        <p:attrNameLst>
                                          <p:attrName>ppt_x</p:attrName>
                                        </p:attrNameLst>
                                      </p:cBhvr>
                                      <p:tavLst>
                                        <p:tav tm="0">
                                          <p:val>
                                            <p:strVal val="#ppt_x"/>
                                          </p:val>
                                        </p:tav>
                                        <p:tav tm="100000">
                                          <p:val>
                                            <p:strVal val="#ppt_x"/>
                                          </p:val>
                                        </p:tav>
                                      </p:tavLst>
                                    </p:anim>
                                    <p:anim calcmode="lin" valueType="num">
                                      <p:cBhvr>
                                        <p:cTn id="8" dur="1000" fill="hold"/>
                                        <p:tgtEl>
                                          <p:spTgt spid="20544"/>
                                        </p:tgtEl>
                                        <p:attrNameLst>
                                          <p:attrName>ppt_y</p:attrName>
                                        </p:attrNameLst>
                                      </p:cBhvr>
                                      <p:tavLst>
                                        <p:tav tm="0">
                                          <p:val>
                                            <p:strVal val="#ppt_y-#ppt_h/2"/>
                                          </p:val>
                                        </p:tav>
                                        <p:tav tm="100000">
                                          <p:val>
                                            <p:strVal val="#ppt_y"/>
                                          </p:val>
                                        </p:tav>
                                      </p:tavLst>
                                    </p:anim>
                                    <p:anim calcmode="lin" valueType="num">
                                      <p:cBhvr>
                                        <p:cTn id="9" dur="1000" fill="hold"/>
                                        <p:tgtEl>
                                          <p:spTgt spid="20544"/>
                                        </p:tgtEl>
                                        <p:attrNameLst>
                                          <p:attrName>ppt_w</p:attrName>
                                        </p:attrNameLst>
                                      </p:cBhvr>
                                      <p:tavLst>
                                        <p:tav tm="0">
                                          <p:val>
                                            <p:strVal val="#ppt_w"/>
                                          </p:val>
                                        </p:tav>
                                        <p:tav tm="100000">
                                          <p:val>
                                            <p:strVal val="#ppt_w"/>
                                          </p:val>
                                        </p:tav>
                                      </p:tavLst>
                                    </p:anim>
                                    <p:anim calcmode="lin" valueType="num">
                                      <p:cBhvr>
                                        <p:cTn id="10" dur="1000" fill="hold"/>
                                        <p:tgtEl>
                                          <p:spTgt spid="20544"/>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4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Rectangle 2"/>
          <p:cNvSpPr>
            <a:spLocks noGrp="1"/>
          </p:cNvSpPr>
          <p:nvPr>
            <p:ph type="title"/>
          </p:nvPr>
        </p:nvSpPr>
        <p:spPr>
          <a:xfrm>
            <a:off x="831850" y="260350"/>
            <a:ext cx="7772400" cy="1143000"/>
          </a:xfrm>
          <a:ln/>
        </p:spPr>
        <p:txBody>
          <a:bodyPr vert="horz" wrap="square" lIns="91440" tIns="45720" rIns="91440" bIns="45720" anchor="ctr" anchorCtr="0"/>
          <a:p>
            <a:r>
              <a:rPr lang="zh-CN" altLang="en-US" sz="5400" b="0" dirty="0">
                <a:solidFill>
                  <a:srgbClr val="990000"/>
                </a:solidFill>
                <a:ea typeface="隶书" panose="02010509060101010101" pitchFamily="49" charset="-122"/>
              </a:rPr>
              <a:t>考试流程：第一题</a:t>
            </a:r>
            <a:endParaRPr lang="zh-CN" altLang="en-US" sz="5400" b="0" dirty="0">
              <a:solidFill>
                <a:srgbClr val="990000"/>
              </a:solidFill>
              <a:ea typeface="隶书" panose="02010509060101010101" pitchFamily="49" charset="-122"/>
            </a:endParaRPr>
          </a:p>
        </p:txBody>
      </p:sp>
      <p:sp>
        <p:nvSpPr>
          <p:cNvPr id="91139" name="Rectangle 3"/>
          <p:cNvSpPr>
            <a:spLocks noGrp="1"/>
          </p:cNvSpPr>
          <p:nvPr>
            <p:ph idx="1"/>
          </p:nvPr>
        </p:nvSpPr>
        <p:spPr>
          <a:xfrm>
            <a:off x="179388" y="1743075"/>
            <a:ext cx="8785225" cy="1614488"/>
          </a:xfrm>
          <a:ln/>
        </p:spPr>
        <p:txBody>
          <a:bodyPr vert="horz" wrap="square" lIns="91440" tIns="45720" rIns="91440" bIns="45720" anchor="t" anchorCtr="0"/>
          <a:p>
            <a:pPr>
              <a:buNone/>
            </a:pPr>
            <a:r>
              <a:rPr lang="zh-CN" altLang="en-US" sz="3900" dirty="0">
                <a:latin typeface="楷体" panose="02010609060101010101" pitchFamily="49" charset="-122"/>
                <a:ea typeface="楷体" panose="02010609060101010101" pitchFamily="49" charset="-122"/>
              </a:rPr>
              <a:t>     当系统进入第一题时，考生会听到系统的提示语。听到“嘟”的一声后，就可以朗读试卷内容了。第一题的限制时间是</a:t>
            </a:r>
            <a:r>
              <a:rPr lang="en-US" altLang="zh-CN" sz="3900" dirty="0">
                <a:latin typeface="楷体" panose="02010609060101010101" pitchFamily="49" charset="-122"/>
                <a:ea typeface="楷体" panose="02010609060101010101" pitchFamily="49" charset="-122"/>
              </a:rPr>
              <a:t>3.5</a:t>
            </a:r>
            <a:r>
              <a:rPr lang="zh-CN" altLang="en-US" sz="3900" dirty="0">
                <a:latin typeface="楷体" panose="02010609060101010101" pitchFamily="49" charset="-122"/>
                <a:ea typeface="楷体" panose="02010609060101010101" pitchFamily="49" charset="-122"/>
              </a:rPr>
              <a:t>分钟，页面的下方有时间条，请注意控制时间，如果提前读完了，不要等待，立即点击右下角“下一题”按钮进入第二题考试。 </a:t>
            </a:r>
            <a:endParaRPr lang="zh-CN" altLang="en-US" sz="39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iterate type="wd">
                                    <p:tmPct val="10000"/>
                                  </p:iterate>
                                  <p:childTnLst>
                                    <p:set>
                                      <p:cBhvr>
                                        <p:cTn id="6" dur="1" fill="hold">
                                          <p:stCondLst>
                                            <p:cond delay="0"/>
                                          </p:stCondLst>
                                        </p:cTn>
                                        <p:tgtEl>
                                          <p:spTgt spid="91139">
                                            <p:txEl>
                                              <p:charRg st="0" end="118"/>
                                            </p:txEl>
                                          </p:spTgt>
                                        </p:tgtEl>
                                        <p:attrNameLst>
                                          <p:attrName>style.visibility</p:attrName>
                                        </p:attrNameLst>
                                      </p:cBhvr>
                                      <p:to>
                                        <p:strVal val="visible"/>
                                      </p:to>
                                    </p:set>
                                    <p:anim calcmode="lin" valueType="num">
                                      <p:cBhvr>
                                        <p:cTn id="7" dur="500" fill="hold"/>
                                        <p:tgtEl>
                                          <p:spTgt spid="91139">
                                            <p:txEl>
                                              <p:charRg st="0" end="118"/>
                                            </p:txEl>
                                          </p:spTgt>
                                        </p:tgtEl>
                                        <p:attrNameLst>
                                          <p:attrName>ppt_w</p:attrName>
                                        </p:attrNameLst>
                                      </p:cBhvr>
                                      <p:tavLst>
                                        <p:tav tm="0">
                                          <p:val>
                                            <p:fltVal val="0.000000"/>
                                          </p:val>
                                        </p:tav>
                                        <p:tav tm="100000">
                                          <p:val>
                                            <p:strVal val="#ppt_w"/>
                                          </p:val>
                                        </p:tav>
                                      </p:tavLst>
                                    </p:anim>
                                    <p:anim calcmode="lin" valueType="num">
                                      <p:cBhvr>
                                        <p:cTn id="8" dur="500" fill="hold"/>
                                        <p:tgtEl>
                                          <p:spTgt spid="91139">
                                            <p:txEl>
                                              <p:charRg st="0" end="118"/>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Rectangle 2"/>
          <p:cNvSpPr>
            <a:spLocks noGrp="1"/>
          </p:cNvSpPr>
          <p:nvPr>
            <p:ph type="title"/>
          </p:nvPr>
        </p:nvSpPr>
        <p:spPr>
          <a:xfrm>
            <a:off x="831850" y="260350"/>
            <a:ext cx="7772400" cy="1143000"/>
          </a:xfrm>
          <a:ln/>
        </p:spPr>
        <p:txBody>
          <a:bodyPr vert="horz" wrap="square" lIns="91440" tIns="45720" rIns="91440" bIns="45720" anchor="ctr" anchorCtr="0"/>
          <a:p>
            <a:r>
              <a:rPr lang="zh-CN" altLang="en-US" sz="5400" b="0" dirty="0">
                <a:ea typeface="隶书" panose="02010509060101010101" pitchFamily="49" charset="-122"/>
              </a:rPr>
              <a:t>考试流程：第一题</a:t>
            </a:r>
            <a:endParaRPr lang="zh-CN" altLang="en-US" sz="5400" b="0" dirty="0">
              <a:ea typeface="隶书" panose="02010509060101010101" pitchFamily="49" charset="-122"/>
            </a:endParaRPr>
          </a:p>
        </p:txBody>
      </p:sp>
      <p:pic>
        <p:nvPicPr>
          <p:cNvPr id="25602" name="Picture 3" descr="7"/>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Rectangle 2"/>
          <p:cNvSpPr>
            <a:spLocks noGrp="1"/>
          </p:cNvSpPr>
          <p:nvPr>
            <p:ph type="title"/>
          </p:nvPr>
        </p:nvSpPr>
        <p:spPr>
          <a:xfrm>
            <a:off x="684213" y="44450"/>
            <a:ext cx="7772400" cy="1143000"/>
          </a:xfrm>
          <a:ln/>
        </p:spPr>
        <p:txBody>
          <a:bodyPr vert="horz" wrap="square" lIns="91440" tIns="45720" rIns="91440" bIns="45720" anchor="ctr" anchorCtr="0"/>
          <a:p>
            <a:r>
              <a:rPr lang="zh-CN" altLang="en-US" sz="5400" b="0" dirty="0">
                <a:solidFill>
                  <a:srgbClr val="990000"/>
                </a:solidFill>
                <a:ea typeface="隶书" panose="02010509060101010101" pitchFamily="49" charset="-122"/>
              </a:rPr>
              <a:t>考试流程：第二题</a:t>
            </a:r>
            <a:endParaRPr lang="zh-CN" altLang="en-US" sz="5400" b="0" dirty="0">
              <a:solidFill>
                <a:srgbClr val="990000"/>
              </a:solidFill>
              <a:ea typeface="隶书" panose="02010509060101010101" pitchFamily="49" charset="-122"/>
            </a:endParaRPr>
          </a:p>
        </p:txBody>
      </p:sp>
      <p:sp>
        <p:nvSpPr>
          <p:cNvPr id="93187" name="Rectangle 3"/>
          <p:cNvSpPr>
            <a:spLocks noGrp="1"/>
          </p:cNvSpPr>
          <p:nvPr>
            <p:ph idx="1"/>
          </p:nvPr>
        </p:nvSpPr>
        <p:spPr>
          <a:xfrm>
            <a:off x="215900" y="1844675"/>
            <a:ext cx="8243888" cy="1008063"/>
          </a:xfrm>
          <a:ln/>
        </p:spPr>
        <p:txBody>
          <a:bodyPr vert="horz" wrap="square" lIns="91440" tIns="45720" rIns="91440" bIns="45720" anchor="t" anchorCtr="0"/>
          <a:p>
            <a:pPr>
              <a:lnSpc>
                <a:spcPct val="125000"/>
              </a:lnSpc>
            </a:pPr>
            <a:r>
              <a:rPr lang="zh-CN" altLang="en-US" sz="3900" dirty="0">
                <a:latin typeface="楷体" panose="02010609060101010101" pitchFamily="49" charset="-122"/>
                <a:ea typeface="楷体" panose="02010609060101010101" pitchFamily="49" charset="-122"/>
              </a:rPr>
              <a:t>第二题限时</a:t>
            </a:r>
            <a:r>
              <a:rPr lang="en-US" altLang="zh-CN" sz="3900" dirty="0">
                <a:latin typeface="楷体" panose="02010609060101010101" pitchFamily="49" charset="-122"/>
                <a:ea typeface="楷体" panose="02010609060101010101" pitchFamily="49" charset="-122"/>
              </a:rPr>
              <a:t>2.5</a:t>
            </a:r>
            <a:r>
              <a:rPr lang="zh-CN" altLang="en-US" sz="3900" dirty="0">
                <a:latin typeface="楷体" panose="02010609060101010101" pitchFamily="49" charset="-122"/>
                <a:ea typeface="楷体" panose="02010609060101010101" pitchFamily="49" charset="-122"/>
              </a:rPr>
              <a:t>分钟。同样在“嘟”的一声后横向朗读，注意不要读串行，控制时间，并在读完后立即点击“下一题”。</a:t>
            </a:r>
            <a:endParaRPr lang="zh-CN" altLang="en-US" sz="39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iterate type="wd">
                                    <p:tmPct val="10000"/>
                                  </p:iterate>
                                  <p:childTnLst>
                                    <p:set>
                                      <p:cBhvr>
                                        <p:cTn id="6" dur="1" fill="hold">
                                          <p:stCondLst>
                                            <p:cond delay="0"/>
                                          </p:stCondLst>
                                        </p:cTn>
                                        <p:tgtEl>
                                          <p:spTgt spid="93187">
                                            <p:txEl>
                                              <p:charRg st="0" end="55"/>
                                            </p:txEl>
                                          </p:spTgt>
                                        </p:tgtEl>
                                        <p:attrNameLst>
                                          <p:attrName>style.visibility</p:attrName>
                                        </p:attrNameLst>
                                      </p:cBhvr>
                                      <p:to>
                                        <p:strVal val="visible"/>
                                      </p:to>
                                    </p:set>
                                    <p:animEffect transition="in" filter="blinds(horizontal)">
                                      <p:cBhvr>
                                        <p:cTn id="7" dur="500"/>
                                        <p:tgtEl>
                                          <p:spTgt spid="93187">
                                            <p:txEl>
                                              <p:charRg st="0" end="5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7"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7649" name="Picture 2" descr="8"/>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Rectangle 2"/>
          <p:cNvSpPr>
            <a:spLocks noGrp="1"/>
          </p:cNvSpPr>
          <p:nvPr>
            <p:ph type="title"/>
          </p:nvPr>
        </p:nvSpPr>
        <p:spPr>
          <a:xfrm>
            <a:off x="755650" y="-100012"/>
            <a:ext cx="7772400" cy="1143000"/>
          </a:xfrm>
          <a:ln/>
        </p:spPr>
        <p:txBody>
          <a:bodyPr vert="horz" wrap="square" lIns="91440" tIns="45720" rIns="91440" bIns="45720" anchor="ctr" anchorCtr="0"/>
          <a:p>
            <a:r>
              <a:rPr lang="zh-CN" altLang="en-US" sz="5400" b="0" dirty="0">
                <a:solidFill>
                  <a:srgbClr val="990000"/>
                </a:solidFill>
                <a:ea typeface="隶书" panose="02010509060101010101" pitchFamily="49" charset="-122"/>
              </a:rPr>
              <a:t>考试流程：第三题</a:t>
            </a:r>
            <a:endParaRPr lang="zh-CN" altLang="en-US" sz="5400" b="0" dirty="0">
              <a:solidFill>
                <a:srgbClr val="990000"/>
              </a:solidFill>
              <a:ea typeface="隶书" panose="02010509060101010101" pitchFamily="49" charset="-122"/>
            </a:endParaRPr>
          </a:p>
        </p:txBody>
      </p:sp>
      <p:sp>
        <p:nvSpPr>
          <p:cNvPr id="95235" name="Rectangle 3"/>
          <p:cNvSpPr>
            <a:spLocks noGrp="1"/>
          </p:cNvSpPr>
          <p:nvPr>
            <p:ph idx="1"/>
          </p:nvPr>
        </p:nvSpPr>
        <p:spPr>
          <a:xfrm>
            <a:off x="0" y="1195388"/>
            <a:ext cx="9144000" cy="649287"/>
          </a:xfrm>
          <a:ln/>
        </p:spPr>
        <p:txBody>
          <a:bodyPr vert="horz" wrap="square" lIns="91440" tIns="45720" rIns="91440" bIns="45720" anchor="t" anchorCtr="0"/>
          <a:p>
            <a:r>
              <a:rPr lang="zh-CN" altLang="en-US" sz="3600" dirty="0">
                <a:latin typeface="楷体" panose="02010609060101010101" pitchFamily="49" charset="-122"/>
                <a:ea typeface="楷体" panose="02010609060101010101" pitchFamily="49" charset="-122"/>
              </a:rPr>
              <a:t>第三题限时</a:t>
            </a:r>
            <a:r>
              <a:rPr lang="en-US" altLang="zh-CN" sz="3600" dirty="0">
                <a:latin typeface="楷体" panose="02010609060101010101" pitchFamily="49" charset="-122"/>
                <a:ea typeface="楷体" panose="02010609060101010101" pitchFamily="49" charset="-122"/>
              </a:rPr>
              <a:t>4</a:t>
            </a:r>
            <a:r>
              <a:rPr lang="zh-CN" altLang="en-US" sz="3600" dirty="0">
                <a:latin typeface="楷体" panose="02010609060101010101" pitchFamily="49" charset="-122"/>
                <a:ea typeface="楷体" panose="02010609060101010101" pitchFamily="49" charset="-122"/>
              </a:rPr>
              <a:t>分钟。读完后，请点击“下一题”按钮 。</a:t>
            </a:r>
            <a:endParaRPr lang="zh-CN" altLang="en-US" sz="3600" dirty="0">
              <a:latin typeface="楷体" panose="02010609060101010101" pitchFamily="49" charset="-122"/>
              <a:ea typeface="楷体" panose="02010609060101010101" pitchFamily="49" charset="-122"/>
            </a:endParaRPr>
          </a:p>
        </p:txBody>
      </p:sp>
      <p:pic>
        <p:nvPicPr>
          <p:cNvPr id="95236" name="Picture 4" descr="9"/>
          <p:cNvPicPr>
            <a:picLocks noChangeAspect="1"/>
          </p:cNvPicPr>
          <p:nvPr/>
        </p:nvPicPr>
        <p:blipFill>
          <a:blip r:embed="rId1"/>
          <a:stretch>
            <a:fillRect/>
          </a:stretch>
        </p:blipFill>
        <p:spPr>
          <a:xfrm>
            <a:off x="900113" y="2349500"/>
            <a:ext cx="7704137" cy="42926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iterate type="wd">
                                    <p:tmPct val="10000"/>
                                  </p:iterate>
                                  <p:childTnLst>
                                    <p:set>
                                      <p:cBhvr>
                                        <p:cTn id="6" dur="1" fill="hold">
                                          <p:stCondLst>
                                            <p:cond delay="0"/>
                                          </p:stCondLst>
                                        </p:cTn>
                                        <p:tgtEl>
                                          <p:spTgt spid="95235">
                                            <p:txEl>
                                              <p:charRg st="0" end="26"/>
                                            </p:txEl>
                                          </p:spTgt>
                                        </p:tgtEl>
                                        <p:attrNameLst>
                                          <p:attrName>style.visibility</p:attrName>
                                        </p:attrNameLst>
                                      </p:cBhvr>
                                      <p:to>
                                        <p:strVal val="visible"/>
                                      </p:to>
                                    </p:set>
                                    <p:animEffect transition="in" filter="blinds(horizontal)">
                                      <p:cBhvr>
                                        <p:cTn id="7" dur="500"/>
                                        <p:tgtEl>
                                          <p:spTgt spid="95235">
                                            <p:txEl>
                                              <p:charRg st="0" end="26"/>
                                            </p:txEl>
                                          </p:spTgt>
                                        </p:tgtEl>
                                      </p:cBhvr>
                                    </p:animEffect>
                                  </p:childTnLst>
                                </p:cTn>
                              </p:par>
                            </p:childTnLst>
                          </p:cTn>
                        </p:par>
                        <p:par>
                          <p:cTn id="8" fill="hold">
                            <p:stCondLst>
                              <p:cond delay="1700"/>
                            </p:stCondLst>
                            <p:childTnLst>
                              <p:par>
                                <p:cTn id="9" presetID="17" presetClass="entr" presetSubtype="10" fill="hold" nodeType="afterEffect">
                                  <p:stCondLst>
                                    <p:cond delay="0"/>
                                  </p:stCondLst>
                                  <p:childTnLst>
                                    <p:set>
                                      <p:cBhvr>
                                        <p:cTn id="10" dur="1" fill="hold">
                                          <p:stCondLst>
                                            <p:cond delay="0"/>
                                          </p:stCondLst>
                                        </p:cTn>
                                        <p:tgtEl>
                                          <p:spTgt spid="95236"/>
                                        </p:tgtEl>
                                        <p:attrNameLst>
                                          <p:attrName>style.visibility</p:attrName>
                                        </p:attrNameLst>
                                      </p:cBhvr>
                                      <p:to>
                                        <p:strVal val="visible"/>
                                      </p:to>
                                    </p:set>
                                    <p:anim calcmode="lin" valueType="num">
                                      <p:cBhvr>
                                        <p:cTn id="11" dur="500" fill="hold"/>
                                        <p:tgtEl>
                                          <p:spTgt spid="95236"/>
                                        </p:tgtEl>
                                        <p:attrNameLst>
                                          <p:attrName>ppt_w</p:attrName>
                                        </p:attrNameLst>
                                      </p:cBhvr>
                                      <p:tavLst>
                                        <p:tav tm="0">
                                          <p:val>
                                            <p:fltVal val="0.000000"/>
                                          </p:val>
                                        </p:tav>
                                        <p:tav tm="100000">
                                          <p:val>
                                            <p:strVal val="#ppt_w"/>
                                          </p:val>
                                        </p:tav>
                                      </p:tavLst>
                                    </p:anim>
                                    <p:anim calcmode="lin" valueType="num">
                                      <p:cBhvr>
                                        <p:cTn id="12" dur="500" fill="hold"/>
                                        <p:tgtEl>
                                          <p:spTgt spid="9523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Rectangle 2"/>
          <p:cNvSpPr>
            <a:spLocks noGrp="1"/>
          </p:cNvSpPr>
          <p:nvPr>
            <p:ph type="title"/>
          </p:nvPr>
        </p:nvSpPr>
        <p:spPr>
          <a:xfrm>
            <a:off x="755650" y="-26987"/>
            <a:ext cx="7772400" cy="1143000"/>
          </a:xfrm>
          <a:ln/>
        </p:spPr>
        <p:txBody>
          <a:bodyPr vert="horz" wrap="square" lIns="91440" tIns="45720" rIns="91440" bIns="45720" anchor="ctr" anchorCtr="0"/>
          <a:p>
            <a:r>
              <a:rPr lang="zh-CN" altLang="en-US" sz="5400" b="0" dirty="0">
                <a:solidFill>
                  <a:srgbClr val="990000"/>
                </a:solidFill>
                <a:ea typeface="隶书" panose="02010509060101010101" pitchFamily="49" charset="-122"/>
              </a:rPr>
              <a:t>考试流程：第四题</a:t>
            </a:r>
            <a:endParaRPr lang="zh-CN" altLang="en-US" sz="5400" b="0" dirty="0">
              <a:solidFill>
                <a:srgbClr val="990000"/>
              </a:solidFill>
              <a:ea typeface="隶书" panose="02010509060101010101" pitchFamily="49" charset="-122"/>
            </a:endParaRPr>
          </a:p>
        </p:txBody>
      </p:sp>
      <p:sp>
        <p:nvSpPr>
          <p:cNvPr id="96259" name="Rectangle 3"/>
          <p:cNvSpPr>
            <a:spLocks noGrp="1"/>
          </p:cNvSpPr>
          <p:nvPr>
            <p:ph idx="1"/>
          </p:nvPr>
        </p:nvSpPr>
        <p:spPr>
          <a:xfrm>
            <a:off x="0" y="1628775"/>
            <a:ext cx="9144000" cy="3455988"/>
          </a:xfrm>
          <a:ln/>
        </p:spPr>
        <p:txBody>
          <a:bodyPr vert="horz" wrap="square" lIns="91440" tIns="45720" rIns="91440" bIns="45720" anchor="t" anchorCtr="0"/>
          <a:p>
            <a:pPr>
              <a:lnSpc>
                <a:spcPct val="125000"/>
              </a:lnSpc>
            </a:pPr>
            <a:r>
              <a:rPr lang="zh-CN" altLang="en-US" sz="3900" dirty="0">
                <a:ea typeface="楷体" panose="02010609060101010101" pitchFamily="49" charset="-122"/>
              </a:rPr>
              <a:t>第四题说话必须说满三分钟，在说话之前，请读出所选择的说话题目。三分钟后请点击右下角</a:t>
            </a:r>
            <a:r>
              <a:rPr lang="zh-CN" altLang="en-US" sz="3900" dirty="0">
                <a:latin typeface="楷体" panose="02010609060101010101" pitchFamily="49" charset="-122"/>
                <a:ea typeface="楷体" panose="02010609060101010101" pitchFamily="49" charset="-122"/>
              </a:rPr>
              <a:t>“</a:t>
            </a:r>
            <a:r>
              <a:rPr lang="zh-CN" altLang="en-US" sz="3900" dirty="0">
                <a:ea typeface="楷体" panose="02010609060101010101" pitchFamily="49" charset="-122"/>
              </a:rPr>
              <a:t>提交试卷</a:t>
            </a:r>
            <a:r>
              <a:rPr lang="zh-CN" altLang="en-US" sz="3900" dirty="0">
                <a:latin typeface="楷体" panose="02010609060101010101" pitchFamily="49" charset="-122"/>
                <a:ea typeface="楷体" panose="02010609060101010101" pitchFamily="49" charset="-122"/>
              </a:rPr>
              <a:t>”</a:t>
            </a:r>
            <a:r>
              <a:rPr lang="zh-CN" altLang="en-US" sz="3900" dirty="0">
                <a:ea typeface="楷体" panose="02010609060101010101" pitchFamily="49" charset="-122"/>
              </a:rPr>
              <a:t>按钮，页面会弹出提示框，考生就可以结束考试了。</a:t>
            </a:r>
            <a:endParaRPr lang="zh-CN" altLang="en-US" sz="3900" dirty="0">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iterate type="wd">
                                    <p:tmPct val="10000"/>
                                  </p:iterate>
                                  <p:childTnLst>
                                    <p:set>
                                      <p:cBhvr>
                                        <p:cTn id="6" dur="1" fill="hold">
                                          <p:stCondLst>
                                            <p:cond delay="0"/>
                                          </p:stCondLst>
                                        </p:cTn>
                                        <p:tgtEl>
                                          <p:spTgt spid="96259">
                                            <p:txEl>
                                              <p:charRg st="0" end="71"/>
                                            </p:txEl>
                                          </p:spTgt>
                                        </p:tgtEl>
                                        <p:attrNameLst>
                                          <p:attrName>style.visibility</p:attrName>
                                        </p:attrNameLst>
                                      </p:cBhvr>
                                      <p:to>
                                        <p:strVal val="visible"/>
                                      </p:to>
                                    </p:set>
                                    <p:anim calcmode="lin" valueType="num">
                                      <p:cBhvr>
                                        <p:cTn id="7" dur="500" fill="hold"/>
                                        <p:tgtEl>
                                          <p:spTgt spid="96259">
                                            <p:txEl>
                                              <p:charRg st="0" end="71"/>
                                            </p:txEl>
                                          </p:spTgt>
                                        </p:tgtEl>
                                        <p:attrNameLst>
                                          <p:attrName>ppt_x</p:attrName>
                                        </p:attrNameLst>
                                      </p:cBhvr>
                                      <p:tavLst>
                                        <p:tav tm="0">
                                          <p:val>
                                            <p:strVal val="#ppt_x-#ppt_w/2"/>
                                          </p:val>
                                        </p:tav>
                                        <p:tav tm="100000">
                                          <p:val>
                                            <p:strVal val="#ppt_x"/>
                                          </p:val>
                                        </p:tav>
                                      </p:tavLst>
                                    </p:anim>
                                    <p:anim calcmode="lin" valueType="num">
                                      <p:cBhvr>
                                        <p:cTn id="8" dur="500" fill="hold"/>
                                        <p:tgtEl>
                                          <p:spTgt spid="96259">
                                            <p:txEl>
                                              <p:charRg st="0" end="71"/>
                                            </p:txEl>
                                          </p:spTgt>
                                        </p:tgtEl>
                                        <p:attrNameLst>
                                          <p:attrName>ppt_y</p:attrName>
                                        </p:attrNameLst>
                                      </p:cBhvr>
                                      <p:tavLst>
                                        <p:tav tm="0">
                                          <p:val>
                                            <p:strVal val="#ppt_y"/>
                                          </p:val>
                                        </p:tav>
                                        <p:tav tm="100000">
                                          <p:val>
                                            <p:strVal val="#ppt_y"/>
                                          </p:val>
                                        </p:tav>
                                      </p:tavLst>
                                    </p:anim>
                                    <p:anim calcmode="lin" valueType="num">
                                      <p:cBhvr>
                                        <p:cTn id="9" dur="500" fill="hold"/>
                                        <p:tgtEl>
                                          <p:spTgt spid="96259">
                                            <p:txEl>
                                              <p:charRg st="0" end="71"/>
                                            </p:txEl>
                                          </p:spTgt>
                                        </p:tgtEl>
                                        <p:attrNameLst>
                                          <p:attrName>ppt_w</p:attrName>
                                        </p:attrNameLst>
                                      </p:cBhvr>
                                      <p:tavLst>
                                        <p:tav tm="0">
                                          <p:val>
                                            <p:fltVal val="0.000000"/>
                                          </p:val>
                                        </p:tav>
                                        <p:tav tm="100000">
                                          <p:val>
                                            <p:strVal val="#ppt_w"/>
                                          </p:val>
                                        </p:tav>
                                      </p:tavLst>
                                    </p:anim>
                                    <p:anim calcmode="lin" valueType="num">
                                      <p:cBhvr>
                                        <p:cTn id="10" dur="500" fill="hold"/>
                                        <p:tgtEl>
                                          <p:spTgt spid="96259">
                                            <p:txEl>
                                              <p:charRg st="0" end="7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9"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Rectangle 2"/>
          <p:cNvSpPr>
            <a:spLocks noGrp="1"/>
          </p:cNvSpPr>
          <p:nvPr>
            <p:ph type="title"/>
          </p:nvPr>
        </p:nvSpPr>
        <p:spPr>
          <a:xfrm>
            <a:off x="755650" y="365125"/>
            <a:ext cx="7772400" cy="1143000"/>
          </a:xfrm>
          <a:ln/>
        </p:spPr>
        <p:txBody>
          <a:bodyPr vert="horz" wrap="square" lIns="91440" tIns="45720" rIns="91440" bIns="45720" anchor="ctr" anchorCtr="0"/>
          <a:p>
            <a:r>
              <a:rPr lang="zh-CN" altLang="en-US" sz="5400" b="0" dirty="0">
                <a:ea typeface="隶书" panose="02010509060101010101" pitchFamily="49" charset="-122"/>
              </a:rPr>
              <a:t>考试流程：第四题</a:t>
            </a:r>
            <a:endParaRPr lang="zh-CN" altLang="en-US" sz="5400" b="0" dirty="0">
              <a:ea typeface="隶书" panose="02010509060101010101" pitchFamily="49" charset="-122"/>
            </a:endParaRPr>
          </a:p>
        </p:txBody>
      </p:sp>
      <p:pic>
        <p:nvPicPr>
          <p:cNvPr id="30722" name="Picture 3" descr="10"/>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Rectangle 2"/>
          <p:cNvSpPr>
            <a:spLocks noGrp="1"/>
          </p:cNvSpPr>
          <p:nvPr>
            <p:ph type="title"/>
          </p:nvPr>
        </p:nvSpPr>
        <p:spPr>
          <a:xfrm>
            <a:off x="971550" y="53975"/>
            <a:ext cx="7772400" cy="1143000"/>
          </a:xfrm>
          <a:ln/>
        </p:spPr>
        <p:txBody>
          <a:bodyPr vert="horz" wrap="square" lIns="91440" tIns="45720" rIns="91440" bIns="45720" anchor="ctr" anchorCtr="0"/>
          <a:p>
            <a:r>
              <a:rPr lang="zh-CN" altLang="en-US" sz="5400" b="0" dirty="0">
                <a:solidFill>
                  <a:srgbClr val="990000"/>
                </a:solidFill>
                <a:ea typeface="隶书" panose="02010509060101010101" pitchFamily="49" charset="-122"/>
              </a:rPr>
              <a:t>考生结束测试</a:t>
            </a:r>
            <a:endParaRPr lang="zh-CN" altLang="en-US" sz="5400" b="0" dirty="0">
              <a:solidFill>
                <a:srgbClr val="990000"/>
              </a:solidFill>
              <a:ea typeface="隶书" panose="02010509060101010101" pitchFamily="49" charset="-122"/>
            </a:endParaRPr>
          </a:p>
        </p:txBody>
      </p:sp>
      <p:sp>
        <p:nvSpPr>
          <p:cNvPr id="98307" name="Rectangle 3"/>
          <p:cNvSpPr>
            <a:spLocks noGrp="1"/>
          </p:cNvSpPr>
          <p:nvPr>
            <p:ph idx="1"/>
          </p:nvPr>
        </p:nvSpPr>
        <p:spPr>
          <a:xfrm>
            <a:off x="468313" y="2349500"/>
            <a:ext cx="8118475" cy="912813"/>
          </a:xfrm>
          <a:ln/>
        </p:spPr>
        <p:txBody>
          <a:bodyPr vert="horz" wrap="square" lIns="91440" tIns="45720" rIns="91440" bIns="45720" anchor="t" anchorCtr="0"/>
          <a:p>
            <a:pPr>
              <a:lnSpc>
                <a:spcPct val="130000"/>
              </a:lnSpc>
            </a:pPr>
            <a:r>
              <a:rPr lang="zh-CN" altLang="en-US" sz="3900" dirty="0">
                <a:ea typeface="楷体" panose="02010609060101010101" pitchFamily="49" charset="-122"/>
              </a:rPr>
              <a:t>考生考试结束后，请在座位上安静等待，全部考完后考生统一离开考场。</a:t>
            </a:r>
            <a:endParaRPr lang="zh-CN" altLang="en-US" sz="3900" dirty="0">
              <a:ea typeface="楷体" panose="02010609060101010101" pitchFamily="49" charset="-122"/>
            </a:endParaRPr>
          </a:p>
        </p:txBody>
      </p:sp>
      <p:sp>
        <p:nvSpPr>
          <p:cNvPr id="31747" name="Rectangle 4"/>
          <p:cNvSpPr/>
          <p:nvPr/>
        </p:nvSpPr>
        <p:spPr>
          <a:xfrm>
            <a:off x="2051050" y="1536700"/>
            <a:ext cx="9144000" cy="0"/>
          </a:xfrm>
          <a:prstGeom prst="rect">
            <a:avLst/>
          </a:prstGeom>
          <a:noFill/>
          <a:ln w="9525">
            <a:noFill/>
          </a:ln>
        </p:spPr>
        <p:txBody>
          <a:bodyPr anchor="t" anchorCtr="0">
            <a:spAutoFit/>
          </a:bodyPr>
          <a:p>
            <a:endParaRPr lang="zh-CN" altLang="en-US" dirty="0">
              <a:latin typeface="Arial" panose="020B0604020202020204" pitchFamily="34" charset="0"/>
              <a:ea typeface="宋体" panose="02010600030101010101" pitchFamily="2" charset="-122"/>
            </a:endParaRPr>
          </a:p>
        </p:txBody>
      </p:sp>
      <p:sp>
        <p:nvSpPr>
          <p:cNvPr id="31748" name="Rectangle 5"/>
          <p:cNvSpPr/>
          <p:nvPr/>
        </p:nvSpPr>
        <p:spPr>
          <a:xfrm>
            <a:off x="2051050" y="1536700"/>
            <a:ext cx="9144000" cy="0"/>
          </a:xfrm>
          <a:prstGeom prst="rect">
            <a:avLst/>
          </a:prstGeom>
          <a:noFill/>
          <a:ln w="9525">
            <a:noFill/>
          </a:ln>
        </p:spPr>
        <p:txBody>
          <a:bodyPr anchor="t" anchorCtr="0">
            <a:spAutoFit/>
          </a:bodyPr>
          <a:p>
            <a:endParaRPr lang="zh-CN" altLang="en-US" dirty="0">
              <a:latin typeface="Arial" panose="020B0604020202020204" pitchFamily="34" charset="0"/>
              <a:ea typeface="宋体" panose="02010600030101010101" pitchFamily="2" charset="-122"/>
            </a:endParaRPr>
          </a:p>
        </p:txBody>
      </p:sp>
      <p:pic>
        <p:nvPicPr>
          <p:cNvPr id="98310" name="Picture 6" descr="10IK1XB4">
            <a:hlinkClick r:id="rId1" action="ppaction://hlinksldjump"/>
          </p:cNvPr>
          <p:cNvPicPr>
            <a:picLocks noChangeAspect="1"/>
          </p:cNvPicPr>
          <p:nvPr/>
        </p:nvPicPr>
        <p:blipFill>
          <a:blip r:embed="rId2"/>
          <a:stretch>
            <a:fillRect/>
          </a:stretch>
        </p:blipFill>
        <p:spPr>
          <a:xfrm>
            <a:off x="0" y="6030913"/>
            <a:ext cx="827088" cy="827087"/>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98307">
                                            <p:txEl>
                                              <p:charRg st="0" end="33"/>
                                            </p:txEl>
                                          </p:spTgt>
                                        </p:tgtEl>
                                        <p:attrNameLst>
                                          <p:attrName>style.visibility</p:attrName>
                                        </p:attrNameLst>
                                      </p:cBhvr>
                                      <p:to>
                                        <p:strVal val="visible"/>
                                      </p:to>
                                    </p:set>
                                    <p:animEffect transition="in" filter="blinds(horizontal)">
                                      <p:cBhvr>
                                        <p:cTn id="7" dur="500"/>
                                        <p:tgtEl>
                                          <p:spTgt spid="98307">
                                            <p:txEl>
                                              <p:charRg st="0" end="33"/>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98310"/>
                                        </p:tgtEl>
                                        <p:attrNameLst>
                                          <p:attrName>style.visibility</p:attrName>
                                        </p:attrNameLst>
                                      </p:cBhvr>
                                      <p:to>
                                        <p:strVal val="visible"/>
                                      </p:to>
                                    </p:set>
                                    <p:animEffect transition="in" filter="dissolve">
                                      <p:cBhvr>
                                        <p:cTn id="10" dur="500"/>
                                        <p:tgtEl>
                                          <p:spTgt spid="983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7"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Rectangle 2"/>
          <p:cNvSpPr>
            <a:spLocks noGrp="1"/>
          </p:cNvSpPr>
          <p:nvPr>
            <p:ph type="title"/>
          </p:nvPr>
        </p:nvSpPr>
        <p:spPr>
          <a:xfrm>
            <a:off x="1979613" y="0"/>
            <a:ext cx="4032250" cy="1143000"/>
          </a:xfrm>
          <a:ln/>
        </p:spPr>
        <p:txBody>
          <a:bodyPr vert="horz" wrap="square" lIns="91440" tIns="45720" rIns="91440" bIns="45720" anchor="ctr" anchorCtr="0"/>
          <a:p>
            <a:r>
              <a:rPr lang="zh-CN" altLang="en-US" sz="5400" b="0" dirty="0">
                <a:solidFill>
                  <a:srgbClr val="990000"/>
                </a:solidFill>
                <a:ea typeface="隶书" panose="02010509060101010101" pitchFamily="49" charset="-122"/>
              </a:rPr>
              <a:t>注意事项</a:t>
            </a:r>
            <a:endParaRPr lang="zh-CN" altLang="en-US" sz="5400" b="0" dirty="0">
              <a:solidFill>
                <a:srgbClr val="990000"/>
              </a:solidFill>
              <a:ea typeface="隶书" panose="02010509060101010101" pitchFamily="49" charset="-122"/>
            </a:endParaRPr>
          </a:p>
        </p:txBody>
      </p:sp>
      <p:sp>
        <p:nvSpPr>
          <p:cNvPr id="99331" name="Rectangle 3"/>
          <p:cNvSpPr>
            <a:spLocks noGrp="1"/>
          </p:cNvSpPr>
          <p:nvPr>
            <p:ph idx="1"/>
          </p:nvPr>
        </p:nvSpPr>
        <p:spPr>
          <a:xfrm>
            <a:off x="-180975" y="1195388"/>
            <a:ext cx="9324975" cy="4538662"/>
          </a:xfrm>
          <a:ln/>
        </p:spPr>
        <p:txBody>
          <a:bodyPr vert="horz" wrap="square" lIns="91440" tIns="45720" rIns="91440" bIns="45720" anchor="t" anchorCtr="0"/>
          <a:p>
            <a:pPr>
              <a:lnSpc>
                <a:spcPct val="90000"/>
              </a:lnSpc>
            </a:pPr>
            <a:r>
              <a:rPr lang="zh-CN" altLang="en-US" sz="3600" dirty="0">
                <a:latin typeface="楷体" panose="02010609060101010101" pitchFamily="49" charset="-122"/>
                <a:ea typeface="楷体" panose="02010609060101010101" pitchFamily="49" charset="-122"/>
              </a:rPr>
              <a:t>请考生正确佩戴耳麦，并根据提示音进行试音；测试结束离开座位前摘下并挂好耳麦。</a:t>
            </a:r>
            <a:endParaRPr lang="zh-CN" altLang="en-US" sz="3600" dirty="0">
              <a:latin typeface="楷体" panose="02010609060101010101" pitchFamily="49" charset="-122"/>
              <a:ea typeface="楷体" panose="02010609060101010101" pitchFamily="49" charset="-122"/>
            </a:endParaRPr>
          </a:p>
          <a:p>
            <a:pPr>
              <a:lnSpc>
                <a:spcPct val="90000"/>
              </a:lnSpc>
            </a:pPr>
            <a:r>
              <a:rPr lang="zh-CN" altLang="en-US" sz="3600" dirty="0">
                <a:latin typeface="楷体" panose="02010609060101010101" pitchFamily="49" charset="-122"/>
                <a:ea typeface="楷体" panose="02010609060101010101" pitchFamily="49" charset="-122"/>
              </a:rPr>
              <a:t>考生登录测试系统时请正确输入准考证号，核对信息无误后，点击确认，等待试音。</a:t>
            </a:r>
            <a:endParaRPr lang="zh-CN" altLang="en-US" sz="3600" dirty="0">
              <a:latin typeface="楷体" panose="02010609060101010101" pitchFamily="49" charset="-122"/>
              <a:ea typeface="楷体" panose="02010609060101010101" pitchFamily="49" charset="-122"/>
            </a:endParaRPr>
          </a:p>
          <a:p>
            <a:pPr>
              <a:lnSpc>
                <a:spcPct val="90000"/>
              </a:lnSpc>
            </a:pPr>
            <a:r>
              <a:rPr lang="zh-CN" altLang="en-US" sz="3600" dirty="0">
                <a:latin typeface="楷体" panose="02010609060101010101" pitchFamily="49" charset="-122"/>
                <a:ea typeface="楷体" panose="02010609060101010101" pitchFamily="49" charset="-122"/>
              </a:rPr>
              <a:t>考生试音时，要以正常适中音量朗读试音文字，正式测试的时候朗读音量要与试音时保持一致。 </a:t>
            </a:r>
            <a:endParaRPr lang="zh-CN" altLang="en-US" sz="3600" dirty="0">
              <a:latin typeface="楷体" panose="02010609060101010101" pitchFamily="49" charset="-122"/>
              <a:ea typeface="楷体" panose="02010609060101010101" pitchFamily="49" charset="-122"/>
            </a:endParaRPr>
          </a:p>
          <a:p>
            <a:pPr>
              <a:lnSpc>
                <a:spcPct val="90000"/>
              </a:lnSpc>
            </a:pPr>
            <a:r>
              <a:rPr lang="zh-CN" altLang="en-US" sz="3600" dirty="0">
                <a:latin typeface="楷体" panose="02010609060101010101" pitchFamily="49" charset="-122"/>
                <a:ea typeface="楷体" panose="02010609060101010101" pitchFamily="49" charset="-122"/>
              </a:rPr>
              <a:t>进行测试的过程中，手不要触摸话筒，同时避免话筒与面部接触。 </a:t>
            </a:r>
            <a:endParaRPr lang="zh-CN" altLang="en-US" sz="36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99331">
                                            <p:txEl>
                                              <p:charRg st="0" end="39"/>
                                            </p:txEl>
                                          </p:spTgt>
                                        </p:tgtEl>
                                        <p:attrNameLst>
                                          <p:attrName>style.visibility</p:attrName>
                                        </p:attrNameLst>
                                      </p:cBhvr>
                                      <p:to>
                                        <p:strVal val="visible"/>
                                      </p:to>
                                    </p:set>
                                    <p:animEffect transition="in" filter="blinds(horizontal)">
                                      <p:cBhvr>
                                        <p:cTn id="7" dur="500"/>
                                        <p:tgtEl>
                                          <p:spTgt spid="99331">
                                            <p:txEl>
                                              <p:charRg st="0" end="39"/>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99331">
                                            <p:txEl>
                                              <p:charRg st="39" end="77"/>
                                            </p:txEl>
                                          </p:spTgt>
                                        </p:tgtEl>
                                        <p:attrNameLst>
                                          <p:attrName>style.visibility</p:attrName>
                                        </p:attrNameLst>
                                      </p:cBhvr>
                                      <p:to>
                                        <p:strVal val="visible"/>
                                      </p:to>
                                    </p:set>
                                    <p:animEffect transition="in" filter="blinds(horizontal)">
                                      <p:cBhvr>
                                        <p:cTn id="11" dur="500"/>
                                        <p:tgtEl>
                                          <p:spTgt spid="99331">
                                            <p:txEl>
                                              <p:charRg st="39" end="77"/>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99331">
                                            <p:txEl>
                                              <p:charRg st="77" end="121"/>
                                            </p:txEl>
                                          </p:spTgt>
                                        </p:tgtEl>
                                        <p:attrNameLst>
                                          <p:attrName>style.visibility</p:attrName>
                                        </p:attrNameLst>
                                      </p:cBhvr>
                                      <p:to>
                                        <p:strVal val="visible"/>
                                      </p:to>
                                    </p:set>
                                    <p:animEffect transition="in" filter="blinds(horizontal)">
                                      <p:cBhvr>
                                        <p:cTn id="15" dur="500"/>
                                        <p:tgtEl>
                                          <p:spTgt spid="99331">
                                            <p:txEl>
                                              <p:charRg st="77" end="121"/>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99331">
                                            <p:txEl>
                                              <p:charRg st="121" end="152"/>
                                            </p:txEl>
                                          </p:spTgt>
                                        </p:tgtEl>
                                        <p:attrNameLst>
                                          <p:attrName>style.visibility</p:attrName>
                                        </p:attrNameLst>
                                      </p:cBhvr>
                                      <p:to>
                                        <p:strVal val="visible"/>
                                      </p:to>
                                    </p:set>
                                    <p:animEffect transition="in" filter="blinds(horizontal)">
                                      <p:cBhvr>
                                        <p:cTn id="19" dur="500"/>
                                        <p:tgtEl>
                                          <p:spTgt spid="99331">
                                            <p:txEl>
                                              <p:charRg st="121" end="15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Rectangle 2"/>
          <p:cNvSpPr>
            <a:spLocks noGrp="1"/>
          </p:cNvSpPr>
          <p:nvPr>
            <p:ph type="title"/>
          </p:nvPr>
        </p:nvSpPr>
        <p:spPr>
          <a:xfrm>
            <a:off x="2124075" y="-26987"/>
            <a:ext cx="4248150" cy="1143000"/>
          </a:xfrm>
          <a:ln/>
        </p:spPr>
        <p:txBody>
          <a:bodyPr vert="horz" wrap="square" lIns="91440" tIns="45720" rIns="91440" bIns="45720" anchor="ctr" anchorCtr="0"/>
          <a:p>
            <a:r>
              <a:rPr lang="zh-CN" altLang="en-US" sz="5400" b="0" dirty="0">
                <a:solidFill>
                  <a:srgbClr val="990000"/>
                </a:solidFill>
                <a:ea typeface="隶书" panose="02010509060101010101" pitchFamily="49" charset="-122"/>
              </a:rPr>
              <a:t>注意事项</a:t>
            </a:r>
            <a:endParaRPr lang="zh-CN" altLang="en-US" sz="5400" b="0" dirty="0">
              <a:solidFill>
                <a:srgbClr val="990000"/>
              </a:solidFill>
              <a:ea typeface="隶书" panose="02010509060101010101" pitchFamily="49" charset="-122"/>
            </a:endParaRPr>
          </a:p>
        </p:txBody>
      </p:sp>
      <p:sp>
        <p:nvSpPr>
          <p:cNvPr id="100355" name="Rectangle 3"/>
          <p:cNvSpPr>
            <a:spLocks noGrp="1" noChangeArrowheads="1"/>
          </p:cNvSpPr>
          <p:nvPr>
            <p:ph idx="1"/>
          </p:nvPr>
        </p:nvSpPr>
        <p:spPr>
          <a:xfrm>
            <a:off x="0" y="1193800"/>
            <a:ext cx="9144000" cy="4611688"/>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测试试题为横向排列，考生朗读时注意横读。</a:t>
            </a:r>
            <a:endPar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测试过程中，考生不要说与测试无关的内容，以免影响测试成绩。</a:t>
            </a:r>
            <a:endPar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测试题共四个题目，考生读完每一题后，应及时点击下一题进入下一题的测试，以免录入太多的空白杂音影响测试成绩。 </a:t>
            </a:r>
            <a:endPar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第四题命题说话满三分钟后，即可停止答题，点击提交试卷，结束测试。 </a:t>
            </a:r>
            <a:br>
              <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br>
            <a:br>
              <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br>
            <a:endPar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pic>
        <p:nvPicPr>
          <p:cNvPr id="100356" name="Picture 4" descr="10IK1XB4">
            <a:hlinkClick r:id="rId1" action="ppaction://hlinksldjump"/>
          </p:cNvPr>
          <p:cNvPicPr>
            <a:picLocks noChangeAspect="1"/>
          </p:cNvPicPr>
          <p:nvPr/>
        </p:nvPicPr>
        <p:blipFill>
          <a:blip r:embed="rId2"/>
          <a:stretch>
            <a:fillRect/>
          </a:stretch>
        </p:blipFill>
        <p:spPr>
          <a:xfrm>
            <a:off x="0" y="0"/>
            <a:ext cx="684213" cy="684213"/>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100355">
                                            <p:txEl>
                                              <p:charRg st="0" end="21"/>
                                            </p:txEl>
                                          </p:spTgt>
                                        </p:tgtEl>
                                        <p:attrNameLst>
                                          <p:attrName>style.visibility</p:attrName>
                                        </p:attrNameLst>
                                      </p:cBhvr>
                                      <p:to>
                                        <p:strVal val="visible"/>
                                      </p:to>
                                    </p:set>
                                    <p:animEffect transition="in" filter="blinds(horizontal)">
                                      <p:cBhvr>
                                        <p:cTn id="7" dur="500"/>
                                        <p:tgtEl>
                                          <p:spTgt spid="100355">
                                            <p:txEl>
                                              <p:charRg st="0" end="21"/>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100355">
                                            <p:txEl>
                                              <p:charRg st="21" end="51"/>
                                            </p:txEl>
                                          </p:spTgt>
                                        </p:tgtEl>
                                        <p:attrNameLst>
                                          <p:attrName>style.visibility</p:attrName>
                                        </p:attrNameLst>
                                      </p:cBhvr>
                                      <p:to>
                                        <p:strVal val="visible"/>
                                      </p:to>
                                    </p:set>
                                    <p:animEffect transition="in" filter="blinds(horizontal)">
                                      <p:cBhvr>
                                        <p:cTn id="11" dur="500"/>
                                        <p:tgtEl>
                                          <p:spTgt spid="100355">
                                            <p:txEl>
                                              <p:charRg st="21" end="51"/>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100355">
                                            <p:txEl>
                                              <p:charRg st="51" end="109"/>
                                            </p:txEl>
                                          </p:spTgt>
                                        </p:tgtEl>
                                        <p:attrNameLst>
                                          <p:attrName>style.visibility</p:attrName>
                                        </p:attrNameLst>
                                      </p:cBhvr>
                                      <p:to>
                                        <p:strVal val="visible"/>
                                      </p:to>
                                    </p:set>
                                    <p:animEffect transition="in" filter="blinds(horizontal)">
                                      <p:cBhvr>
                                        <p:cTn id="15" dur="500"/>
                                        <p:tgtEl>
                                          <p:spTgt spid="100355">
                                            <p:txEl>
                                              <p:charRg st="51" end="109"/>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100355">
                                            <p:txEl>
                                              <p:charRg st="109" end="145"/>
                                            </p:txEl>
                                          </p:spTgt>
                                        </p:tgtEl>
                                        <p:attrNameLst>
                                          <p:attrName>style.visibility</p:attrName>
                                        </p:attrNameLst>
                                      </p:cBhvr>
                                      <p:to>
                                        <p:strVal val="visible"/>
                                      </p:to>
                                    </p:set>
                                    <p:animEffect transition="in" filter="blinds(horizontal)">
                                      <p:cBhvr>
                                        <p:cTn id="19" dur="500"/>
                                        <p:tgtEl>
                                          <p:spTgt spid="100355">
                                            <p:txEl>
                                              <p:charRg st="109" end="145"/>
                                            </p:txEl>
                                          </p:spTgt>
                                        </p:tgtEl>
                                      </p:cBhvr>
                                    </p:animEffect>
                                  </p:childTnLst>
                                </p:cTn>
                              </p:par>
                              <p:par>
                                <p:cTn id="20" presetID="9" presetClass="entr" presetSubtype="0" fill="hold" nodeType="withEffect">
                                  <p:stCondLst>
                                    <p:cond delay="0"/>
                                  </p:stCondLst>
                                  <p:childTnLst>
                                    <p:set>
                                      <p:cBhvr>
                                        <p:cTn id="21" dur="1" fill="hold">
                                          <p:stCondLst>
                                            <p:cond delay="0"/>
                                          </p:stCondLst>
                                        </p:cTn>
                                        <p:tgtEl>
                                          <p:spTgt spid="100356"/>
                                        </p:tgtEl>
                                        <p:attrNameLst>
                                          <p:attrName>style.visibility</p:attrName>
                                        </p:attrNameLst>
                                      </p:cBhvr>
                                      <p:to>
                                        <p:strVal val="visible"/>
                                      </p:to>
                                    </p:set>
                                    <p:animEffect transition="in" filter="dissolve">
                                      <p:cBhvr>
                                        <p:cTn id="22" dur="500"/>
                                        <p:tgtEl>
                                          <p:spTgt spid="1003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68" name="Text Box 64"/>
          <p:cNvSpPr txBox="1"/>
          <p:nvPr/>
        </p:nvSpPr>
        <p:spPr>
          <a:xfrm>
            <a:off x="537845" y="1178560"/>
            <a:ext cx="8462010" cy="641604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2400">
                <a:solidFill>
                  <a:srgbClr val="000000"/>
                </a:solidFill>
                <a:latin typeface="Arial Narrow" panose="020B0606020202030204" pitchFamily="34" charset="0"/>
                <a:ea typeface="+mn-ea"/>
                <a:cs typeface="+mn-ea"/>
              </a:defRPr>
            </a:lvl1pPr>
            <a:lvl2pPr marL="742950" indent="-285750" algn="l" rtl="0" eaLnBrk="0" fontAlgn="base" hangingPunct="0">
              <a:spcBef>
                <a:spcPct val="20000"/>
              </a:spcBef>
              <a:spcAft>
                <a:spcPct val="0"/>
              </a:spcAft>
              <a:buChar char="–"/>
              <a:defRPr sz="2400">
                <a:solidFill>
                  <a:srgbClr val="000000"/>
                </a:solidFill>
                <a:latin typeface="Arial Narrow" panose="020B0606020202030204" pitchFamily="34" charset="0"/>
              </a:defRPr>
            </a:lvl2pPr>
            <a:lvl3pPr marL="1143000" indent="-228600" algn="l" rtl="0" eaLnBrk="0" fontAlgn="base" hangingPunct="0">
              <a:spcBef>
                <a:spcPct val="20000"/>
              </a:spcBef>
              <a:spcAft>
                <a:spcPct val="0"/>
              </a:spcAft>
              <a:buChar char="•"/>
              <a:defRPr sz="2400">
                <a:solidFill>
                  <a:srgbClr val="000000"/>
                </a:solidFill>
                <a:latin typeface="Arial Narrow" panose="020B0606020202030204" pitchFamily="34" charset="0"/>
              </a:defRPr>
            </a:lvl3pPr>
            <a:lvl4pPr marL="1600200" indent="-228600" algn="l" rtl="0" eaLnBrk="0" fontAlgn="base" hangingPunct="0">
              <a:spcBef>
                <a:spcPct val="20000"/>
              </a:spcBef>
              <a:spcAft>
                <a:spcPct val="0"/>
              </a:spcAft>
              <a:buChar char="–"/>
              <a:defRPr sz="2400">
                <a:solidFill>
                  <a:srgbClr val="000000"/>
                </a:solidFill>
                <a:latin typeface="Arial Narrow" panose="020B0606020202030204" pitchFamily="34" charset="0"/>
              </a:defRPr>
            </a:lvl4pPr>
            <a:lvl5pPr marL="2057400" indent="-228600" algn="l" rtl="0" eaLnBrk="0" fontAlgn="base" hangingPunct="0">
              <a:spcBef>
                <a:spcPct val="20000"/>
              </a:spcBef>
              <a:spcAft>
                <a:spcPct val="0"/>
              </a:spcAft>
              <a:buChar char="»"/>
              <a:defRPr sz="2400">
                <a:solidFill>
                  <a:srgbClr val="000000"/>
                </a:solidFill>
                <a:latin typeface="Arial Narrow" panose="020B0606020202030204" pitchFamily="34" charset="0"/>
              </a:defRPr>
            </a:lvl5pPr>
          </a:lstStyle>
          <a:p>
            <a:pPr marL="0" lvl="0" indent="0" eaLnBrk="1" hangingPunct="1">
              <a:lnSpc>
                <a:spcPts val="5000"/>
              </a:lnSpc>
              <a:spcBef>
                <a:spcPct val="50000"/>
              </a:spcBef>
              <a:buNone/>
            </a:pPr>
            <a:r>
              <a:rPr lang="zh-CN" altLang="en-US" sz="3600" b="1" dirty="0">
                <a:ea typeface="楷体" panose="02010609060101010101" pitchFamily="49" charset="-122"/>
              </a:rPr>
              <a:t>第二题读多音节词语</a:t>
            </a:r>
            <a:r>
              <a:rPr lang="en-US" altLang="zh-CN" sz="3600" b="1" dirty="0">
                <a:ea typeface="楷体" panose="02010609060101010101" pitchFamily="49" charset="-122"/>
              </a:rPr>
              <a:t>(100</a:t>
            </a:r>
            <a:r>
              <a:rPr lang="zh-CN" altLang="en-US" sz="3600" b="1" dirty="0">
                <a:ea typeface="楷体" panose="02010609060101010101" pitchFamily="49" charset="-122"/>
              </a:rPr>
              <a:t>个音节</a:t>
            </a:r>
            <a:r>
              <a:rPr lang="en-US" altLang="zh-CN" sz="3600" b="1" dirty="0">
                <a:ea typeface="楷体" panose="02010609060101010101" pitchFamily="49" charset="-122"/>
              </a:rPr>
              <a:t>)</a:t>
            </a:r>
            <a:r>
              <a:rPr lang="zh-CN" altLang="en-US" sz="3600" b="1" dirty="0">
                <a:ea typeface="楷体" panose="02010609060101010101" pitchFamily="49" charset="-122"/>
              </a:rPr>
              <a:t>，限时</a:t>
            </a:r>
            <a:r>
              <a:rPr lang="en-US" altLang="zh-CN" sz="3600" b="1" dirty="0">
                <a:ea typeface="楷体" panose="02010609060101010101" pitchFamily="49" charset="-122"/>
              </a:rPr>
              <a:t>2.5</a:t>
            </a:r>
            <a:r>
              <a:rPr lang="zh-CN" altLang="en-US" sz="3600" b="1" dirty="0">
                <a:ea typeface="楷体" panose="02010609060101010101" pitchFamily="49" charset="-122"/>
              </a:rPr>
              <a:t>分钟，共</a:t>
            </a:r>
            <a:r>
              <a:rPr lang="en-US" altLang="zh-CN" sz="3600" b="1" dirty="0">
                <a:ea typeface="楷体" panose="02010609060101010101" pitchFamily="49" charset="-122"/>
              </a:rPr>
              <a:t>20</a:t>
            </a:r>
            <a:r>
              <a:rPr lang="zh-CN" altLang="en-US" sz="3600" b="1" dirty="0">
                <a:ea typeface="楷体" panose="02010609060101010101" pitchFamily="49" charset="-122"/>
              </a:rPr>
              <a:t>分。该项测试是第一题读单音节词语的继续与提升，这些词语中包括普通话音系的所有声母、韵母、声调及轻声、儿化与连读变调。</a:t>
            </a:r>
            <a:endParaRPr lang="zh-CN" altLang="en-US" sz="3600" b="1" dirty="0">
              <a:ea typeface="楷体" panose="02010609060101010101" pitchFamily="49" charset="-122"/>
            </a:endParaRPr>
          </a:p>
          <a:p>
            <a:pPr marL="0" lvl="0" indent="0" eaLnBrk="1" hangingPunct="1">
              <a:lnSpc>
                <a:spcPts val="5000"/>
              </a:lnSpc>
              <a:spcBef>
                <a:spcPct val="50000"/>
              </a:spcBef>
              <a:buNone/>
            </a:pPr>
            <a:r>
              <a:rPr lang="zh-CN" altLang="en-US" sz="3600" b="1" dirty="0">
                <a:ea typeface="楷体" panose="02010609060101010101" pitchFamily="49" charset="-122"/>
              </a:rPr>
              <a:t>注意：第一题和第二题允许应试人即时改读一次，以改读后的读音为准，隔词语改读无效。</a:t>
            </a:r>
            <a:endParaRPr lang="zh-CN" altLang="en-US" sz="3600" b="1" dirty="0">
              <a:ea typeface="楷体" panose="02010609060101010101" pitchFamily="49" charset="-122"/>
            </a:endParaRPr>
          </a:p>
          <a:p>
            <a:pPr marL="0" lvl="0" indent="0" eaLnBrk="1" hangingPunct="1">
              <a:lnSpc>
                <a:spcPts val="5000"/>
              </a:lnSpc>
              <a:spcBef>
                <a:spcPct val="50000"/>
              </a:spcBef>
              <a:buNone/>
            </a:pPr>
            <a:endParaRPr lang="zh-CN" altLang="en-US" sz="36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21568"/>
                                        </p:tgtEl>
                                        <p:attrNameLst>
                                          <p:attrName>style.visibility</p:attrName>
                                        </p:attrNameLst>
                                      </p:cBhvr>
                                      <p:to>
                                        <p:strVal val="visible"/>
                                      </p:to>
                                    </p:set>
                                    <p:anim calcmode="lin" valueType="num">
                                      <p:cBhvr>
                                        <p:cTn id="7" dur="1000" fill="hold"/>
                                        <p:tgtEl>
                                          <p:spTgt spid="21568"/>
                                        </p:tgtEl>
                                        <p:attrNameLst>
                                          <p:attrName>ppt_x</p:attrName>
                                        </p:attrNameLst>
                                      </p:cBhvr>
                                      <p:tavLst>
                                        <p:tav tm="0">
                                          <p:val>
                                            <p:strVal val="#ppt_x"/>
                                          </p:val>
                                        </p:tav>
                                        <p:tav tm="100000">
                                          <p:val>
                                            <p:strVal val="#ppt_x"/>
                                          </p:val>
                                        </p:tav>
                                      </p:tavLst>
                                    </p:anim>
                                    <p:anim calcmode="lin" valueType="num">
                                      <p:cBhvr>
                                        <p:cTn id="8" dur="1000" fill="hold"/>
                                        <p:tgtEl>
                                          <p:spTgt spid="21568"/>
                                        </p:tgtEl>
                                        <p:attrNameLst>
                                          <p:attrName>ppt_y</p:attrName>
                                        </p:attrNameLst>
                                      </p:cBhvr>
                                      <p:tavLst>
                                        <p:tav tm="0">
                                          <p:val>
                                            <p:strVal val="#ppt_y-#ppt_h/2"/>
                                          </p:val>
                                        </p:tav>
                                        <p:tav tm="100000">
                                          <p:val>
                                            <p:strVal val="#ppt_y"/>
                                          </p:val>
                                        </p:tav>
                                      </p:tavLst>
                                    </p:anim>
                                    <p:anim calcmode="lin" valueType="num">
                                      <p:cBhvr>
                                        <p:cTn id="9" dur="1000" fill="hold"/>
                                        <p:tgtEl>
                                          <p:spTgt spid="21568"/>
                                        </p:tgtEl>
                                        <p:attrNameLst>
                                          <p:attrName>ppt_w</p:attrName>
                                        </p:attrNameLst>
                                      </p:cBhvr>
                                      <p:tavLst>
                                        <p:tav tm="0">
                                          <p:val>
                                            <p:strVal val="#ppt_w"/>
                                          </p:val>
                                        </p:tav>
                                        <p:tav tm="100000">
                                          <p:val>
                                            <p:strVal val="#ppt_w"/>
                                          </p:val>
                                        </p:tav>
                                      </p:tavLst>
                                    </p:anim>
                                    <p:anim calcmode="lin" valueType="num">
                                      <p:cBhvr>
                                        <p:cTn id="10" dur="1000" fill="hold"/>
                                        <p:tgtEl>
                                          <p:spTgt spid="21568"/>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6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Rectangle 2"/>
          <p:cNvSpPr>
            <a:spLocks noGrp="1"/>
          </p:cNvSpPr>
          <p:nvPr>
            <p:ph type="title"/>
          </p:nvPr>
        </p:nvSpPr>
        <p:spPr>
          <a:xfrm>
            <a:off x="2051050" y="0"/>
            <a:ext cx="4681538" cy="1143000"/>
          </a:xfrm>
          <a:ln/>
        </p:spPr>
        <p:txBody>
          <a:bodyPr vert="horz" wrap="square" lIns="91440" tIns="45720" rIns="91440" bIns="45720" anchor="ctr" anchorCtr="0"/>
          <a:p>
            <a:r>
              <a:rPr lang="zh-CN" altLang="en-US" sz="5400" b="0" dirty="0">
                <a:solidFill>
                  <a:srgbClr val="990000"/>
                </a:solidFill>
                <a:ea typeface="隶书" panose="02010509060101010101" pitchFamily="49" charset="-122"/>
              </a:rPr>
              <a:t>答疑解惑</a:t>
            </a:r>
            <a:endParaRPr lang="zh-CN" altLang="en-US" sz="5400" b="0" dirty="0">
              <a:solidFill>
                <a:srgbClr val="990000"/>
              </a:solidFill>
              <a:ea typeface="隶书" panose="02010509060101010101" pitchFamily="49" charset="-122"/>
            </a:endParaRPr>
          </a:p>
        </p:txBody>
      </p:sp>
      <p:sp>
        <p:nvSpPr>
          <p:cNvPr id="101379" name="Rectangle 3"/>
          <p:cNvSpPr>
            <a:spLocks noGrp="1" noChangeArrowheads="1"/>
          </p:cNvSpPr>
          <p:nvPr>
            <p:ph idx="1"/>
          </p:nvPr>
        </p:nvSpPr>
        <p:spPr>
          <a:xfrm>
            <a:off x="0" y="1196975"/>
            <a:ext cx="9144000" cy="4611688"/>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1" i="0" u="none" strike="noStrike" kern="0" cap="none" spc="0" normalizeH="0" baseline="0" noProof="0" smtClean="0">
                <a:ln>
                  <a:noFill/>
                </a:ln>
                <a:solidFill>
                  <a:srgbClr val="000066"/>
                </a:solidFill>
                <a:effectLst>
                  <a:outerShdw blurRad="38100" dist="38100" dir="2700000" algn="tl">
                    <a:srgbClr val="000000"/>
                  </a:outerShdw>
                </a:effectLst>
                <a:uLnTx/>
                <a:uFillTx/>
                <a:latin typeface="楷体" panose="02010609060101010101" pitchFamily="49" charset="-122"/>
                <a:ea typeface="楷体" panose="02010609060101010101" pitchFamily="49" charset="-122"/>
                <a:cs typeface="+mn-cs"/>
              </a:rPr>
              <a:t>考试中出现错读、漏读和回读是否影响成绩？</a:t>
            </a:r>
            <a:endParaRPr kumimoji="0" lang="zh-CN" altLang="en-US" sz="3200" b="1" i="0" u="none" strike="noStrike" kern="0" cap="none" spc="0" normalizeH="0" baseline="0" noProof="0" smtClean="0">
              <a:ln>
                <a:noFill/>
              </a:ln>
              <a:solidFill>
                <a:srgbClr val="000066"/>
              </a:solidFill>
              <a:effectLst>
                <a:outerShdw blurRad="38100" dist="38100" dir="2700000" algn="tl">
                  <a:srgbClr val="000000"/>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肯定会影响成绩。第一题和第二题发现读错了字或词，可以即时重读一次该字或词；第三题尽量不要回读，否则扣分较多。</a:t>
            </a:r>
            <a:endPar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1" i="0" u="none" strike="noStrike" kern="0" cap="none" spc="0" normalizeH="0" baseline="0" noProof="0" smtClean="0">
                <a:ln>
                  <a:noFill/>
                </a:ln>
                <a:solidFill>
                  <a:srgbClr val="000066"/>
                </a:solidFill>
                <a:effectLst>
                  <a:outerShdw blurRad="38100" dist="38100" dir="2700000" algn="tl">
                    <a:srgbClr val="000000"/>
                  </a:outerShdw>
                </a:effectLst>
                <a:uLnTx/>
                <a:uFillTx/>
                <a:latin typeface="楷体" panose="02010609060101010101" pitchFamily="49" charset="-122"/>
                <a:ea typeface="楷体" panose="02010609060101010101" pitchFamily="49" charset="-122"/>
                <a:cs typeface="+mn-cs"/>
              </a:rPr>
              <a:t>读到一半的时候觉得发挥不好可以重新开始吗？</a:t>
            </a:r>
            <a:endParaRPr kumimoji="0" lang="zh-CN" altLang="en-US" sz="3200" b="1" i="0" u="none" strike="noStrike" kern="0" cap="none" spc="0" normalizeH="0" baseline="0" noProof="0" smtClean="0">
              <a:ln>
                <a:noFill/>
              </a:ln>
              <a:solidFill>
                <a:srgbClr val="000066"/>
              </a:solidFill>
              <a:effectLst>
                <a:outerShdw blurRad="38100" dist="38100" dir="2700000" algn="tl">
                  <a:srgbClr val="000000"/>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不可以。每考一题考试的时间是有限制的，时间结束时，计算机会强行进入下一题，因此您可能会不能完成当前试题的考试，从而严重影响到您的成绩。</a:t>
            </a:r>
            <a:endPar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101379">
                                            <p:txEl>
                                              <p:charRg st="0" end="21"/>
                                            </p:txEl>
                                          </p:spTgt>
                                        </p:tgtEl>
                                        <p:attrNameLst>
                                          <p:attrName>style.visibility</p:attrName>
                                        </p:attrNameLst>
                                      </p:cBhvr>
                                      <p:to>
                                        <p:strVal val="visible"/>
                                      </p:to>
                                    </p:set>
                                    <p:animEffect transition="in" filter="blinds(horizontal)">
                                      <p:cBhvr>
                                        <p:cTn id="7" dur="500"/>
                                        <p:tgtEl>
                                          <p:spTgt spid="101379">
                                            <p:txEl>
                                              <p:charRg st="0" end="21"/>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101379">
                                            <p:txEl>
                                              <p:charRg st="21" end="76"/>
                                            </p:txEl>
                                          </p:spTgt>
                                        </p:tgtEl>
                                        <p:attrNameLst>
                                          <p:attrName>style.visibility</p:attrName>
                                        </p:attrNameLst>
                                      </p:cBhvr>
                                      <p:to>
                                        <p:strVal val="visible"/>
                                      </p:to>
                                    </p:set>
                                    <p:animEffect transition="in" filter="blinds(horizontal)">
                                      <p:cBhvr>
                                        <p:cTn id="11" dur="500"/>
                                        <p:tgtEl>
                                          <p:spTgt spid="101379">
                                            <p:txEl>
                                              <p:charRg st="21" end="76"/>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101379">
                                            <p:txEl>
                                              <p:charRg st="76" end="98"/>
                                            </p:txEl>
                                          </p:spTgt>
                                        </p:tgtEl>
                                        <p:attrNameLst>
                                          <p:attrName>style.visibility</p:attrName>
                                        </p:attrNameLst>
                                      </p:cBhvr>
                                      <p:to>
                                        <p:strVal val="visible"/>
                                      </p:to>
                                    </p:set>
                                    <p:animEffect transition="in" filter="blinds(horizontal)">
                                      <p:cBhvr>
                                        <p:cTn id="15" dur="500"/>
                                        <p:tgtEl>
                                          <p:spTgt spid="101379">
                                            <p:txEl>
                                              <p:charRg st="76" end="98"/>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101379">
                                            <p:txEl>
                                              <p:charRg st="98" end="166"/>
                                            </p:txEl>
                                          </p:spTgt>
                                        </p:tgtEl>
                                        <p:attrNameLst>
                                          <p:attrName>style.visibility</p:attrName>
                                        </p:attrNameLst>
                                      </p:cBhvr>
                                      <p:to>
                                        <p:strVal val="visible"/>
                                      </p:to>
                                    </p:set>
                                    <p:animEffect transition="in" filter="blinds(horizontal)">
                                      <p:cBhvr>
                                        <p:cTn id="19" dur="500"/>
                                        <p:tgtEl>
                                          <p:spTgt spid="101379">
                                            <p:txEl>
                                              <p:charRg st="98" end="16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Rectangle 2"/>
          <p:cNvSpPr>
            <a:spLocks noGrp="1"/>
          </p:cNvSpPr>
          <p:nvPr>
            <p:ph type="title"/>
          </p:nvPr>
        </p:nvSpPr>
        <p:spPr>
          <a:xfrm>
            <a:off x="2595563" y="-26987"/>
            <a:ext cx="5000625" cy="1143000"/>
          </a:xfrm>
          <a:ln/>
        </p:spPr>
        <p:txBody>
          <a:bodyPr vert="horz" wrap="square" lIns="91440" tIns="45720" rIns="91440" bIns="45720" anchor="ctr" anchorCtr="0"/>
          <a:p>
            <a:r>
              <a:rPr lang="zh-CN" altLang="en-US" sz="5400" b="0" dirty="0">
                <a:solidFill>
                  <a:srgbClr val="990000"/>
                </a:solidFill>
                <a:ea typeface="隶书" panose="02010509060101010101" pitchFamily="49" charset="-122"/>
              </a:rPr>
              <a:t>答疑解惑</a:t>
            </a:r>
            <a:endParaRPr lang="zh-CN" altLang="en-US" sz="5400" b="0" dirty="0">
              <a:solidFill>
                <a:srgbClr val="990000"/>
              </a:solidFill>
              <a:ea typeface="隶书" panose="02010509060101010101" pitchFamily="49" charset="-122"/>
            </a:endParaRPr>
          </a:p>
        </p:txBody>
      </p:sp>
      <p:sp>
        <p:nvSpPr>
          <p:cNvPr id="102403" name="Rectangle 3"/>
          <p:cNvSpPr>
            <a:spLocks noGrp="1" noChangeArrowheads="1"/>
          </p:cNvSpPr>
          <p:nvPr>
            <p:ph idx="1"/>
          </p:nvPr>
        </p:nvSpPr>
        <p:spPr>
          <a:xfrm>
            <a:off x="-36512" y="1412875"/>
            <a:ext cx="9144000" cy="4611688"/>
          </a:xfrm>
        </p:spPr>
        <p:txBody>
          <a:bodyPr vert="horz" wrap="square" lIns="91440" tIns="45720" rIns="91440" bIns="45720" numCol="1" anchor="t" anchorCtr="0" compatLnSpc="1"/>
          <a:lstStyle/>
          <a:p>
            <a:pPr marL="342900" marR="0" lvl="0" indent="-342900" algn="l" defTabSz="914400" rtl="0" eaLnBrk="0" fontAlgn="base" latinLnBrk="0" hangingPunct="0">
              <a:lnSpc>
                <a:spcPct val="125000"/>
              </a:lnSpc>
              <a:spcBef>
                <a:spcPct val="20000"/>
              </a:spcBef>
              <a:spcAft>
                <a:spcPct val="0"/>
              </a:spcAft>
              <a:buClrTx/>
              <a:buSzTx/>
              <a:buFontTx/>
              <a:buChar char="•"/>
              <a:defRPr/>
            </a:pPr>
            <a:r>
              <a:rPr kumimoji="0" lang="zh-CN" altLang="en-US" sz="3200" b="1" i="0" u="none" strike="noStrike" kern="0" cap="none" spc="0" normalizeH="0" baseline="0" noProof="0" smtClean="0">
                <a:ln>
                  <a:noFill/>
                </a:ln>
                <a:solidFill>
                  <a:srgbClr val="000066"/>
                </a:solidFill>
                <a:effectLst>
                  <a:outerShdw blurRad="38100" dist="38100" dir="2700000" algn="tl">
                    <a:srgbClr val="000000"/>
                  </a:outerShdw>
                </a:effectLst>
                <a:uLnTx/>
                <a:uFillTx/>
                <a:latin typeface="楷体" panose="02010609060101010101" pitchFamily="49" charset="-122"/>
                <a:ea typeface="楷体" panose="02010609060101010101" pitchFamily="49" charset="-122"/>
                <a:cs typeface="+mn-cs"/>
              </a:rPr>
              <a:t>一题考试的时间还没有结束，但我已经读完了，我可以在这个剩余时间准备下一题的内容吗？</a:t>
            </a:r>
            <a:endParaRPr kumimoji="0" lang="zh-CN" altLang="en-US" sz="3200" b="1" i="0" u="none" strike="noStrike" kern="0" cap="none" spc="0" normalizeH="0" baseline="0" noProof="0" smtClean="0">
              <a:ln>
                <a:noFill/>
              </a:ln>
              <a:solidFill>
                <a:srgbClr val="000066"/>
              </a:solidFill>
              <a:effectLst>
                <a:outerShdw blurRad="38100" dist="38100" dir="2700000" algn="tl">
                  <a:srgbClr val="000000"/>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25000"/>
              </a:lnSpc>
              <a:spcBef>
                <a:spcPct val="20000"/>
              </a:spcBef>
              <a:spcAft>
                <a:spcPct val="0"/>
              </a:spcAft>
              <a:buClrTx/>
              <a:buSzTx/>
              <a:buFontTx/>
              <a:buChar char="•"/>
              <a:defRPr/>
            </a:pPr>
            <a:r>
              <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不可以。请按照考试规定，在读完一题之后马上点击“下一题”继续考试。因为在这段时间内，你的语音已经输入完毕，其他考生的声音就会变得相对明显，所以会严重影响到您的考试成绩。</a:t>
            </a:r>
            <a:endPar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25000"/>
              </a:lnSpc>
              <a:spcBef>
                <a:spcPct val="20000"/>
              </a:spcBef>
              <a:spcAft>
                <a:spcPct val="0"/>
              </a:spcAft>
              <a:buClrTx/>
              <a:buSzTx/>
              <a:buFontTx/>
              <a:buChar char="•"/>
              <a:defRPr/>
            </a:pPr>
            <a:endPar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102403">
                                            <p:txEl>
                                              <p:charRg st="0" end="42"/>
                                            </p:txEl>
                                          </p:spTgt>
                                        </p:tgtEl>
                                        <p:attrNameLst>
                                          <p:attrName>style.visibility</p:attrName>
                                        </p:attrNameLst>
                                      </p:cBhvr>
                                      <p:to>
                                        <p:strVal val="visible"/>
                                      </p:to>
                                    </p:set>
                                    <p:animEffect transition="in" filter="blinds(horizontal)">
                                      <p:cBhvr>
                                        <p:cTn id="7" dur="500"/>
                                        <p:tgtEl>
                                          <p:spTgt spid="102403">
                                            <p:txEl>
                                              <p:charRg st="0" end="42"/>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102403">
                                            <p:txEl>
                                              <p:charRg st="42" end="127"/>
                                            </p:txEl>
                                          </p:spTgt>
                                        </p:tgtEl>
                                        <p:attrNameLst>
                                          <p:attrName>style.visibility</p:attrName>
                                        </p:attrNameLst>
                                      </p:cBhvr>
                                      <p:to>
                                        <p:strVal val="visible"/>
                                      </p:to>
                                    </p:set>
                                    <p:animEffect transition="in" filter="blinds(horizontal)">
                                      <p:cBhvr>
                                        <p:cTn id="11" dur="500"/>
                                        <p:tgtEl>
                                          <p:spTgt spid="102403">
                                            <p:txEl>
                                              <p:charRg st="42" end="12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Rectangle 2"/>
          <p:cNvSpPr>
            <a:spLocks noGrp="1"/>
          </p:cNvSpPr>
          <p:nvPr>
            <p:ph type="title"/>
          </p:nvPr>
        </p:nvSpPr>
        <p:spPr>
          <a:xfrm>
            <a:off x="2698750" y="53975"/>
            <a:ext cx="4897438" cy="1143000"/>
          </a:xfrm>
          <a:ln/>
        </p:spPr>
        <p:txBody>
          <a:bodyPr vert="horz" wrap="square" lIns="91440" tIns="45720" rIns="91440" bIns="45720" anchor="ctr" anchorCtr="0"/>
          <a:p>
            <a:r>
              <a:rPr lang="zh-CN" altLang="en-US" sz="5400" b="0" dirty="0">
                <a:solidFill>
                  <a:srgbClr val="990000"/>
                </a:solidFill>
                <a:ea typeface="隶书" panose="02010509060101010101" pitchFamily="49" charset="-122"/>
              </a:rPr>
              <a:t>答疑解惑</a:t>
            </a:r>
            <a:endParaRPr lang="zh-CN" altLang="en-US" sz="5400" b="0" dirty="0">
              <a:solidFill>
                <a:srgbClr val="990000"/>
              </a:solidFill>
              <a:ea typeface="隶书" panose="02010509060101010101" pitchFamily="49" charset="-122"/>
            </a:endParaRPr>
          </a:p>
        </p:txBody>
      </p:sp>
      <p:sp>
        <p:nvSpPr>
          <p:cNvPr id="103427" name="Rectangle 3"/>
          <p:cNvSpPr>
            <a:spLocks noGrp="1" noChangeArrowheads="1"/>
          </p:cNvSpPr>
          <p:nvPr>
            <p:ph idx="1"/>
          </p:nvPr>
        </p:nvSpPr>
        <p:spPr>
          <a:xfrm>
            <a:off x="0" y="1628775"/>
            <a:ext cx="9144000" cy="4611688"/>
          </a:xfrm>
        </p:spPr>
        <p:txBody>
          <a:bodyPr vert="horz" wrap="square" lIns="91440" tIns="45720" rIns="91440" bIns="45720" numCol="1" anchor="t" anchorCtr="0" compatLnSpc="1"/>
          <a:lstStyle/>
          <a:p>
            <a:pPr marL="342900" marR="0" lvl="0" indent="-342900" algn="l" defTabSz="914400" rtl="0" eaLnBrk="0" fontAlgn="base" latinLnBrk="0" hangingPunct="0">
              <a:lnSpc>
                <a:spcPct val="125000"/>
              </a:lnSpc>
              <a:spcBef>
                <a:spcPct val="20000"/>
              </a:spcBef>
              <a:spcAft>
                <a:spcPct val="0"/>
              </a:spcAft>
              <a:buClrTx/>
              <a:buSzTx/>
              <a:buFontTx/>
              <a:buChar char="•"/>
              <a:defRPr/>
            </a:pPr>
            <a:r>
              <a:rPr kumimoji="0" lang="zh-CN" altLang="en-US" sz="3600" b="0" i="0" u="none" strike="noStrike" kern="0" cap="none" spc="0" normalizeH="0" baseline="0" noProof="0" smtClean="0">
                <a:ln>
                  <a:noFill/>
                </a:ln>
                <a:solidFill>
                  <a:srgbClr val="000066"/>
                </a:solidFill>
                <a:effectLst>
                  <a:outerShdw blurRad="38100" dist="38100" dir="2700000" algn="tl">
                    <a:srgbClr val="000000"/>
                  </a:outerShdw>
                </a:effectLst>
                <a:uLnTx/>
                <a:uFillTx/>
                <a:latin typeface="楷体" panose="02010609060101010101" pitchFamily="49" charset="-122"/>
                <a:ea typeface="楷体" panose="02010609060101010101" pitchFamily="49" charset="-122"/>
                <a:cs typeface="+mn-cs"/>
              </a:rPr>
              <a:t>考试中遇到不认识的字可以请教老师吗？</a:t>
            </a:r>
            <a:endParaRPr kumimoji="0" lang="zh-CN" altLang="en-US" sz="3600" b="0" i="0" u="none" strike="noStrike" kern="0" cap="none" spc="0" normalizeH="0" baseline="0" noProof="0" smtClean="0">
              <a:ln>
                <a:noFill/>
              </a:ln>
              <a:solidFill>
                <a:srgbClr val="000066"/>
              </a:solidFill>
              <a:effectLst>
                <a:outerShdw blurRad="38100" dist="38100" dir="2700000" algn="tl">
                  <a:srgbClr val="000000"/>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25000"/>
              </a:lnSpc>
              <a:spcBef>
                <a:spcPct val="20000"/>
              </a:spcBef>
              <a:spcAft>
                <a:spcPct val="0"/>
              </a:spcAft>
              <a:buClrTx/>
              <a:buSzTx/>
              <a:buFontTx/>
              <a:buChar char="•"/>
              <a:defRPr/>
            </a:pPr>
            <a:r>
              <a:rPr kumimoji="0" lang="zh-CN" altLang="en-US" sz="3600" b="0"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不可以。在请教老师的这段过程中，考试无关的语音会被录制进电脑中，计算机会认为这段语音属于增读或错读语音，影响您的考试成绩。</a:t>
            </a:r>
            <a:endParaRPr kumimoji="0" lang="zh-CN" altLang="en-US" sz="3600" b="0"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103427">
                                            <p:txEl>
                                              <p:charRg st="0" end="19"/>
                                            </p:txEl>
                                          </p:spTgt>
                                        </p:tgtEl>
                                        <p:attrNameLst>
                                          <p:attrName>style.visibility</p:attrName>
                                        </p:attrNameLst>
                                      </p:cBhvr>
                                      <p:to>
                                        <p:strVal val="visible"/>
                                      </p:to>
                                    </p:set>
                                    <p:animEffect transition="in" filter="blinds(horizontal)">
                                      <p:cBhvr>
                                        <p:cTn id="7" dur="500"/>
                                        <p:tgtEl>
                                          <p:spTgt spid="103427">
                                            <p:txEl>
                                              <p:charRg st="0" end="19"/>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103427">
                                            <p:txEl>
                                              <p:charRg st="19" end="81"/>
                                            </p:txEl>
                                          </p:spTgt>
                                        </p:tgtEl>
                                        <p:attrNameLst>
                                          <p:attrName>style.visibility</p:attrName>
                                        </p:attrNameLst>
                                      </p:cBhvr>
                                      <p:to>
                                        <p:strVal val="visible"/>
                                      </p:to>
                                    </p:set>
                                    <p:animEffect transition="in" filter="blinds(horizontal)">
                                      <p:cBhvr>
                                        <p:cTn id="11" dur="500"/>
                                        <p:tgtEl>
                                          <p:spTgt spid="103427">
                                            <p:txEl>
                                              <p:charRg st="19" end="8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Rectangle 2"/>
          <p:cNvSpPr>
            <a:spLocks noGrp="1"/>
          </p:cNvSpPr>
          <p:nvPr>
            <p:ph type="title"/>
          </p:nvPr>
        </p:nvSpPr>
        <p:spPr>
          <a:xfrm>
            <a:off x="2700338" y="44450"/>
            <a:ext cx="3816350" cy="1143000"/>
          </a:xfrm>
          <a:ln/>
        </p:spPr>
        <p:txBody>
          <a:bodyPr vert="horz" wrap="square" lIns="91440" tIns="45720" rIns="91440" bIns="45720" anchor="ctr" anchorCtr="0"/>
          <a:p>
            <a:r>
              <a:rPr lang="zh-CN" altLang="en-US" sz="5400" b="0" dirty="0">
                <a:solidFill>
                  <a:srgbClr val="990000"/>
                </a:solidFill>
                <a:ea typeface="隶书" panose="02010509060101010101" pitchFamily="49" charset="-122"/>
              </a:rPr>
              <a:t>答疑解惑</a:t>
            </a:r>
            <a:endParaRPr lang="zh-CN" altLang="en-US" sz="5400" b="0" dirty="0">
              <a:solidFill>
                <a:srgbClr val="990000"/>
              </a:solidFill>
              <a:ea typeface="隶书" panose="02010509060101010101" pitchFamily="49" charset="-122"/>
            </a:endParaRPr>
          </a:p>
        </p:txBody>
      </p:sp>
      <p:sp>
        <p:nvSpPr>
          <p:cNvPr id="104451" name="Rectangle 3"/>
          <p:cNvSpPr>
            <a:spLocks noGrp="1" noChangeArrowheads="1"/>
          </p:cNvSpPr>
          <p:nvPr>
            <p:ph idx="1"/>
          </p:nvPr>
        </p:nvSpPr>
        <p:spPr>
          <a:xfrm>
            <a:off x="-36512" y="1341438"/>
            <a:ext cx="9144000" cy="4611688"/>
          </a:xfrm>
        </p:spPr>
        <p:txBody>
          <a:bodyPr vert="horz" wrap="square" lIns="91440" tIns="45720" rIns="91440" bIns="45720" numCol="1" anchor="t" anchorCtr="0" compatLnSpc="1"/>
          <a:lstStyle/>
          <a:p>
            <a:pPr marL="342900" marR="0" lvl="0" indent="-342900" algn="l" defTabSz="914400" rtl="0" eaLnBrk="0" fontAlgn="base" latinLnBrk="0" hangingPunct="0">
              <a:lnSpc>
                <a:spcPct val="125000"/>
              </a:lnSpc>
              <a:spcBef>
                <a:spcPct val="20000"/>
              </a:spcBef>
              <a:spcAft>
                <a:spcPct val="0"/>
              </a:spcAft>
              <a:buClrTx/>
              <a:buSzTx/>
              <a:buFontTx/>
              <a:buChar char="•"/>
              <a:defRPr/>
            </a:pPr>
            <a:r>
              <a:rPr kumimoji="0" lang="zh-CN" altLang="en-US" sz="3900" b="0" i="0" u="none" strike="noStrike" kern="0" cap="none" spc="0" normalizeH="0" baseline="0" noProof="0" smtClean="0">
                <a:ln>
                  <a:noFill/>
                </a:ln>
                <a:solidFill>
                  <a:srgbClr val="000066"/>
                </a:solidFill>
                <a:effectLst>
                  <a:outerShdw blurRad="38100" dist="38100" dir="2700000" algn="tl">
                    <a:srgbClr val="000000"/>
                  </a:outerShdw>
                </a:effectLst>
                <a:uLnTx/>
                <a:uFillTx/>
                <a:latin typeface="楷体" panose="02010609060101010101" pitchFamily="49" charset="-122"/>
                <a:ea typeface="楷体" panose="02010609060101010101" pitchFamily="49" charset="-122"/>
                <a:cs typeface="+mn-cs"/>
              </a:rPr>
              <a:t>考试中我可以移动麦克风的位置吗？</a:t>
            </a:r>
            <a:endParaRPr kumimoji="0" lang="zh-CN" altLang="en-US" sz="3900" b="0" i="0" u="none" strike="noStrike" kern="0" cap="none" spc="0" normalizeH="0" baseline="0" noProof="0" smtClean="0">
              <a:ln>
                <a:noFill/>
              </a:ln>
              <a:solidFill>
                <a:srgbClr val="000066"/>
              </a:solidFill>
              <a:effectLst>
                <a:outerShdw blurRad="38100" dist="38100" dir="2700000" algn="tl">
                  <a:srgbClr val="000000"/>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25000"/>
              </a:lnSpc>
              <a:spcBef>
                <a:spcPct val="20000"/>
              </a:spcBef>
              <a:spcAft>
                <a:spcPct val="0"/>
              </a:spcAft>
              <a:buClrTx/>
              <a:buSzTx/>
              <a:buFontTx/>
              <a:buChar char="•"/>
              <a:defRPr/>
            </a:pPr>
            <a:r>
              <a:rPr kumimoji="0" lang="zh-CN" altLang="en-US" sz="3900" b="0"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不可以。麦克风的位置直接影响到录入到计算机中语音的音量，移动麦克风会导致录制的语音音量忽大忽小，严重影响考试成绩。</a:t>
            </a:r>
            <a:endParaRPr kumimoji="0" lang="zh-CN" altLang="en-US" sz="3900" b="0"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25000"/>
              </a:lnSpc>
              <a:spcBef>
                <a:spcPct val="20000"/>
              </a:spcBef>
              <a:spcAft>
                <a:spcPct val="0"/>
              </a:spcAft>
              <a:buClrTx/>
              <a:buSzTx/>
              <a:buFontTx/>
              <a:buChar char="•"/>
              <a:defRPr/>
            </a:pPr>
            <a:endParaRPr kumimoji="0" lang="zh-CN" altLang="en-US" sz="3900" b="0"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25000"/>
              </a:lnSpc>
              <a:spcBef>
                <a:spcPct val="20000"/>
              </a:spcBef>
              <a:spcAft>
                <a:spcPct val="0"/>
              </a:spcAft>
              <a:buClrTx/>
              <a:buSzTx/>
              <a:buFontTx/>
              <a:buChar char="•"/>
              <a:defRPr/>
            </a:pPr>
            <a:endParaRPr kumimoji="0" lang="zh-CN" altLang="en-US" sz="3900" b="0"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104451">
                                            <p:txEl>
                                              <p:charRg st="0" end="17"/>
                                            </p:txEl>
                                          </p:spTgt>
                                        </p:tgtEl>
                                        <p:attrNameLst>
                                          <p:attrName>style.visibility</p:attrName>
                                        </p:attrNameLst>
                                      </p:cBhvr>
                                      <p:to>
                                        <p:strVal val="visible"/>
                                      </p:to>
                                    </p:set>
                                    <p:animEffect transition="in" filter="blinds(horizontal)">
                                      <p:cBhvr>
                                        <p:cTn id="7" dur="500"/>
                                        <p:tgtEl>
                                          <p:spTgt spid="104451">
                                            <p:txEl>
                                              <p:charRg st="0" end="17"/>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104451">
                                            <p:txEl>
                                              <p:charRg st="17" end="75"/>
                                            </p:txEl>
                                          </p:spTgt>
                                        </p:tgtEl>
                                        <p:attrNameLst>
                                          <p:attrName>style.visibility</p:attrName>
                                        </p:attrNameLst>
                                      </p:cBhvr>
                                      <p:to>
                                        <p:strVal val="visible"/>
                                      </p:to>
                                    </p:set>
                                    <p:animEffect transition="in" filter="blinds(horizontal)">
                                      <p:cBhvr>
                                        <p:cTn id="11" dur="500"/>
                                        <p:tgtEl>
                                          <p:spTgt spid="104451">
                                            <p:txEl>
                                              <p:charRg st="17" end="7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Rectangle 2"/>
          <p:cNvSpPr>
            <a:spLocks noGrp="1"/>
          </p:cNvSpPr>
          <p:nvPr>
            <p:ph type="title"/>
          </p:nvPr>
        </p:nvSpPr>
        <p:spPr>
          <a:xfrm>
            <a:off x="2771775" y="115888"/>
            <a:ext cx="4032250" cy="1143000"/>
          </a:xfrm>
          <a:ln/>
        </p:spPr>
        <p:txBody>
          <a:bodyPr vert="horz" wrap="square" lIns="91440" tIns="45720" rIns="91440" bIns="45720" anchor="ctr" anchorCtr="0"/>
          <a:p>
            <a:r>
              <a:rPr lang="zh-CN" altLang="en-US" sz="5400" b="0" dirty="0">
                <a:solidFill>
                  <a:srgbClr val="990000"/>
                </a:solidFill>
                <a:ea typeface="隶书" panose="02010509060101010101" pitchFamily="49" charset="-122"/>
              </a:rPr>
              <a:t>答疑解惑</a:t>
            </a:r>
            <a:endParaRPr lang="zh-CN" altLang="en-US" sz="5400" b="0" dirty="0">
              <a:solidFill>
                <a:srgbClr val="990000"/>
              </a:solidFill>
              <a:ea typeface="隶书" panose="02010509060101010101" pitchFamily="49" charset="-122"/>
            </a:endParaRPr>
          </a:p>
        </p:txBody>
      </p:sp>
      <p:sp>
        <p:nvSpPr>
          <p:cNvPr id="105475" name="Rectangle 3"/>
          <p:cNvSpPr>
            <a:spLocks noGrp="1" noChangeArrowheads="1"/>
          </p:cNvSpPr>
          <p:nvPr>
            <p:ph idx="1"/>
          </p:nvPr>
        </p:nvSpPr>
        <p:spPr>
          <a:xfrm>
            <a:off x="-36512" y="1268413"/>
            <a:ext cx="9144000" cy="4611688"/>
          </a:xfrm>
        </p:spPr>
        <p:txBody>
          <a:bodyPr vert="horz" wrap="square" lIns="91440" tIns="45720" rIns="91440" bIns="45720" numCol="1" anchor="t" anchorCtr="0" compatLnSpc="1"/>
          <a:lstStyle/>
          <a:p>
            <a:pPr marL="342900" marR="0" lvl="0" indent="-342900" algn="l" defTabSz="914400" rtl="0" eaLnBrk="0" fontAlgn="base" latinLnBrk="0" hangingPunct="0">
              <a:lnSpc>
                <a:spcPct val="125000"/>
              </a:lnSpc>
              <a:spcBef>
                <a:spcPct val="20000"/>
              </a:spcBef>
              <a:spcAft>
                <a:spcPct val="0"/>
              </a:spcAft>
              <a:buClrTx/>
              <a:buSzTx/>
              <a:buFontTx/>
              <a:buChar char="•"/>
              <a:defRPr/>
            </a:pPr>
            <a:r>
              <a:rPr kumimoji="0" lang="zh-CN" altLang="en-US" sz="3900" b="0" i="0" u="none" strike="noStrike" kern="0" cap="none" spc="0" normalizeH="0" baseline="0" noProof="0" smtClean="0">
                <a:ln>
                  <a:noFill/>
                </a:ln>
                <a:solidFill>
                  <a:srgbClr val="000066"/>
                </a:solidFill>
                <a:effectLst>
                  <a:outerShdw blurRad="38100" dist="38100" dir="2700000" algn="tl">
                    <a:srgbClr val="000000"/>
                  </a:outerShdw>
                </a:effectLst>
                <a:uLnTx/>
                <a:uFillTx/>
                <a:latin typeface="楷体" panose="02010609060101010101" pitchFamily="49" charset="-122"/>
                <a:ea typeface="楷体" panose="02010609060101010101" pitchFamily="49" charset="-122"/>
                <a:cs typeface="+mn-cs"/>
              </a:rPr>
              <a:t>我习惯用手捂着麦克风和嘴唇进行考试，可以吗？</a:t>
            </a:r>
            <a:endParaRPr kumimoji="0" lang="zh-CN" altLang="en-US" sz="3900" b="0" i="0" u="none" strike="noStrike" kern="0" cap="none" spc="0" normalizeH="0" baseline="0" noProof="0" smtClean="0">
              <a:ln>
                <a:noFill/>
              </a:ln>
              <a:solidFill>
                <a:srgbClr val="000066"/>
              </a:solidFill>
              <a:effectLst>
                <a:outerShdw blurRad="38100" dist="38100" dir="2700000" algn="tl">
                  <a:srgbClr val="000000"/>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25000"/>
              </a:lnSpc>
              <a:spcBef>
                <a:spcPct val="20000"/>
              </a:spcBef>
              <a:spcAft>
                <a:spcPct val="0"/>
              </a:spcAft>
              <a:buClrTx/>
              <a:buSzTx/>
              <a:buFontTx/>
              <a:buChar char="•"/>
              <a:defRPr/>
            </a:pPr>
            <a:r>
              <a:rPr kumimoji="0" lang="zh-CN" altLang="en-US" sz="3900" b="0"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不可以。首先，手的抖动会产生噪音；其次，在狭小的空间内，您的声音特性会被改变从而导致声音的失真，都会影响计算机对成绩的评定。</a:t>
            </a:r>
            <a:endParaRPr kumimoji="0" lang="zh-CN" altLang="en-US" sz="3900" b="0"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25000"/>
              </a:lnSpc>
              <a:spcBef>
                <a:spcPct val="20000"/>
              </a:spcBef>
              <a:spcAft>
                <a:spcPct val="0"/>
              </a:spcAft>
              <a:buClrTx/>
              <a:buSzTx/>
              <a:buFontTx/>
              <a:buChar char="•"/>
              <a:defRPr/>
            </a:pPr>
            <a:endParaRPr kumimoji="0" lang="zh-CN" altLang="en-US" sz="3900" b="0"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25000"/>
              </a:lnSpc>
              <a:spcBef>
                <a:spcPct val="20000"/>
              </a:spcBef>
              <a:spcAft>
                <a:spcPct val="0"/>
              </a:spcAft>
              <a:buClrTx/>
              <a:buSzTx/>
              <a:buFontTx/>
              <a:buChar char="•"/>
              <a:defRPr/>
            </a:pPr>
            <a:endParaRPr kumimoji="0" lang="zh-CN" altLang="en-US" sz="3900" b="0"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105475">
                                            <p:txEl>
                                              <p:charRg st="0" end="22"/>
                                            </p:txEl>
                                          </p:spTgt>
                                        </p:tgtEl>
                                        <p:attrNameLst>
                                          <p:attrName>style.visibility</p:attrName>
                                        </p:attrNameLst>
                                      </p:cBhvr>
                                      <p:to>
                                        <p:strVal val="visible"/>
                                      </p:to>
                                    </p:set>
                                    <p:animEffect transition="in" filter="blinds(horizontal)">
                                      <p:cBhvr>
                                        <p:cTn id="7" dur="500"/>
                                        <p:tgtEl>
                                          <p:spTgt spid="105475">
                                            <p:txEl>
                                              <p:charRg st="0" end="22"/>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105475">
                                            <p:txEl>
                                              <p:charRg st="22" end="85"/>
                                            </p:txEl>
                                          </p:spTgt>
                                        </p:tgtEl>
                                        <p:attrNameLst>
                                          <p:attrName>style.visibility</p:attrName>
                                        </p:attrNameLst>
                                      </p:cBhvr>
                                      <p:to>
                                        <p:strVal val="visible"/>
                                      </p:to>
                                    </p:set>
                                    <p:animEffect transition="in" filter="blinds(horizontal)">
                                      <p:cBhvr>
                                        <p:cTn id="11" dur="500"/>
                                        <p:tgtEl>
                                          <p:spTgt spid="105475">
                                            <p:txEl>
                                              <p:charRg st="22" end="8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Rectangle 2"/>
          <p:cNvSpPr>
            <a:spLocks noGrp="1"/>
          </p:cNvSpPr>
          <p:nvPr>
            <p:ph type="title"/>
          </p:nvPr>
        </p:nvSpPr>
        <p:spPr>
          <a:xfrm>
            <a:off x="2338388" y="44450"/>
            <a:ext cx="5329237" cy="1143000"/>
          </a:xfrm>
          <a:ln/>
        </p:spPr>
        <p:txBody>
          <a:bodyPr vert="horz" wrap="square" lIns="91440" tIns="45720" rIns="91440" bIns="45720" anchor="ctr" anchorCtr="0"/>
          <a:p>
            <a:r>
              <a:rPr lang="zh-CN" altLang="en-US" sz="5400" b="0" dirty="0">
                <a:solidFill>
                  <a:srgbClr val="990000"/>
                </a:solidFill>
                <a:ea typeface="隶书" panose="02010509060101010101" pitchFamily="49" charset="-122"/>
              </a:rPr>
              <a:t>答疑解惑</a:t>
            </a:r>
            <a:endParaRPr lang="zh-CN" altLang="en-US" sz="5400" b="0" dirty="0">
              <a:solidFill>
                <a:srgbClr val="990000"/>
              </a:solidFill>
              <a:ea typeface="隶书" panose="02010509060101010101" pitchFamily="49" charset="-122"/>
            </a:endParaRPr>
          </a:p>
        </p:txBody>
      </p:sp>
      <p:sp>
        <p:nvSpPr>
          <p:cNvPr id="106499" name="Rectangle 3"/>
          <p:cNvSpPr>
            <a:spLocks noGrp="1" noChangeArrowheads="1"/>
          </p:cNvSpPr>
          <p:nvPr>
            <p:ph idx="1"/>
          </p:nvPr>
        </p:nvSpPr>
        <p:spPr>
          <a:xfrm>
            <a:off x="-36512" y="1625600"/>
            <a:ext cx="9144000" cy="4611688"/>
          </a:xfrm>
        </p:spPr>
        <p:txBody>
          <a:bodyPr vert="horz" wrap="square" lIns="91440" tIns="45720" rIns="91440" bIns="45720" numCol="1" anchor="t" anchorCtr="0" compatLnSpc="1"/>
          <a:lstStyle/>
          <a:p>
            <a:pPr marL="342900" marR="0" lvl="0" indent="-342900" algn="l" defTabSz="914400" rtl="0" eaLnBrk="0" fontAlgn="base" latinLnBrk="0" hangingPunct="0">
              <a:lnSpc>
                <a:spcPct val="125000"/>
              </a:lnSpc>
              <a:spcBef>
                <a:spcPct val="20000"/>
              </a:spcBef>
              <a:spcAft>
                <a:spcPct val="0"/>
              </a:spcAft>
              <a:buClrTx/>
              <a:buSzTx/>
              <a:buFontTx/>
              <a:buChar char="•"/>
              <a:defRPr/>
            </a:pPr>
            <a:r>
              <a:rPr kumimoji="0" lang="zh-CN" altLang="en-US" sz="3200" b="1" i="0" u="none" strike="noStrike" kern="0" cap="none" spc="0" normalizeH="0" baseline="0" noProof="0" smtClean="0">
                <a:ln>
                  <a:noFill/>
                </a:ln>
                <a:solidFill>
                  <a:srgbClr val="000066"/>
                </a:solidFill>
                <a:effectLst>
                  <a:outerShdw blurRad="38100" dist="38100" dir="2700000" algn="tl">
                    <a:srgbClr val="000000"/>
                  </a:outerShdw>
                </a:effectLst>
                <a:uLnTx/>
                <a:uFillTx/>
                <a:latin typeface="楷体" panose="02010609060101010101" pitchFamily="49" charset="-122"/>
                <a:ea typeface="楷体" panose="02010609060101010101" pitchFamily="49" charset="-122"/>
                <a:cs typeface="+mn-cs"/>
              </a:rPr>
              <a:t>我平时说话声音非常小，会影响我的成绩吗？</a:t>
            </a:r>
            <a:endParaRPr kumimoji="0" lang="zh-CN" altLang="en-US" sz="3200" b="1" i="0" u="none" strike="noStrike" kern="0" cap="none" spc="0" normalizeH="0" baseline="0" noProof="0" smtClean="0">
              <a:ln>
                <a:noFill/>
              </a:ln>
              <a:solidFill>
                <a:srgbClr val="000066"/>
              </a:solidFill>
              <a:effectLst>
                <a:outerShdw blurRad="38100" dist="38100" dir="2700000" algn="tl">
                  <a:srgbClr val="000000"/>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25000"/>
              </a:lnSpc>
              <a:spcBef>
                <a:spcPct val="20000"/>
              </a:spcBef>
              <a:spcAft>
                <a:spcPct val="0"/>
              </a:spcAft>
              <a:buClrTx/>
              <a:buSzTx/>
              <a:buFontTx/>
              <a:buChar char="•"/>
              <a:defRPr/>
            </a:pPr>
            <a:r>
              <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如果声音非常小，会影响成绩。虽然经过试音，计算机自动将录音音量调高以放大您的音量，但在放大您的声音的同时也放大了背景噪音。当环境噪音相比于您的声音相比较明显时，会对您的成绩造成影响。您应该对自己有信心一些，在试音和考试的时候适当提高自己的音量。</a:t>
            </a:r>
            <a:endPar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25000"/>
              </a:lnSpc>
              <a:spcBef>
                <a:spcPct val="20000"/>
              </a:spcBef>
              <a:spcAft>
                <a:spcPct val="0"/>
              </a:spcAft>
              <a:buClrTx/>
              <a:buSzTx/>
              <a:buFontTx/>
              <a:buChar char="•"/>
              <a:defRPr/>
            </a:pPr>
            <a:endPar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106499">
                                            <p:txEl>
                                              <p:charRg st="0" end="21"/>
                                            </p:txEl>
                                          </p:spTgt>
                                        </p:tgtEl>
                                        <p:attrNameLst>
                                          <p:attrName>style.visibility</p:attrName>
                                        </p:attrNameLst>
                                      </p:cBhvr>
                                      <p:to>
                                        <p:strVal val="visible"/>
                                      </p:to>
                                    </p:set>
                                    <p:animEffect transition="in" filter="blinds(horizontal)">
                                      <p:cBhvr>
                                        <p:cTn id="7" dur="500"/>
                                        <p:tgtEl>
                                          <p:spTgt spid="106499">
                                            <p:txEl>
                                              <p:charRg st="0" end="21"/>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106499">
                                            <p:txEl>
                                              <p:charRg st="21" end="144"/>
                                            </p:txEl>
                                          </p:spTgt>
                                        </p:tgtEl>
                                        <p:attrNameLst>
                                          <p:attrName>style.visibility</p:attrName>
                                        </p:attrNameLst>
                                      </p:cBhvr>
                                      <p:to>
                                        <p:strVal val="visible"/>
                                      </p:to>
                                    </p:set>
                                    <p:animEffect transition="in" filter="blinds(horizontal)">
                                      <p:cBhvr>
                                        <p:cTn id="11" dur="500"/>
                                        <p:tgtEl>
                                          <p:spTgt spid="106499">
                                            <p:txEl>
                                              <p:charRg st="21" end="14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Rectangle 2"/>
          <p:cNvSpPr>
            <a:spLocks noGrp="1"/>
          </p:cNvSpPr>
          <p:nvPr>
            <p:ph type="title"/>
          </p:nvPr>
        </p:nvSpPr>
        <p:spPr>
          <a:xfrm>
            <a:off x="2987675" y="53975"/>
            <a:ext cx="5329238" cy="1143000"/>
          </a:xfrm>
          <a:ln/>
        </p:spPr>
        <p:txBody>
          <a:bodyPr vert="horz" wrap="square" lIns="91440" tIns="45720" rIns="91440" bIns="45720" anchor="ctr" anchorCtr="0"/>
          <a:p>
            <a:r>
              <a:rPr lang="zh-CN" altLang="en-US" sz="5400" b="0" dirty="0">
                <a:solidFill>
                  <a:srgbClr val="990000"/>
                </a:solidFill>
                <a:ea typeface="隶书" panose="02010509060101010101" pitchFamily="49" charset="-122"/>
              </a:rPr>
              <a:t>答疑解惑</a:t>
            </a:r>
            <a:endParaRPr lang="zh-CN" altLang="en-US" sz="5400" b="0" dirty="0">
              <a:solidFill>
                <a:srgbClr val="990000"/>
              </a:solidFill>
              <a:ea typeface="隶书" panose="02010509060101010101" pitchFamily="49" charset="-122"/>
            </a:endParaRPr>
          </a:p>
        </p:txBody>
      </p:sp>
      <p:sp>
        <p:nvSpPr>
          <p:cNvPr id="107523" name="Rectangle 3"/>
          <p:cNvSpPr>
            <a:spLocks noGrp="1" noChangeArrowheads="1"/>
          </p:cNvSpPr>
          <p:nvPr>
            <p:ph idx="1"/>
          </p:nvPr>
        </p:nvSpPr>
        <p:spPr>
          <a:xfrm>
            <a:off x="-36512" y="1193800"/>
            <a:ext cx="9144000" cy="4611688"/>
          </a:xfrm>
        </p:spPr>
        <p:txBody>
          <a:bodyPr vert="horz" wrap="square" lIns="91440" tIns="45720" rIns="91440" bIns="45720" numCol="1" anchor="t" anchorCtr="0" compatLnSpc="1"/>
          <a:lstStyle/>
          <a:p>
            <a:pPr marL="342900" marR="0" lvl="0" indent="-342900" algn="l" defTabSz="914400" rtl="0" eaLnBrk="0" fontAlgn="base" latinLnBrk="0" hangingPunct="0">
              <a:lnSpc>
                <a:spcPct val="110000"/>
              </a:lnSpc>
              <a:spcBef>
                <a:spcPct val="20000"/>
              </a:spcBef>
              <a:spcAft>
                <a:spcPct val="0"/>
              </a:spcAft>
              <a:buClrTx/>
              <a:buSzTx/>
              <a:buFontTx/>
              <a:buChar char="•"/>
              <a:defRPr/>
            </a:pPr>
            <a:r>
              <a:rPr kumimoji="0" lang="zh-CN" altLang="en-US" sz="3200" b="1" i="0" u="none" strike="noStrike" kern="0" cap="none" spc="0" normalizeH="0" baseline="0" noProof="0" smtClean="0">
                <a:ln>
                  <a:noFill/>
                </a:ln>
                <a:solidFill>
                  <a:srgbClr val="000066"/>
                </a:solidFill>
                <a:effectLst>
                  <a:outerShdw blurRad="38100" dist="38100" dir="2700000" algn="tl">
                    <a:srgbClr val="000000"/>
                  </a:outerShdw>
                </a:effectLst>
                <a:uLnTx/>
                <a:uFillTx/>
                <a:latin typeface="楷体" panose="02010609060101010101" pitchFamily="49" charset="-122"/>
                <a:ea typeface="楷体" panose="02010609060101010101" pitchFamily="49" charset="-122"/>
                <a:cs typeface="+mn-cs"/>
              </a:rPr>
              <a:t>考试的时候，我可以竖着朗读单字和词组吗？</a:t>
            </a:r>
            <a:endParaRPr kumimoji="0" lang="zh-CN" altLang="en-US" sz="3200" b="1" i="0" u="none" strike="noStrike" kern="0" cap="none" spc="0" normalizeH="0" baseline="0" noProof="0" smtClean="0">
              <a:ln>
                <a:noFill/>
              </a:ln>
              <a:solidFill>
                <a:srgbClr val="000066"/>
              </a:solidFill>
              <a:effectLst>
                <a:outerShdw blurRad="38100" dist="38100" dir="2700000" algn="tl">
                  <a:srgbClr val="000000"/>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10000"/>
              </a:lnSpc>
              <a:spcBef>
                <a:spcPct val="20000"/>
              </a:spcBef>
              <a:spcAft>
                <a:spcPct val="0"/>
              </a:spcAft>
              <a:buClrTx/>
              <a:buSzTx/>
              <a:buFontTx/>
              <a:buChar char="•"/>
              <a:defRPr/>
            </a:pPr>
            <a:r>
              <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不行。要按规定横着读，否则计算机会判</a:t>
            </a:r>
            <a:r>
              <a:rPr kumimoji="0" lang="en-US" altLang="zh-CN"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0</a:t>
            </a:r>
            <a:r>
              <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分。</a:t>
            </a:r>
            <a:endPar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10000"/>
              </a:lnSpc>
              <a:spcBef>
                <a:spcPct val="20000"/>
              </a:spcBef>
              <a:spcAft>
                <a:spcPct val="0"/>
              </a:spcAft>
              <a:buClrTx/>
              <a:buSzTx/>
              <a:buFontTx/>
              <a:buChar char="•"/>
              <a:defRPr/>
            </a:pPr>
            <a:r>
              <a:rPr kumimoji="0" lang="zh-CN" altLang="en-US" sz="3200" b="1" i="0" u="none" strike="noStrike" kern="0" cap="none" spc="0" normalizeH="0" baseline="0" noProof="0" smtClean="0">
                <a:ln>
                  <a:noFill/>
                </a:ln>
                <a:solidFill>
                  <a:srgbClr val="000066"/>
                </a:solidFill>
                <a:effectLst>
                  <a:outerShdw blurRad="38100" dist="38100" dir="2700000" algn="tl">
                    <a:srgbClr val="000000"/>
                  </a:outerShdw>
                </a:effectLst>
                <a:uLnTx/>
                <a:uFillTx/>
                <a:latin typeface="楷体" panose="02010609060101010101" pitchFamily="49" charset="-122"/>
                <a:ea typeface="楷体" panose="02010609060101010101" pitchFamily="49" charset="-122"/>
                <a:cs typeface="+mn-cs"/>
              </a:rPr>
              <a:t>考试的时候，忽然发现前面漏掉了一行，我可以补读漏掉的行吗？</a:t>
            </a:r>
            <a:endParaRPr kumimoji="0" lang="zh-CN" altLang="en-US" sz="3200" b="1" i="0" u="none" strike="noStrike" kern="0" cap="none" spc="0" normalizeH="0" baseline="0" noProof="0" smtClean="0">
              <a:ln>
                <a:noFill/>
              </a:ln>
              <a:solidFill>
                <a:srgbClr val="000066"/>
              </a:solidFill>
              <a:effectLst>
                <a:outerShdw blurRad="38100" dist="38100" dir="2700000" algn="tl">
                  <a:srgbClr val="000000"/>
                </a:outerShdw>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0" fontAlgn="base" latinLnBrk="0" hangingPunct="0">
              <a:lnSpc>
                <a:spcPct val="110000"/>
              </a:lnSpc>
              <a:spcBef>
                <a:spcPct val="20000"/>
              </a:spcBef>
              <a:spcAft>
                <a:spcPct val="0"/>
              </a:spcAft>
              <a:buClrTx/>
              <a:buSzTx/>
              <a:buFontTx/>
              <a:buChar char="•"/>
              <a:defRPr/>
            </a:pPr>
            <a:r>
              <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rPr>
              <a:t>如果及时发现这种情况，您可以从漏掉的地方开始完整的朗读此后的内容，不会对成绩造成明显的影响；但如果发现的已经比较晚了，再补读的话已经没有作用了，反而会使成绩更糟糕。</a:t>
            </a:r>
            <a:endParaRPr kumimoji="0" lang="zh-CN" altLang="en-US" sz="3200" b="1" i="0" u="none" strike="noStrike" kern="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pic>
        <p:nvPicPr>
          <p:cNvPr id="107524" name="Picture 4" descr="10IK1XB4">
            <a:hlinkClick r:id="rId1" action="ppaction://hlinksldjump"/>
          </p:cNvPr>
          <p:cNvPicPr>
            <a:picLocks noChangeAspect="1"/>
          </p:cNvPicPr>
          <p:nvPr/>
        </p:nvPicPr>
        <p:blipFill>
          <a:blip r:embed="rId2"/>
          <a:stretch>
            <a:fillRect/>
          </a:stretch>
        </p:blipFill>
        <p:spPr>
          <a:xfrm>
            <a:off x="8459788" y="6173788"/>
            <a:ext cx="684212" cy="684212"/>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107523">
                                            <p:txEl>
                                              <p:charRg st="0" end="21"/>
                                            </p:txEl>
                                          </p:spTgt>
                                        </p:tgtEl>
                                        <p:attrNameLst>
                                          <p:attrName>style.visibility</p:attrName>
                                        </p:attrNameLst>
                                      </p:cBhvr>
                                      <p:to>
                                        <p:strVal val="visible"/>
                                      </p:to>
                                    </p:set>
                                    <p:animEffect transition="in" filter="blinds(horizontal)">
                                      <p:cBhvr>
                                        <p:cTn id="7" dur="500"/>
                                        <p:tgtEl>
                                          <p:spTgt spid="107523">
                                            <p:txEl>
                                              <p:charRg st="0" end="21"/>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107523">
                                            <p:txEl>
                                              <p:charRg st="21" end="43"/>
                                            </p:txEl>
                                          </p:spTgt>
                                        </p:tgtEl>
                                        <p:attrNameLst>
                                          <p:attrName>style.visibility</p:attrName>
                                        </p:attrNameLst>
                                      </p:cBhvr>
                                      <p:to>
                                        <p:strVal val="visible"/>
                                      </p:to>
                                    </p:set>
                                    <p:animEffect transition="in" filter="blinds(horizontal)">
                                      <p:cBhvr>
                                        <p:cTn id="11" dur="500"/>
                                        <p:tgtEl>
                                          <p:spTgt spid="107523">
                                            <p:txEl>
                                              <p:charRg st="21" end="43"/>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107523">
                                            <p:txEl>
                                              <p:charRg st="43" end="73"/>
                                            </p:txEl>
                                          </p:spTgt>
                                        </p:tgtEl>
                                        <p:attrNameLst>
                                          <p:attrName>style.visibility</p:attrName>
                                        </p:attrNameLst>
                                      </p:cBhvr>
                                      <p:to>
                                        <p:strVal val="visible"/>
                                      </p:to>
                                    </p:set>
                                    <p:animEffect transition="in" filter="blinds(horizontal)">
                                      <p:cBhvr>
                                        <p:cTn id="15" dur="500"/>
                                        <p:tgtEl>
                                          <p:spTgt spid="107523">
                                            <p:txEl>
                                              <p:charRg st="43" end="73"/>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107523">
                                            <p:txEl>
                                              <p:charRg st="73" end="156"/>
                                            </p:txEl>
                                          </p:spTgt>
                                        </p:tgtEl>
                                        <p:attrNameLst>
                                          <p:attrName>style.visibility</p:attrName>
                                        </p:attrNameLst>
                                      </p:cBhvr>
                                      <p:to>
                                        <p:strVal val="visible"/>
                                      </p:to>
                                    </p:set>
                                    <p:animEffect transition="in" filter="blinds(horizontal)">
                                      <p:cBhvr>
                                        <p:cTn id="19" dur="500"/>
                                        <p:tgtEl>
                                          <p:spTgt spid="107523">
                                            <p:txEl>
                                              <p:charRg st="73" end="156"/>
                                            </p:txEl>
                                          </p:spTgt>
                                        </p:tgtEl>
                                      </p:cBhvr>
                                    </p:animEffect>
                                  </p:childTnLst>
                                </p:cTn>
                              </p:par>
                              <p:par>
                                <p:cTn id="20" presetID="9" presetClass="entr" presetSubtype="0" fill="hold" nodeType="withEffect">
                                  <p:stCondLst>
                                    <p:cond delay="0"/>
                                  </p:stCondLst>
                                  <p:childTnLst>
                                    <p:set>
                                      <p:cBhvr>
                                        <p:cTn id="21" dur="1" fill="hold">
                                          <p:stCondLst>
                                            <p:cond delay="0"/>
                                          </p:stCondLst>
                                        </p:cTn>
                                        <p:tgtEl>
                                          <p:spTgt spid="107524"/>
                                        </p:tgtEl>
                                        <p:attrNameLst>
                                          <p:attrName>style.visibility</p:attrName>
                                        </p:attrNameLst>
                                      </p:cBhvr>
                                      <p:to>
                                        <p:strVal val="visible"/>
                                      </p:to>
                                    </p:set>
                                    <p:animEffect transition="in" filter="dissolve">
                                      <p:cBhvr>
                                        <p:cTn id="22" dur="500"/>
                                        <p:tgtEl>
                                          <p:spTgt spid="1075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9810"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读单音节字词</a:t>
            </a:r>
            <a:endPar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19811" name="Text Box 3"/>
          <p:cNvSpPr txBox="1">
            <a:spLocks noChangeArrowheads="1"/>
          </p:cNvSpPr>
          <p:nvPr/>
        </p:nvSpPr>
        <p:spPr bwMode="auto">
          <a:xfrm>
            <a:off x="107950" y="1052513"/>
            <a:ext cx="9144000" cy="563086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测试中，评分系统通过音质听辨，判断每个音节中声母、韵母、声调的发音标准程度，然后综合确定该字发音是</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正确</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错误</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还是有</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缺陷</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，进而精确给出量化的分数。</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正确</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的要求相当高，丝毫的马虎都有可能将</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正确</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推向</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缺陷</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。要把一个单字读得正确，免遭</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缺陷</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之名，关键是要把该音节的声母、韵母、声调读得完美正确。因此单音节字词的朗读要求是</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坚实、明亮、饱满</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endPar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iterate type="wd">
                                    <p:tmPct val="10000"/>
                                  </p:iterate>
                                  <p:childTnLst>
                                    <p:set>
                                      <p:cBhvr>
                                        <p:cTn id="6" dur="1" fill="hold">
                                          <p:stCondLst>
                                            <p:cond delay="0"/>
                                          </p:stCondLst>
                                        </p:cTn>
                                        <p:tgtEl>
                                          <p:spTgt spid="119811"/>
                                        </p:tgtEl>
                                        <p:attrNameLst>
                                          <p:attrName>style.visibility</p:attrName>
                                        </p:attrNameLst>
                                      </p:cBhvr>
                                      <p:to>
                                        <p:strVal val="visible"/>
                                      </p:to>
                                    </p:set>
                                    <p:anim calcmode="lin" valueType="num">
                                      <p:cBhvr>
                                        <p:cTn id="7" dur="500" fill="hold"/>
                                        <p:tgtEl>
                                          <p:spTgt spid="119811"/>
                                        </p:tgtEl>
                                        <p:attrNameLst>
                                          <p:attrName>ppt_x</p:attrName>
                                        </p:attrNameLst>
                                      </p:cBhvr>
                                      <p:tavLst>
                                        <p:tav tm="0">
                                          <p:val>
                                            <p:strVal val="#ppt_x-#ppt_w/2"/>
                                          </p:val>
                                        </p:tav>
                                        <p:tav tm="100000">
                                          <p:val>
                                            <p:strVal val="#ppt_x"/>
                                          </p:val>
                                        </p:tav>
                                      </p:tavLst>
                                    </p:anim>
                                    <p:anim calcmode="lin" valueType="num">
                                      <p:cBhvr>
                                        <p:cTn id="8" dur="500" fill="hold"/>
                                        <p:tgtEl>
                                          <p:spTgt spid="119811"/>
                                        </p:tgtEl>
                                        <p:attrNameLst>
                                          <p:attrName>ppt_y</p:attrName>
                                        </p:attrNameLst>
                                      </p:cBhvr>
                                      <p:tavLst>
                                        <p:tav tm="0">
                                          <p:val>
                                            <p:strVal val="#ppt_y"/>
                                          </p:val>
                                        </p:tav>
                                        <p:tav tm="100000">
                                          <p:val>
                                            <p:strVal val="#ppt_y"/>
                                          </p:val>
                                        </p:tav>
                                      </p:tavLst>
                                    </p:anim>
                                    <p:anim calcmode="lin" valueType="num">
                                      <p:cBhvr>
                                        <p:cTn id="9" dur="500" fill="hold"/>
                                        <p:tgtEl>
                                          <p:spTgt spid="119811"/>
                                        </p:tgtEl>
                                        <p:attrNameLst>
                                          <p:attrName>ppt_w</p:attrName>
                                        </p:attrNameLst>
                                      </p:cBhvr>
                                      <p:tavLst>
                                        <p:tav tm="0">
                                          <p:val>
                                            <p:fltVal val="0.000000"/>
                                          </p:val>
                                        </p:tav>
                                        <p:tav tm="100000">
                                          <p:val>
                                            <p:strVal val="#ppt_w"/>
                                          </p:val>
                                        </p:tav>
                                      </p:tavLst>
                                    </p:anim>
                                    <p:anim calcmode="lin" valueType="num">
                                      <p:cBhvr>
                                        <p:cTn id="10" dur="500" fill="hold"/>
                                        <p:tgtEl>
                                          <p:spTgt spid="1198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1" grpId="0" bldLvl="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4146"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读单音节字词</a:t>
            </a:r>
            <a:endPar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34148" name="Text Box 4"/>
          <p:cNvSpPr txBox="1">
            <a:spLocks noChangeArrowheads="1"/>
          </p:cNvSpPr>
          <p:nvPr/>
        </p:nvSpPr>
        <p:spPr bwMode="auto">
          <a:xfrm>
            <a:off x="107950" y="1052513"/>
            <a:ext cx="9144000" cy="563086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坚实</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，声母的发音要有力度、有弹性、时值要短、干净利索。</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明亮</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韵母发音时，要注意韵头、韵腹、韵尾三者之间的比例关系。韵母中的韵腹应该最突出，发音既要重又要响又要长，使整个音节凸现出一个明晰的亮点。为使韵腹能够突出，韵头和韵腹就需要相应发得弱一些轻一些短一些。</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饱满</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，除了讲究韵头、韵腹、韵尾发音的连续性和整体性之外，还要注意韵尾收音到位及声调调形和调值的完整。</a:t>
            </a:r>
            <a:endPar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iterate type="wd">
                                    <p:tmPct val="10000"/>
                                  </p:iterate>
                                  <p:childTnLst>
                                    <p:set>
                                      <p:cBhvr>
                                        <p:cTn id="6" dur="1" fill="hold">
                                          <p:stCondLst>
                                            <p:cond delay="0"/>
                                          </p:stCondLst>
                                        </p:cTn>
                                        <p:tgtEl>
                                          <p:spTgt spid="134148"/>
                                        </p:tgtEl>
                                        <p:attrNameLst>
                                          <p:attrName>style.visibility</p:attrName>
                                        </p:attrNameLst>
                                      </p:cBhvr>
                                      <p:to>
                                        <p:strVal val="visible"/>
                                      </p:to>
                                    </p:set>
                                    <p:anim calcmode="lin" valueType="num">
                                      <p:cBhvr>
                                        <p:cTn id="7" dur="500" fill="hold"/>
                                        <p:tgtEl>
                                          <p:spTgt spid="134148"/>
                                        </p:tgtEl>
                                        <p:attrNameLst>
                                          <p:attrName>ppt_x</p:attrName>
                                        </p:attrNameLst>
                                      </p:cBhvr>
                                      <p:tavLst>
                                        <p:tav tm="0">
                                          <p:val>
                                            <p:strVal val="#ppt_x-#ppt_w/2"/>
                                          </p:val>
                                        </p:tav>
                                        <p:tav tm="100000">
                                          <p:val>
                                            <p:strVal val="#ppt_x"/>
                                          </p:val>
                                        </p:tav>
                                      </p:tavLst>
                                    </p:anim>
                                    <p:anim calcmode="lin" valueType="num">
                                      <p:cBhvr>
                                        <p:cTn id="8" dur="500" fill="hold"/>
                                        <p:tgtEl>
                                          <p:spTgt spid="134148"/>
                                        </p:tgtEl>
                                        <p:attrNameLst>
                                          <p:attrName>ppt_y</p:attrName>
                                        </p:attrNameLst>
                                      </p:cBhvr>
                                      <p:tavLst>
                                        <p:tav tm="0">
                                          <p:val>
                                            <p:strVal val="#ppt_y"/>
                                          </p:val>
                                        </p:tav>
                                        <p:tav tm="100000">
                                          <p:val>
                                            <p:strVal val="#ppt_y"/>
                                          </p:val>
                                        </p:tav>
                                      </p:tavLst>
                                    </p:anim>
                                    <p:anim calcmode="lin" valueType="num">
                                      <p:cBhvr>
                                        <p:cTn id="9" dur="500" fill="hold"/>
                                        <p:tgtEl>
                                          <p:spTgt spid="134148"/>
                                        </p:tgtEl>
                                        <p:attrNameLst>
                                          <p:attrName>ppt_w</p:attrName>
                                        </p:attrNameLst>
                                      </p:cBhvr>
                                      <p:tavLst>
                                        <p:tav tm="0">
                                          <p:val>
                                            <p:fltVal val="0.000000"/>
                                          </p:val>
                                        </p:tav>
                                        <p:tav tm="100000">
                                          <p:val>
                                            <p:strVal val="#ppt_w"/>
                                          </p:val>
                                        </p:tav>
                                      </p:tavLst>
                                    </p:anim>
                                    <p:anim calcmode="lin" valueType="num">
                                      <p:cBhvr>
                                        <p:cTn id="10" dur="500" fill="hold"/>
                                        <p:tgtEl>
                                          <p:spTgt spid="13414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8" grpId="0" bldLvl="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5170"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读单音节字词</a:t>
            </a:r>
            <a:endPar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35171" name="Text Box 3"/>
          <p:cNvSpPr txBox="1">
            <a:spLocks noChangeArrowheads="1"/>
          </p:cNvSpPr>
          <p:nvPr/>
        </p:nvSpPr>
        <p:spPr bwMode="auto">
          <a:xfrm>
            <a:off x="107950" y="1052513"/>
            <a:ext cx="9144000" cy="489426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首先保持良好的发音状态，每个字的发音要做到完整、准确、到位。                                                     其次，要调整好心理状态，不要慌。</a:t>
            </a:r>
            <a:endPar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a:p>
            <a:pPr marR="0" defTabSz="914400">
              <a:lnSpc>
                <a:spcPct val="125000"/>
              </a:lnSpc>
              <a:spcBef>
                <a:spcPct val="50000"/>
              </a:spcBef>
              <a:buClrTx/>
              <a:buSzTx/>
              <a:buFontTx/>
              <a:defRPr/>
            </a:pP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四条经验：</a:t>
            </a:r>
            <a:endPar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a:p>
            <a:pPr marR="0" defTabSz="914400">
              <a:lnSpc>
                <a:spcPct val="125000"/>
              </a:lnSpc>
              <a:spcBef>
                <a:spcPct val="50000"/>
              </a:spcBef>
              <a:buClrTx/>
              <a:buSzTx/>
              <a:buFontTx/>
              <a:defRPr/>
            </a:pP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、不要过于计较一字一音的得失。遇到个别不认识的字，一定要给计算机一个读音。发现读错时要即时更正一次。</a:t>
            </a:r>
            <a:endPar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iterate type="wd">
                                    <p:tmPct val="10000"/>
                                  </p:iterate>
                                  <p:childTnLst>
                                    <p:set>
                                      <p:cBhvr>
                                        <p:cTn id="6" dur="1" fill="hold">
                                          <p:stCondLst>
                                            <p:cond delay="0"/>
                                          </p:stCondLst>
                                        </p:cTn>
                                        <p:tgtEl>
                                          <p:spTgt spid="135171"/>
                                        </p:tgtEl>
                                        <p:attrNameLst>
                                          <p:attrName>style.visibility</p:attrName>
                                        </p:attrNameLst>
                                      </p:cBhvr>
                                      <p:to>
                                        <p:strVal val="visible"/>
                                      </p:to>
                                    </p:set>
                                    <p:anim calcmode="lin" valueType="num">
                                      <p:cBhvr>
                                        <p:cTn id="7" dur="500" fill="hold"/>
                                        <p:tgtEl>
                                          <p:spTgt spid="135171"/>
                                        </p:tgtEl>
                                        <p:attrNameLst>
                                          <p:attrName>ppt_x</p:attrName>
                                        </p:attrNameLst>
                                      </p:cBhvr>
                                      <p:tavLst>
                                        <p:tav tm="0">
                                          <p:val>
                                            <p:strVal val="#ppt_x-#ppt_w/2"/>
                                          </p:val>
                                        </p:tav>
                                        <p:tav tm="100000">
                                          <p:val>
                                            <p:strVal val="#ppt_x"/>
                                          </p:val>
                                        </p:tav>
                                      </p:tavLst>
                                    </p:anim>
                                    <p:anim calcmode="lin" valueType="num">
                                      <p:cBhvr>
                                        <p:cTn id="8" dur="500" fill="hold"/>
                                        <p:tgtEl>
                                          <p:spTgt spid="135171"/>
                                        </p:tgtEl>
                                        <p:attrNameLst>
                                          <p:attrName>ppt_y</p:attrName>
                                        </p:attrNameLst>
                                      </p:cBhvr>
                                      <p:tavLst>
                                        <p:tav tm="0">
                                          <p:val>
                                            <p:strVal val="#ppt_y"/>
                                          </p:val>
                                        </p:tav>
                                        <p:tav tm="100000">
                                          <p:val>
                                            <p:strVal val="#ppt_y"/>
                                          </p:val>
                                        </p:tav>
                                      </p:tavLst>
                                    </p:anim>
                                    <p:anim calcmode="lin" valueType="num">
                                      <p:cBhvr>
                                        <p:cTn id="9" dur="500" fill="hold"/>
                                        <p:tgtEl>
                                          <p:spTgt spid="135171"/>
                                        </p:tgtEl>
                                        <p:attrNameLst>
                                          <p:attrName>ppt_w</p:attrName>
                                        </p:attrNameLst>
                                      </p:cBhvr>
                                      <p:tavLst>
                                        <p:tav tm="0">
                                          <p:val>
                                            <p:fltVal val="0.000000"/>
                                          </p:val>
                                        </p:tav>
                                        <p:tav tm="100000">
                                          <p:val>
                                            <p:strVal val="#ppt_w"/>
                                          </p:val>
                                        </p:tav>
                                      </p:tavLst>
                                    </p:anim>
                                    <p:anim calcmode="lin" valueType="num">
                                      <p:cBhvr>
                                        <p:cTn id="10" dur="500" fill="hold"/>
                                        <p:tgtEl>
                                          <p:spTgt spid="13517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ext Box 64"/>
          <p:cNvSpPr txBox="1"/>
          <p:nvPr/>
        </p:nvSpPr>
        <p:spPr>
          <a:xfrm>
            <a:off x="862965" y="836930"/>
            <a:ext cx="8136890" cy="563118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2400">
                <a:solidFill>
                  <a:srgbClr val="000000"/>
                </a:solidFill>
                <a:latin typeface="Arial Narrow" panose="020B0606020202030204" pitchFamily="34" charset="0"/>
                <a:ea typeface="+mn-ea"/>
                <a:cs typeface="+mn-ea"/>
              </a:defRPr>
            </a:lvl1pPr>
            <a:lvl2pPr marL="742950" indent="-285750" algn="l" rtl="0" eaLnBrk="0" fontAlgn="base" hangingPunct="0">
              <a:spcBef>
                <a:spcPct val="20000"/>
              </a:spcBef>
              <a:spcAft>
                <a:spcPct val="0"/>
              </a:spcAft>
              <a:buChar char="–"/>
              <a:defRPr sz="2400">
                <a:solidFill>
                  <a:srgbClr val="000000"/>
                </a:solidFill>
                <a:latin typeface="Arial Narrow" panose="020B0606020202030204" pitchFamily="34" charset="0"/>
              </a:defRPr>
            </a:lvl2pPr>
            <a:lvl3pPr marL="1143000" indent="-228600" algn="l" rtl="0" eaLnBrk="0" fontAlgn="base" hangingPunct="0">
              <a:spcBef>
                <a:spcPct val="20000"/>
              </a:spcBef>
              <a:spcAft>
                <a:spcPct val="0"/>
              </a:spcAft>
              <a:buChar char="•"/>
              <a:defRPr sz="2400">
                <a:solidFill>
                  <a:srgbClr val="000000"/>
                </a:solidFill>
                <a:latin typeface="Arial Narrow" panose="020B0606020202030204" pitchFamily="34" charset="0"/>
              </a:defRPr>
            </a:lvl3pPr>
            <a:lvl4pPr marL="1600200" indent="-228600" algn="l" rtl="0" eaLnBrk="0" fontAlgn="base" hangingPunct="0">
              <a:spcBef>
                <a:spcPct val="20000"/>
              </a:spcBef>
              <a:spcAft>
                <a:spcPct val="0"/>
              </a:spcAft>
              <a:buChar char="–"/>
              <a:defRPr sz="2400">
                <a:solidFill>
                  <a:srgbClr val="000000"/>
                </a:solidFill>
                <a:latin typeface="Arial Narrow" panose="020B0606020202030204" pitchFamily="34" charset="0"/>
              </a:defRPr>
            </a:lvl4pPr>
            <a:lvl5pPr marL="2057400" indent="-228600" algn="l" rtl="0" eaLnBrk="0" fontAlgn="base" hangingPunct="0">
              <a:spcBef>
                <a:spcPct val="20000"/>
              </a:spcBef>
              <a:spcAft>
                <a:spcPct val="0"/>
              </a:spcAft>
              <a:buChar char="»"/>
              <a:defRPr sz="2400">
                <a:solidFill>
                  <a:srgbClr val="000000"/>
                </a:solidFill>
                <a:latin typeface="Arial Narrow" panose="020B0606020202030204" pitchFamily="34" charset="0"/>
              </a:defRPr>
            </a:lvl5pPr>
          </a:lstStyle>
          <a:p>
            <a:pPr marL="0" lvl="0" indent="0" eaLnBrk="1" hangingPunct="1">
              <a:spcBef>
                <a:spcPct val="50000"/>
              </a:spcBef>
              <a:buNone/>
            </a:pPr>
            <a:r>
              <a:rPr lang="zh-CN" altLang="en-US" sz="3600" b="1" dirty="0">
                <a:ea typeface="楷体" panose="02010609060101010101" pitchFamily="49" charset="-122"/>
              </a:rPr>
              <a:t>测试目的：</a:t>
            </a:r>
            <a:endParaRPr lang="zh-CN" altLang="en-US" sz="3600" b="1" dirty="0">
              <a:ea typeface="楷体" panose="02010609060101010101" pitchFamily="49" charset="-122"/>
            </a:endParaRPr>
          </a:p>
          <a:p>
            <a:pPr marL="0" lvl="0" indent="0" eaLnBrk="1" hangingPunct="1">
              <a:spcBef>
                <a:spcPct val="50000"/>
              </a:spcBef>
              <a:buNone/>
            </a:pPr>
            <a:r>
              <a:rPr lang="zh-CN" altLang="en-US" sz="3600" b="1" dirty="0">
                <a:ea typeface="楷体" panose="02010609060101010101" pitchFamily="49" charset="-122"/>
              </a:rPr>
              <a:t>测查应试人声母、韵母、声调和变调、轻声、儿化读音的标准程度。   </a:t>
            </a:r>
            <a:endParaRPr lang="zh-CN" altLang="en-US" sz="3600" b="1" dirty="0">
              <a:ea typeface="楷体" panose="02010609060101010101" pitchFamily="49" charset="-122"/>
            </a:endParaRPr>
          </a:p>
          <a:p>
            <a:pPr marL="0" lvl="0" indent="0" eaLnBrk="1" hangingPunct="1">
              <a:spcBef>
                <a:spcPct val="50000"/>
              </a:spcBef>
              <a:buNone/>
            </a:pPr>
            <a:r>
              <a:rPr lang="zh-CN" altLang="en-US" sz="3600" b="1" dirty="0">
                <a:ea typeface="楷体" panose="02010609060101010101" pitchFamily="49" charset="-122"/>
              </a:rPr>
              <a:t>评分标准：                                                                      </a:t>
            </a:r>
            <a:r>
              <a:rPr lang="en-US" altLang="zh-CN" sz="3600" b="1" dirty="0">
                <a:ea typeface="楷体" panose="02010609060101010101" pitchFamily="49" charset="-122"/>
              </a:rPr>
              <a:t>1.</a:t>
            </a:r>
            <a:r>
              <a:rPr lang="zh-CN" altLang="en-US" sz="3600" b="1" dirty="0">
                <a:ea typeface="楷体" panose="02010609060101010101" pitchFamily="49" charset="-122"/>
              </a:rPr>
              <a:t>语音错误，每个音节扣</a:t>
            </a:r>
            <a:r>
              <a:rPr lang="en-US" altLang="zh-CN" sz="3600" b="1" dirty="0">
                <a:ea typeface="楷体" panose="02010609060101010101" pitchFamily="49" charset="-122"/>
              </a:rPr>
              <a:t>0.2</a:t>
            </a:r>
            <a:r>
              <a:rPr lang="zh-CN" altLang="en-US" sz="3600" b="1" dirty="0">
                <a:ea typeface="楷体" panose="02010609060101010101" pitchFamily="49" charset="-122"/>
              </a:rPr>
              <a:t>分。</a:t>
            </a:r>
            <a:endParaRPr lang="zh-CN" altLang="en-US" sz="3600" b="1" dirty="0">
              <a:ea typeface="楷体" panose="02010609060101010101" pitchFamily="49" charset="-122"/>
            </a:endParaRPr>
          </a:p>
          <a:p>
            <a:pPr marL="0" lvl="0" indent="0" eaLnBrk="1" hangingPunct="1">
              <a:spcBef>
                <a:spcPct val="50000"/>
              </a:spcBef>
              <a:buNone/>
            </a:pPr>
            <a:r>
              <a:rPr lang="en-US" altLang="zh-CN" sz="3600" b="1" dirty="0">
                <a:ea typeface="楷体" panose="02010609060101010101" pitchFamily="49" charset="-122"/>
              </a:rPr>
              <a:t>2.</a:t>
            </a:r>
            <a:r>
              <a:rPr lang="zh-CN" altLang="en-US" sz="3600" b="1" dirty="0">
                <a:ea typeface="楷体" panose="02010609060101010101" pitchFamily="49" charset="-122"/>
              </a:rPr>
              <a:t>语音缺陷，每个音节扣</a:t>
            </a:r>
            <a:r>
              <a:rPr lang="en-US" altLang="zh-CN" sz="3600" b="1" dirty="0">
                <a:ea typeface="楷体" panose="02010609060101010101" pitchFamily="49" charset="-122"/>
              </a:rPr>
              <a:t>0.1</a:t>
            </a:r>
            <a:r>
              <a:rPr lang="zh-CN" altLang="en-US" sz="3600" b="1" dirty="0">
                <a:ea typeface="楷体" panose="02010609060101010101" pitchFamily="49" charset="-122"/>
              </a:rPr>
              <a:t>分。</a:t>
            </a:r>
            <a:endParaRPr lang="zh-CN" altLang="en-US" sz="3600" b="1" dirty="0">
              <a:ea typeface="楷体" panose="02010609060101010101" pitchFamily="49" charset="-122"/>
            </a:endParaRPr>
          </a:p>
          <a:p>
            <a:pPr marL="0" lvl="0" indent="0" eaLnBrk="1" hangingPunct="1">
              <a:spcBef>
                <a:spcPct val="50000"/>
              </a:spcBef>
              <a:buNone/>
            </a:pPr>
            <a:r>
              <a:rPr lang="en-US" altLang="zh-CN" sz="3600" b="1" dirty="0">
                <a:ea typeface="楷体" panose="02010609060101010101" pitchFamily="49" charset="-122"/>
              </a:rPr>
              <a:t>3.</a:t>
            </a:r>
            <a:r>
              <a:rPr lang="zh-CN" altLang="en-US" sz="3600" b="1" dirty="0">
                <a:ea typeface="楷体" panose="02010609060101010101" pitchFamily="49" charset="-122"/>
              </a:rPr>
              <a:t>超时</a:t>
            </a:r>
            <a:r>
              <a:rPr lang="en-US" altLang="zh-CN" sz="3600" b="1" dirty="0">
                <a:ea typeface="楷体" panose="02010609060101010101" pitchFamily="49" charset="-122"/>
              </a:rPr>
              <a:t>1</a:t>
            </a:r>
            <a:r>
              <a:rPr lang="zh-CN" altLang="en-US" sz="3600" b="1" dirty="0">
                <a:ea typeface="楷体" panose="02010609060101010101" pitchFamily="49" charset="-122"/>
              </a:rPr>
              <a:t>分钟以内，扣</a:t>
            </a:r>
            <a:r>
              <a:rPr lang="en-US" altLang="zh-CN" sz="3600" b="1" dirty="0">
                <a:ea typeface="楷体" panose="02010609060101010101" pitchFamily="49" charset="-122"/>
              </a:rPr>
              <a:t>0.5</a:t>
            </a:r>
            <a:r>
              <a:rPr lang="zh-CN" altLang="en-US" sz="3600" b="1" dirty="0">
                <a:ea typeface="楷体" panose="02010609060101010101" pitchFamily="49" charset="-122"/>
              </a:rPr>
              <a:t>分</a:t>
            </a:r>
            <a:r>
              <a:rPr lang="en-US" altLang="zh-CN" sz="3600" b="1" dirty="0">
                <a:ea typeface="楷体" panose="02010609060101010101" pitchFamily="49" charset="-122"/>
              </a:rPr>
              <a:t>;</a:t>
            </a:r>
            <a:r>
              <a:rPr lang="zh-CN" altLang="en-US" sz="3600" b="1" dirty="0">
                <a:ea typeface="楷体" panose="02010609060101010101" pitchFamily="49" charset="-122"/>
              </a:rPr>
              <a:t>超时</a:t>
            </a:r>
            <a:r>
              <a:rPr lang="en-US" altLang="zh-CN" sz="3600" b="1" dirty="0">
                <a:ea typeface="楷体" panose="02010609060101010101" pitchFamily="49" charset="-122"/>
              </a:rPr>
              <a:t>1</a:t>
            </a:r>
            <a:r>
              <a:rPr lang="zh-CN" altLang="en-US" sz="3600" b="1" dirty="0">
                <a:ea typeface="楷体" panose="02010609060101010101" pitchFamily="49" charset="-122"/>
              </a:rPr>
              <a:t>分钟以上</a:t>
            </a:r>
            <a:r>
              <a:rPr lang="en-US" altLang="zh-CN" sz="3600" b="1" dirty="0">
                <a:ea typeface="楷体" panose="02010609060101010101" pitchFamily="49" charset="-122"/>
              </a:rPr>
              <a:t>(</a:t>
            </a:r>
            <a:r>
              <a:rPr lang="zh-CN" altLang="en-US" sz="3600" b="1" dirty="0">
                <a:ea typeface="楷体" panose="02010609060101010101" pitchFamily="49" charset="-122"/>
              </a:rPr>
              <a:t>含</a:t>
            </a:r>
            <a:r>
              <a:rPr lang="en-US" altLang="zh-CN" sz="3600" b="1" dirty="0">
                <a:ea typeface="楷体" panose="02010609060101010101" pitchFamily="49" charset="-122"/>
              </a:rPr>
              <a:t>1</a:t>
            </a:r>
            <a:r>
              <a:rPr lang="zh-CN" altLang="en-US" sz="3600" b="1" dirty="0">
                <a:ea typeface="楷体" panose="02010609060101010101" pitchFamily="49" charset="-122"/>
              </a:rPr>
              <a:t>分钟</a:t>
            </a:r>
            <a:r>
              <a:rPr lang="en-US" altLang="zh-CN" sz="3600" b="1" dirty="0">
                <a:ea typeface="楷体" panose="02010609060101010101" pitchFamily="49" charset="-122"/>
              </a:rPr>
              <a:t>)</a:t>
            </a:r>
            <a:r>
              <a:rPr lang="zh-CN" altLang="en-US" sz="3600" b="1" dirty="0">
                <a:ea typeface="楷体" panose="02010609060101010101" pitchFamily="49" charset="-122"/>
              </a:rPr>
              <a:t>，扣</a:t>
            </a:r>
            <a:r>
              <a:rPr lang="en-US" altLang="zh-CN" sz="3600" b="1" dirty="0">
                <a:ea typeface="楷体" panose="02010609060101010101" pitchFamily="49" charset="-122"/>
              </a:rPr>
              <a:t>1</a:t>
            </a:r>
            <a:r>
              <a:rPr lang="zh-CN" altLang="en-US" sz="3600" b="1" dirty="0">
                <a:ea typeface="楷体" panose="02010609060101010101" pitchFamily="49" charset="-122"/>
              </a:rPr>
              <a:t>分。</a:t>
            </a:r>
            <a:endParaRPr lang="zh-CN" altLang="en-US" sz="36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
                                          </p:val>
                                        </p:tav>
                                        <p:tav tm="100000">
                                          <p:val>
                                            <p:strVal val="#ppt_x"/>
                                          </p:val>
                                        </p:tav>
                                      </p:tavLst>
                                    </p:anim>
                                    <p:anim calcmode="lin" valueType="num">
                                      <p:cBhvr>
                                        <p:cTn id="8" dur="1000" fill="hold"/>
                                        <p:tgtEl>
                                          <p:spTgt spid="2"/>
                                        </p:tgtEl>
                                        <p:attrNameLst>
                                          <p:attrName>ppt_y</p:attrName>
                                        </p:attrNameLst>
                                      </p:cBhvr>
                                      <p:tavLst>
                                        <p:tav tm="0">
                                          <p:val>
                                            <p:strVal val="#ppt_y-#ppt_h/2"/>
                                          </p:val>
                                        </p:tav>
                                        <p:tav tm="100000">
                                          <p:val>
                                            <p:strVal val="#ppt_y"/>
                                          </p:val>
                                        </p:tav>
                                      </p:tavLst>
                                    </p:anim>
                                    <p:anim calcmode="lin" valueType="num">
                                      <p:cBhvr>
                                        <p:cTn id="9" dur="1000" fill="hold"/>
                                        <p:tgtEl>
                                          <p:spTgt spid="2"/>
                                        </p:tgtEl>
                                        <p:attrNameLst>
                                          <p:attrName>ppt_w</p:attrName>
                                        </p:attrNameLst>
                                      </p:cBhvr>
                                      <p:tavLst>
                                        <p:tav tm="0">
                                          <p:val>
                                            <p:strVal val="#ppt_w"/>
                                          </p:val>
                                        </p:tav>
                                        <p:tav tm="100000">
                                          <p:val>
                                            <p:strVal val="#ppt_w"/>
                                          </p:val>
                                        </p:tav>
                                      </p:tavLst>
                                    </p:anim>
                                    <p:anim calcmode="lin" valueType="num">
                                      <p:cBhvr>
                                        <p:cTn id="10" dur="1000" fill="hold"/>
                                        <p:tgtEl>
                                          <p:spTgt spid="2"/>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5170"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读单音节字词</a:t>
            </a:r>
            <a:endPar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35171" name="Text Box 3"/>
          <p:cNvSpPr txBox="1">
            <a:spLocks noChangeArrowheads="1"/>
          </p:cNvSpPr>
          <p:nvPr/>
        </p:nvSpPr>
        <p:spPr bwMode="auto">
          <a:xfrm>
            <a:off x="107950" y="1052513"/>
            <a:ext cx="9144000" cy="489426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2</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、看似熟悉却一下子读不出来的字，要静下心来用这个字组一个词语，想一想这个字在词语中的读法，然后再把它读出来。</a:t>
            </a:r>
            <a:endPar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a:p>
            <a:pPr marR="0" defTabSz="914400">
              <a:lnSpc>
                <a:spcPct val="125000"/>
              </a:lnSpc>
              <a:spcBef>
                <a:spcPct val="50000"/>
              </a:spcBef>
              <a:buClrTx/>
              <a:buSzTx/>
              <a:buFontTx/>
              <a:defRPr/>
            </a:pP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、声母韵母声调标准、到位，尤其注意上声声调是弯曲调，要发完整。</a:t>
            </a:r>
            <a:endPar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a:p>
            <a:pPr marR="0" defTabSz="914400">
              <a:lnSpc>
                <a:spcPct val="125000"/>
              </a:lnSpc>
              <a:spcBef>
                <a:spcPct val="50000"/>
              </a:spcBef>
              <a:buClrTx/>
              <a:buSzTx/>
              <a:buFontTx/>
              <a:defRPr/>
            </a:pP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4</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、第一题没有轻声和儿化，严格按照声韵调去读，多音字读常见的读音。</a:t>
            </a:r>
            <a:endPar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iterate type="wd">
                                    <p:tmPct val="10000"/>
                                  </p:iterate>
                                  <p:childTnLst>
                                    <p:set>
                                      <p:cBhvr>
                                        <p:cTn id="6" dur="1" fill="hold">
                                          <p:stCondLst>
                                            <p:cond delay="0"/>
                                          </p:stCondLst>
                                        </p:cTn>
                                        <p:tgtEl>
                                          <p:spTgt spid="135171"/>
                                        </p:tgtEl>
                                        <p:attrNameLst>
                                          <p:attrName>style.visibility</p:attrName>
                                        </p:attrNameLst>
                                      </p:cBhvr>
                                      <p:to>
                                        <p:strVal val="visible"/>
                                      </p:to>
                                    </p:set>
                                    <p:anim calcmode="lin" valueType="num">
                                      <p:cBhvr>
                                        <p:cTn id="7" dur="500" fill="hold"/>
                                        <p:tgtEl>
                                          <p:spTgt spid="135171"/>
                                        </p:tgtEl>
                                        <p:attrNameLst>
                                          <p:attrName>ppt_x</p:attrName>
                                        </p:attrNameLst>
                                      </p:cBhvr>
                                      <p:tavLst>
                                        <p:tav tm="0">
                                          <p:val>
                                            <p:strVal val="#ppt_x-#ppt_w/2"/>
                                          </p:val>
                                        </p:tav>
                                        <p:tav tm="100000">
                                          <p:val>
                                            <p:strVal val="#ppt_x"/>
                                          </p:val>
                                        </p:tav>
                                      </p:tavLst>
                                    </p:anim>
                                    <p:anim calcmode="lin" valueType="num">
                                      <p:cBhvr>
                                        <p:cTn id="8" dur="500" fill="hold"/>
                                        <p:tgtEl>
                                          <p:spTgt spid="135171"/>
                                        </p:tgtEl>
                                        <p:attrNameLst>
                                          <p:attrName>ppt_y</p:attrName>
                                        </p:attrNameLst>
                                      </p:cBhvr>
                                      <p:tavLst>
                                        <p:tav tm="0">
                                          <p:val>
                                            <p:strVal val="#ppt_y"/>
                                          </p:val>
                                        </p:tav>
                                        <p:tav tm="100000">
                                          <p:val>
                                            <p:strVal val="#ppt_y"/>
                                          </p:val>
                                        </p:tav>
                                      </p:tavLst>
                                    </p:anim>
                                    <p:anim calcmode="lin" valueType="num">
                                      <p:cBhvr>
                                        <p:cTn id="9" dur="500" fill="hold"/>
                                        <p:tgtEl>
                                          <p:spTgt spid="135171"/>
                                        </p:tgtEl>
                                        <p:attrNameLst>
                                          <p:attrName>ppt_w</p:attrName>
                                        </p:attrNameLst>
                                      </p:cBhvr>
                                      <p:tavLst>
                                        <p:tav tm="0">
                                          <p:val>
                                            <p:fltVal val="0.000000"/>
                                          </p:val>
                                        </p:tav>
                                        <p:tav tm="100000">
                                          <p:val>
                                            <p:strVal val="#ppt_w"/>
                                          </p:val>
                                        </p:tav>
                                      </p:tavLst>
                                    </p:anim>
                                    <p:anim calcmode="lin" valueType="num">
                                      <p:cBhvr>
                                        <p:cTn id="10" dur="500" fill="hold"/>
                                        <p:tgtEl>
                                          <p:spTgt spid="13517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1"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读多音节词语</a:t>
            </a:r>
            <a:endPar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15715" name="Text Box 3"/>
          <p:cNvSpPr txBox="1">
            <a:spLocks noChangeArrowheads="1"/>
          </p:cNvSpPr>
          <p:nvPr/>
        </p:nvSpPr>
        <p:spPr bwMode="auto">
          <a:xfrm>
            <a:off x="0" y="1052510"/>
            <a:ext cx="9144000" cy="5631181"/>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读多音节词语除了单音节字词应注意的问题外，还应注意：                                                             </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、读准必读轻声音节</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4</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个（试题上没有标声调的是必读轻声词，拼音中间有黑点的可以轻声也可以不轻声）。                                                        </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2</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、读准儿化音节。  摸黑儿</a:t>
            </a:r>
            <a:r>
              <a:rPr kumimoji="0" lang="zh-CN" altLang="en-US" sz="3200" b="1" kern="1200" cap="none" spc="0" normalizeH="0" baseline="0" noProof="0" dirty="0">
                <a:gradFill>
                  <a:gsLst>
                    <a:gs pos="0">
                      <a:srgbClr val="E30000"/>
                    </a:gs>
                    <a:gs pos="0">
                      <a:srgbClr val="E30000"/>
                    </a:gs>
                    <a:gs pos="0">
                      <a:srgbClr val="E30000"/>
                    </a:gs>
                    <a:gs pos="0">
                      <a:srgbClr val="E30000"/>
                    </a:gs>
                    <a:gs pos="0">
                      <a:srgbClr val="E30000"/>
                    </a:gs>
                    <a:gs pos="0">
                      <a:srgbClr val="E30000"/>
                    </a:gs>
                    <a:gs pos="0">
                      <a:srgbClr val="E30000"/>
                    </a:gs>
                    <a:gs pos="100000">
                      <a:srgbClr val="760303"/>
                    </a:gs>
                    <a:gs pos="100000">
                      <a:srgbClr val="760303"/>
                    </a:gs>
                    <a:gs pos="100000">
                      <a:srgbClr val="760303"/>
                    </a:gs>
                    <a:gs pos="100000">
                      <a:srgbClr val="760303"/>
                    </a:gs>
                    <a:gs pos="100000">
                      <a:srgbClr val="760303"/>
                    </a:gs>
                    <a:gs pos="100000">
                      <a:srgbClr val="760303"/>
                    </a:gs>
                    <a:gs pos="100000">
                      <a:srgbClr val="760303"/>
                    </a:gs>
                  </a:gsLst>
                  <a:lin scaled="0"/>
                </a:gradFill>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婴儿                                             </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、读准上声、一、不的变调，注意“去</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去”格式的词语（如：教训、政治、设备）</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第二个字不能读成轻声。词末尾的上声读要完整。</a:t>
            </a:r>
            <a:endPar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115715"/>
                                        </p:tgtEl>
                                        <p:attrNameLst>
                                          <p:attrName>style.visibility</p:attrName>
                                        </p:attrNameLst>
                                      </p:cBhvr>
                                      <p:to>
                                        <p:strVal val="visible"/>
                                      </p:to>
                                    </p:set>
                                    <p:anim calcmode="lin" valueType="num">
                                      <p:cBhvr>
                                        <p:cTn id="7" dur="500" fill="hold"/>
                                        <p:tgtEl>
                                          <p:spTgt spid="115715"/>
                                        </p:tgtEl>
                                        <p:attrNameLst>
                                          <p:attrName>ppt_x</p:attrName>
                                        </p:attrNameLst>
                                      </p:cBhvr>
                                      <p:tavLst>
                                        <p:tav tm="0">
                                          <p:val>
                                            <p:strVal val="#ppt_x"/>
                                          </p:val>
                                        </p:tav>
                                        <p:tav tm="100000">
                                          <p:val>
                                            <p:strVal val="#ppt_x"/>
                                          </p:val>
                                        </p:tav>
                                      </p:tavLst>
                                    </p:anim>
                                    <p:anim calcmode="lin" valueType="num">
                                      <p:cBhvr>
                                        <p:cTn id="8" dur="500" fill="hold"/>
                                        <p:tgtEl>
                                          <p:spTgt spid="115715"/>
                                        </p:tgtEl>
                                        <p:attrNameLst>
                                          <p:attrName>ppt_y</p:attrName>
                                        </p:attrNameLst>
                                      </p:cBhvr>
                                      <p:tavLst>
                                        <p:tav tm="0">
                                          <p:val>
                                            <p:strVal val="#ppt_y-#ppt_h/2"/>
                                          </p:val>
                                        </p:tav>
                                        <p:tav tm="100000">
                                          <p:val>
                                            <p:strVal val="#ppt_y"/>
                                          </p:val>
                                        </p:tav>
                                      </p:tavLst>
                                    </p:anim>
                                    <p:anim calcmode="lin" valueType="num">
                                      <p:cBhvr>
                                        <p:cTn id="9" dur="500" fill="hold"/>
                                        <p:tgtEl>
                                          <p:spTgt spid="115715"/>
                                        </p:tgtEl>
                                        <p:attrNameLst>
                                          <p:attrName>ppt_w</p:attrName>
                                        </p:attrNameLst>
                                      </p:cBhvr>
                                      <p:tavLst>
                                        <p:tav tm="0">
                                          <p:val>
                                            <p:strVal val="#ppt_w"/>
                                          </p:val>
                                        </p:tav>
                                        <p:tav tm="100000">
                                          <p:val>
                                            <p:strVal val="#ppt_w"/>
                                          </p:val>
                                        </p:tav>
                                      </p:tavLst>
                                    </p:anim>
                                    <p:anim calcmode="lin" valueType="num">
                                      <p:cBhvr>
                                        <p:cTn id="10" dur="500" fill="hold"/>
                                        <p:tgtEl>
                                          <p:spTgt spid="115715"/>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5" grpId="0" bldLvl="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读多音节词语</a:t>
            </a:r>
            <a:endPar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15715" name="Text Box 3"/>
          <p:cNvSpPr txBox="1">
            <a:spLocks noChangeArrowheads="1"/>
          </p:cNvSpPr>
          <p:nvPr/>
        </p:nvSpPr>
        <p:spPr bwMode="auto">
          <a:xfrm>
            <a:off x="287338" y="1674813"/>
            <a:ext cx="8532813" cy="355282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en-US" altLang="zh-CN"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4</a:t>
            </a:r>
            <a:r>
              <a:rPr kumimoji="0" lang="zh-CN" altLang="en-US"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、读词语时，如发现错读误读，不要轻易放弃，按规则是可以更正的</a:t>
            </a:r>
            <a:r>
              <a:rPr kumimoji="0" lang="en-US" altLang="zh-CN"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r>
              <a:rPr kumimoji="0" lang="zh-CN" altLang="en-US"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更正时要把整个词语重读一遍。读多音节词时，如果其中有一个字不认识，不要整个词都不读。多音节词的每个音节独立计分。</a:t>
            </a:r>
            <a:endParaRPr kumimoji="0" lang="zh-CN" altLang="en-US"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115715"/>
                                        </p:tgtEl>
                                        <p:attrNameLst>
                                          <p:attrName>style.visibility</p:attrName>
                                        </p:attrNameLst>
                                      </p:cBhvr>
                                      <p:to>
                                        <p:strVal val="visible"/>
                                      </p:to>
                                    </p:set>
                                    <p:anim calcmode="lin" valueType="num">
                                      <p:cBhvr>
                                        <p:cTn id="7" dur="500" fill="hold"/>
                                        <p:tgtEl>
                                          <p:spTgt spid="115715"/>
                                        </p:tgtEl>
                                        <p:attrNameLst>
                                          <p:attrName>ppt_x</p:attrName>
                                        </p:attrNameLst>
                                      </p:cBhvr>
                                      <p:tavLst>
                                        <p:tav tm="0">
                                          <p:val>
                                            <p:strVal val="#ppt_x"/>
                                          </p:val>
                                        </p:tav>
                                        <p:tav tm="100000">
                                          <p:val>
                                            <p:strVal val="#ppt_x"/>
                                          </p:val>
                                        </p:tav>
                                      </p:tavLst>
                                    </p:anim>
                                    <p:anim calcmode="lin" valueType="num">
                                      <p:cBhvr>
                                        <p:cTn id="8" dur="500" fill="hold"/>
                                        <p:tgtEl>
                                          <p:spTgt spid="115715"/>
                                        </p:tgtEl>
                                        <p:attrNameLst>
                                          <p:attrName>ppt_y</p:attrName>
                                        </p:attrNameLst>
                                      </p:cBhvr>
                                      <p:tavLst>
                                        <p:tav tm="0">
                                          <p:val>
                                            <p:strVal val="#ppt_y-#ppt_h/2"/>
                                          </p:val>
                                        </p:tav>
                                        <p:tav tm="100000">
                                          <p:val>
                                            <p:strVal val="#ppt_y"/>
                                          </p:val>
                                        </p:tav>
                                      </p:tavLst>
                                    </p:anim>
                                    <p:anim calcmode="lin" valueType="num">
                                      <p:cBhvr>
                                        <p:cTn id="9" dur="500" fill="hold"/>
                                        <p:tgtEl>
                                          <p:spTgt spid="115715"/>
                                        </p:tgtEl>
                                        <p:attrNameLst>
                                          <p:attrName>ppt_w</p:attrName>
                                        </p:attrNameLst>
                                      </p:cBhvr>
                                      <p:tavLst>
                                        <p:tav tm="0">
                                          <p:val>
                                            <p:strVal val="#ppt_w"/>
                                          </p:val>
                                        </p:tav>
                                        <p:tav tm="100000">
                                          <p:val>
                                            <p:strVal val="#ppt_w"/>
                                          </p:val>
                                        </p:tav>
                                      </p:tavLst>
                                    </p:anim>
                                    <p:anim calcmode="lin" valueType="num">
                                      <p:cBhvr>
                                        <p:cTn id="10" dur="500" fill="hold"/>
                                        <p:tgtEl>
                                          <p:spTgt spid="115715"/>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5" grpId="0" bldLvl="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1858" name="Rectangle 2"/>
          <p:cNvSpPr>
            <a:spLocks noChangeArrowheads="1"/>
          </p:cNvSpPr>
          <p:nvPr/>
        </p:nvSpPr>
        <p:spPr bwMode="auto">
          <a:xfrm>
            <a:off x="2771775" y="-17462"/>
            <a:ext cx="44640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endPar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21859" name="Text Box 3"/>
          <p:cNvSpPr txBox="1">
            <a:spLocks noChangeArrowheads="1"/>
          </p:cNvSpPr>
          <p:nvPr/>
        </p:nvSpPr>
        <p:spPr bwMode="auto">
          <a:xfrm>
            <a:off x="323850" y="1341438"/>
            <a:ext cx="8569325" cy="493871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实际测试中往往会出现以下情况，语文专业的学生想拿到二级甲等证书，而测出的成绩却只有</a:t>
            </a:r>
            <a:r>
              <a:rPr kumimoji="0" lang="en-US" altLang="zh-CN"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85</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分左右</a:t>
            </a:r>
            <a:r>
              <a:rPr kumimoji="0" lang="en-US" altLang="zh-CN"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非语文专业的学生想拿到二级乙等证书，而测出的成绩却只有</a:t>
            </a:r>
            <a:r>
              <a:rPr kumimoji="0" lang="en-US" altLang="zh-CN"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78</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分左右。因为普通话测试成绩关系到教师资格证、毕业求职、职称评定等切身问题。有办法让这些应试人过关吗</a:t>
            </a:r>
            <a:r>
              <a:rPr kumimoji="0" lang="en-US" altLang="zh-CN"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endPar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iterate type="wd">
                                    <p:tmPct val="10000"/>
                                  </p:iterate>
                                  <p:childTnLst>
                                    <p:set>
                                      <p:cBhvr>
                                        <p:cTn id="6" dur="1" fill="hold">
                                          <p:stCondLst>
                                            <p:cond delay="0"/>
                                          </p:stCondLst>
                                        </p:cTn>
                                        <p:tgtEl>
                                          <p:spTgt spid="121859"/>
                                        </p:tgtEl>
                                        <p:attrNameLst>
                                          <p:attrName>style.visibility</p:attrName>
                                        </p:attrNameLst>
                                      </p:cBhvr>
                                      <p:to>
                                        <p:strVal val="visible"/>
                                      </p:to>
                                    </p:set>
                                    <p:anim calcmode="lin" valueType="num">
                                      <p:cBhvr>
                                        <p:cTn id="7" dur="500" fill="hold"/>
                                        <p:tgtEl>
                                          <p:spTgt spid="121859"/>
                                        </p:tgtEl>
                                        <p:attrNameLst>
                                          <p:attrName>ppt_w</p:attrName>
                                        </p:attrNameLst>
                                      </p:cBhvr>
                                      <p:tavLst>
                                        <p:tav tm="0">
                                          <p:val>
                                            <p:fltVal val="0.000000"/>
                                          </p:val>
                                        </p:tav>
                                        <p:tav tm="100000">
                                          <p:val>
                                            <p:strVal val="#ppt_w"/>
                                          </p:val>
                                        </p:tav>
                                      </p:tavLst>
                                    </p:anim>
                                    <p:anim calcmode="lin" valueType="num">
                                      <p:cBhvr>
                                        <p:cTn id="8" dur="500" fill="hold"/>
                                        <p:tgtEl>
                                          <p:spTgt spid="12185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59" grpId="0" bldLvl="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82" name="Rectangle 2"/>
          <p:cNvSpPr>
            <a:spLocks noChangeArrowheads="1"/>
          </p:cNvSpPr>
          <p:nvPr/>
        </p:nvSpPr>
        <p:spPr bwMode="auto">
          <a:xfrm>
            <a:off x="2771775" y="-17462"/>
            <a:ext cx="44640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endPar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22883" name="Text Box 3"/>
          <p:cNvSpPr txBox="1">
            <a:spLocks noChangeArrowheads="1"/>
          </p:cNvSpPr>
          <p:nvPr/>
        </p:nvSpPr>
        <p:spPr bwMode="auto">
          <a:xfrm>
            <a:off x="395288" y="1341438"/>
            <a:ext cx="8569325" cy="421640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zh-CN" altLang="en-US" sz="3600" b="1" kern="1200" cap="none" spc="0" normalizeH="0" baseline="0" noProof="0" dirty="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秘诀</a:t>
            </a:r>
            <a:r>
              <a:rPr kumimoji="0" lang="zh-CN" altLang="en-US" sz="3600" b="1" kern="1200" cap="none" spc="0" normalizeH="0" baseline="0" noProof="0" dirty="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是看应试人能否认真对待普通话水平测试，是否愿意在测前做充分准备。以</a:t>
            </a:r>
            <a:r>
              <a:rPr kumimoji="0" lang="zh-CN" altLang="en-US" sz="3600" b="1" kern="1200" cap="none" spc="0" normalizeH="0" baseline="0" noProof="0" dirty="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短文朗读</a:t>
            </a:r>
            <a:r>
              <a:rPr kumimoji="0" lang="zh-CN" altLang="en-US" sz="3600" b="1" kern="1200" cap="none" spc="0" normalizeH="0" baseline="0" noProof="0" dirty="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来说，如果测前做了充分准备，则可以在非语音评分项上免丢</a:t>
            </a:r>
            <a:r>
              <a:rPr kumimoji="0" lang="en-US" altLang="zh-CN"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2</a:t>
            </a:r>
            <a:r>
              <a:rPr kumimoji="0" lang="zh-CN" altLang="en-US"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至</a:t>
            </a:r>
            <a:r>
              <a:rPr kumimoji="0" lang="en-US" altLang="zh-CN"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a:t>
            </a:r>
            <a:r>
              <a:rPr kumimoji="0" lang="zh-CN" altLang="en-US"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分，从而使</a:t>
            </a:r>
            <a:r>
              <a:rPr kumimoji="0" lang="en-US" altLang="zh-CN"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78</a:t>
            </a:r>
            <a:r>
              <a:rPr kumimoji="0" lang="zh-CN" altLang="en-US"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分变成</a:t>
            </a:r>
            <a:r>
              <a:rPr kumimoji="0" lang="en-US" altLang="zh-CN"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80</a:t>
            </a:r>
            <a:r>
              <a:rPr kumimoji="0" lang="zh-CN" altLang="en-US"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分以上或</a:t>
            </a:r>
            <a:r>
              <a:rPr kumimoji="0" lang="en-US" altLang="zh-CN"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85</a:t>
            </a:r>
            <a:r>
              <a:rPr kumimoji="0" lang="zh-CN" altLang="en-US"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分变成</a:t>
            </a:r>
            <a:r>
              <a:rPr kumimoji="0" lang="en-US" altLang="zh-CN"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87</a:t>
            </a:r>
            <a:r>
              <a:rPr kumimoji="0" lang="zh-CN" altLang="en-US"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分以上。</a:t>
            </a:r>
            <a:endParaRPr kumimoji="0" lang="zh-CN" altLang="en-US"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iterate type="wd">
                                    <p:tmPct val="10000"/>
                                  </p:iterate>
                                  <p:childTnLst>
                                    <p:set>
                                      <p:cBhvr>
                                        <p:cTn id="6" dur="1" fill="hold">
                                          <p:stCondLst>
                                            <p:cond delay="0"/>
                                          </p:stCondLst>
                                        </p:cTn>
                                        <p:tgtEl>
                                          <p:spTgt spid="122883"/>
                                        </p:tgtEl>
                                        <p:attrNameLst>
                                          <p:attrName>style.visibility</p:attrName>
                                        </p:attrNameLst>
                                      </p:cBhvr>
                                      <p:to>
                                        <p:strVal val="visible"/>
                                      </p:to>
                                    </p:set>
                                    <p:anim calcmode="lin" valueType="num">
                                      <p:cBhvr>
                                        <p:cTn id="7" dur="500" fill="hold"/>
                                        <p:tgtEl>
                                          <p:spTgt spid="122883"/>
                                        </p:tgtEl>
                                        <p:attrNameLst>
                                          <p:attrName>ppt_w</p:attrName>
                                        </p:attrNameLst>
                                      </p:cBhvr>
                                      <p:tavLst>
                                        <p:tav tm="0">
                                          <p:val>
                                            <p:fltVal val="0.000000"/>
                                          </p:val>
                                        </p:tav>
                                        <p:tav tm="100000">
                                          <p:val>
                                            <p:strVal val="#ppt_w"/>
                                          </p:val>
                                        </p:tav>
                                      </p:tavLst>
                                    </p:anim>
                                    <p:anim calcmode="lin" valueType="num">
                                      <p:cBhvr>
                                        <p:cTn id="8" dur="500" fill="hold"/>
                                        <p:tgtEl>
                                          <p:spTgt spid="12288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3"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3906" name="Rectangle 2"/>
          <p:cNvSpPr>
            <a:spLocks noChangeArrowheads="1"/>
          </p:cNvSpPr>
          <p:nvPr/>
        </p:nvSpPr>
        <p:spPr bwMode="auto">
          <a:xfrm>
            <a:off x="2771775" y="-17462"/>
            <a:ext cx="44640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endPar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23907" name="Text Box 3"/>
          <p:cNvSpPr txBox="1">
            <a:spLocks noChangeArrowheads="1"/>
          </p:cNvSpPr>
          <p:nvPr/>
        </p:nvSpPr>
        <p:spPr bwMode="auto">
          <a:xfrm>
            <a:off x="0" y="1117600"/>
            <a:ext cx="9144000" cy="4903788"/>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zh-CN" altLang="en-US" sz="36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朗读短文</a:t>
            </a:r>
            <a:r>
              <a:rPr kumimoji="0" lang="zh-CN" altLang="en-US" sz="36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的扣分细则：</a:t>
            </a:r>
            <a:r>
              <a:rPr kumimoji="0" lang="en-US" altLang="zh-CN" sz="3600"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、读错一个音节，扣</a:t>
            </a:r>
            <a:r>
              <a:rPr kumimoji="0" lang="en-US" altLang="zh-CN" sz="3600"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0.1</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漏读或增读一个音节，扣</a:t>
            </a:r>
            <a:r>
              <a:rPr kumimoji="0" lang="en-US" altLang="zh-CN" sz="3600"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0.1</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600"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2</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、声母或韵母的系统性语音缺陷，视程度扣</a:t>
            </a:r>
            <a:r>
              <a:rPr kumimoji="0" lang="en-US" altLang="zh-CN" sz="3600"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0.5</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600"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600"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、语调偏误，视程度扣</a:t>
            </a:r>
            <a:r>
              <a:rPr kumimoji="0" lang="en-US" altLang="zh-CN" sz="3600"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0.5</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600"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600"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2</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600"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4</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、停连不当，视程度扣</a:t>
            </a:r>
            <a:r>
              <a:rPr kumimoji="0" lang="en-US" altLang="zh-CN" sz="3600"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0.5</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600"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600"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2</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600"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5</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、朗读不流畅</a:t>
            </a:r>
            <a:r>
              <a:rPr kumimoji="0" lang="en-US" altLang="zh-CN"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包括回读</a:t>
            </a:r>
            <a:r>
              <a:rPr kumimoji="0" lang="en-US" altLang="zh-CN"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，视程度扣</a:t>
            </a:r>
            <a:r>
              <a:rPr kumimoji="0" lang="en-US" altLang="zh-CN" sz="3600"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0.5</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600"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600"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2</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600"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6</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、超时扣</a:t>
            </a:r>
            <a:r>
              <a:rPr kumimoji="0" lang="en-US" altLang="zh-CN" sz="3600"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endPar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iterate type="wd">
                                    <p:tmPct val="10000"/>
                                  </p:iterate>
                                  <p:childTnLst>
                                    <p:set>
                                      <p:cBhvr>
                                        <p:cTn id="6" dur="1" fill="hold">
                                          <p:stCondLst>
                                            <p:cond delay="0"/>
                                          </p:stCondLst>
                                        </p:cTn>
                                        <p:tgtEl>
                                          <p:spTgt spid="123907"/>
                                        </p:tgtEl>
                                        <p:attrNameLst>
                                          <p:attrName>style.visibility</p:attrName>
                                        </p:attrNameLst>
                                      </p:cBhvr>
                                      <p:to>
                                        <p:strVal val="visible"/>
                                      </p:to>
                                    </p:set>
                                    <p:anim calcmode="lin" valueType="num">
                                      <p:cBhvr>
                                        <p:cTn id="7" dur="500" fill="hold"/>
                                        <p:tgtEl>
                                          <p:spTgt spid="123907"/>
                                        </p:tgtEl>
                                        <p:attrNameLst>
                                          <p:attrName>ppt_w</p:attrName>
                                        </p:attrNameLst>
                                      </p:cBhvr>
                                      <p:tavLst>
                                        <p:tav tm="0">
                                          <p:val>
                                            <p:fltVal val="0.000000"/>
                                          </p:val>
                                        </p:tav>
                                        <p:tav tm="100000">
                                          <p:val>
                                            <p:strVal val="#ppt_w"/>
                                          </p:val>
                                        </p:tav>
                                      </p:tavLst>
                                    </p:anim>
                                    <p:anim calcmode="lin" valueType="num">
                                      <p:cBhvr>
                                        <p:cTn id="8" dur="500" fill="hold"/>
                                        <p:tgtEl>
                                          <p:spTgt spid="12390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7"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4930" name="Rectangle 2"/>
          <p:cNvSpPr>
            <a:spLocks noChangeArrowheads="1"/>
          </p:cNvSpPr>
          <p:nvPr/>
        </p:nvSpPr>
        <p:spPr bwMode="auto">
          <a:xfrm>
            <a:off x="2771775" y="-17462"/>
            <a:ext cx="44640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endPar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24931" name="Text Box 3"/>
          <p:cNvSpPr txBox="1">
            <a:spLocks noChangeArrowheads="1"/>
          </p:cNvSpPr>
          <p:nvPr/>
        </p:nvSpPr>
        <p:spPr bwMode="auto">
          <a:xfrm>
            <a:off x="250825" y="1157288"/>
            <a:ext cx="8748713" cy="470852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zh-CN" altLang="en-US" sz="40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对照六条扣分细则，其中</a:t>
            </a:r>
            <a:r>
              <a:rPr kumimoji="0" lang="en-US" altLang="zh-CN" sz="4000"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(2)</a:t>
            </a:r>
            <a:r>
              <a:rPr kumimoji="0" lang="zh-CN" altLang="en-US" sz="40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声韵系统语音缺陷，属于直接语音问题，对于应试人只能被动失分，即便努力短时间也很难保证不失分。其余几条，属于非直接语音问题，对于应试人则是主动丢分，通过努力完全能够不丢分。</a:t>
            </a:r>
            <a:endParaRPr kumimoji="0" lang="zh-CN" altLang="en-US" sz="40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iterate type="wd">
                                    <p:tmPct val="10000"/>
                                  </p:iterate>
                                  <p:childTnLst>
                                    <p:set>
                                      <p:cBhvr>
                                        <p:cTn id="6" dur="1" fill="hold">
                                          <p:stCondLst>
                                            <p:cond delay="0"/>
                                          </p:stCondLst>
                                        </p:cTn>
                                        <p:tgtEl>
                                          <p:spTgt spid="124931"/>
                                        </p:tgtEl>
                                        <p:attrNameLst>
                                          <p:attrName>style.visibility</p:attrName>
                                        </p:attrNameLst>
                                      </p:cBhvr>
                                      <p:to>
                                        <p:strVal val="visible"/>
                                      </p:to>
                                    </p:set>
                                    <p:anim calcmode="lin" valueType="num">
                                      <p:cBhvr>
                                        <p:cTn id="7" dur="500" fill="hold"/>
                                        <p:tgtEl>
                                          <p:spTgt spid="124931"/>
                                        </p:tgtEl>
                                        <p:attrNameLst>
                                          <p:attrName>ppt_w</p:attrName>
                                        </p:attrNameLst>
                                      </p:cBhvr>
                                      <p:tavLst>
                                        <p:tav tm="0">
                                          <p:val>
                                            <p:fltVal val="0.000000"/>
                                          </p:val>
                                        </p:tav>
                                        <p:tav tm="100000">
                                          <p:val>
                                            <p:strVal val="#ppt_w"/>
                                          </p:val>
                                        </p:tav>
                                      </p:tavLst>
                                    </p:anim>
                                    <p:anim calcmode="lin" valueType="num">
                                      <p:cBhvr>
                                        <p:cTn id="8" dur="500" fill="hold"/>
                                        <p:tgtEl>
                                          <p:spTgt spid="12493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1" grpId="0" bldLvl="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5954" name="Rectangle 2"/>
          <p:cNvSpPr>
            <a:spLocks noChangeArrowheads="1"/>
          </p:cNvSpPr>
          <p:nvPr/>
        </p:nvSpPr>
        <p:spPr bwMode="auto">
          <a:xfrm>
            <a:off x="2771775" y="-17462"/>
            <a:ext cx="44640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endPar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25955" name="Text Box 3"/>
          <p:cNvSpPr txBox="1">
            <a:spLocks noChangeArrowheads="1"/>
          </p:cNvSpPr>
          <p:nvPr/>
        </p:nvSpPr>
        <p:spPr bwMode="auto">
          <a:xfrm>
            <a:off x="250825" y="836613"/>
            <a:ext cx="8748713" cy="563086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zh-CN" altLang="en-US"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朗读中非直接语音问题的丢分，其主要原因是不熟悉</a:t>
            </a:r>
            <a:r>
              <a:rPr kumimoji="0" lang="en-US" altLang="zh-CN" sz="3600"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50</a:t>
            </a:r>
            <a:r>
              <a:rPr kumimoji="0" lang="zh-CN" altLang="en-US"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篇作品。因为不熟悉，测试中因读错音节，或因拿不准读音吞吞吐吐而读破词句，进而导致音节错误、停连不当或不流畅、回读的出现而冤枉地被扣去分数。如果我们将难读的字词句集中起来进行练读，对于解决非直接语音问题的丢分问题，能起到事半功倍的作用。</a:t>
            </a:r>
            <a:endParaRPr kumimoji="0" lang="zh-CN" altLang="en-US" sz="36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iterate type="wd">
                                    <p:tmPct val="10000"/>
                                  </p:iterate>
                                  <p:childTnLst>
                                    <p:set>
                                      <p:cBhvr>
                                        <p:cTn id="6" dur="1" fill="hold">
                                          <p:stCondLst>
                                            <p:cond delay="0"/>
                                          </p:stCondLst>
                                        </p:cTn>
                                        <p:tgtEl>
                                          <p:spTgt spid="125955"/>
                                        </p:tgtEl>
                                        <p:attrNameLst>
                                          <p:attrName>style.visibility</p:attrName>
                                        </p:attrNameLst>
                                      </p:cBhvr>
                                      <p:to>
                                        <p:strVal val="visible"/>
                                      </p:to>
                                    </p:set>
                                    <p:anim calcmode="lin" valueType="num">
                                      <p:cBhvr>
                                        <p:cTn id="7" dur="500" fill="hold"/>
                                        <p:tgtEl>
                                          <p:spTgt spid="125955"/>
                                        </p:tgtEl>
                                        <p:attrNameLst>
                                          <p:attrName>ppt_w</p:attrName>
                                        </p:attrNameLst>
                                      </p:cBhvr>
                                      <p:tavLst>
                                        <p:tav tm="0">
                                          <p:val>
                                            <p:fltVal val="0.000000"/>
                                          </p:val>
                                        </p:tav>
                                        <p:tav tm="100000">
                                          <p:val>
                                            <p:strVal val="#ppt_w"/>
                                          </p:val>
                                        </p:tav>
                                      </p:tavLst>
                                    </p:anim>
                                    <p:anim calcmode="lin" valueType="num">
                                      <p:cBhvr>
                                        <p:cTn id="8" dur="500" fill="hold"/>
                                        <p:tgtEl>
                                          <p:spTgt spid="12595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5" grpId="0" bldLvl="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2"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命题说话</a:t>
            </a:r>
            <a:endPar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17763" name="Text Box 3"/>
          <p:cNvSpPr txBox="1">
            <a:spLocks noChangeArrowheads="1"/>
          </p:cNvSpPr>
          <p:nvPr/>
        </p:nvSpPr>
        <p:spPr bwMode="auto">
          <a:xfrm>
            <a:off x="179388" y="908050"/>
            <a:ext cx="8785225" cy="489426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命题说话项评分细则</a:t>
            </a:r>
            <a:endPar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a:p>
            <a:pPr marR="0" defTabSz="914400">
              <a:lnSpc>
                <a:spcPct val="125000"/>
              </a:lnSpc>
              <a:spcBef>
                <a:spcPct val="50000"/>
              </a:spcBef>
              <a:buClrTx/>
              <a:buSzTx/>
              <a:buFontTx/>
              <a:defRPr/>
            </a:pP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．语音标准程度，共</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25</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分。分六档：</a:t>
            </a:r>
            <a:endPar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a:p>
            <a:pPr marR="0" defTabSz="914400">
              <a:lnSpc>
                <a:spcPct val="125000"/>
              </a:lnSpc>
              <a:spcBef>
                <a:spcPct val="50000"/>
              </a:spcBef>
              <a:buClrTx/>
              <a:buSzTx/>
              <a:buFontTx/>
              <a:defRPr/>
            </a:pP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一档，语音标准，或极少有失误。扣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2</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分。极少有失误，指偶有不成系统的零星语音失误，既包括语音错误，也包括语音缺陷。失误</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1-2 </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次扣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0.5</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分；失误</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3-4</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次扣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5</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次以上扣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2</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endPar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iterate type="wd">
                                    <p:tmPct val="10000"/>
                                  </p:iterate>
                                  <p:childTnLst>
                                    <p:set>
                                      <p:cBhvr>
                                        <p:cTn id="6" dur="1" fill="hold">
                                          <p:stCondLst>
                                            <p:cond delay="0"/>
                                          </p:stCondLst>
                                        </p:cTn>
                                        <p:tgtEl>
                                          <p:spTgt spid="117763"/>
                                        </p:tgtEl>
                                        <p:attrNameLst>
                                          <p:attrName>style.visibility</p:attrName>
                                        </p:attrNameLst>
                                      </p:cBhvr>
                                      <p:to>
                                        <p:strVal val="visible"/>
                                      </p:to>
                                    </p:set>
                                    <p:anim calcmode="lin" valueType="num">
                                      <p:cBhvr>
                                        <p:cTn id="7" dur="500" fill="hold"/>
                                        <p:tgtEl>
                                          <p:spTgt spid="117763"/>
                                        </p:tgtEl>
                                        <p:attrNameLst>
                                          <p:attrName>ppt_w</p:attrName>
                                        </p:attrNameLst>
                                      </p:cBhvr>
                                      <p:tavLst>
                                        <p:tav tm="0">
                                          <p:val>
                                            <p:fltVal val="0.000000"/>
                                          </p:val>
                                        </p:tav>
                                        <p:tav tm="100000">
                                          <p:val>
                                            <p:strVal val="#ppt_w"/>
                                          </p:val>
                                        </p:tav>
                                      </p:tavLst>
                                    </p:anim>
                                    <p:anim calcmode="lin" valueType="num">
                                      <p:cBhvr>
                                        <p:cTn id="8" dur="500" fill="hold"/>
                                        <p:tgtEl>
                                          <p:spTgt spid="11776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3" grpId="0" bldLvl="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2"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命题说话</a:t>
            </a:r>
            <a:endPar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17763" name="Text Box 3"/>
          <p:cNvSpPr txBox="1">
            <a:spLocks noChangeArrowheads="1"/>
          </p:cNvSpPr>
          <p:nvPr/>
        </p:nvSpPr>
        <p:spPr bwMode="auto">
          <a:xfrm>
            <a:off x="179388" y="1157288"/>
            <a:ext cx="8785225" cy="464820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二档，语音错误在</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次以下，有方音但不明显。扣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4</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分。“方音不明显”，指语音错误</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次以下，有</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类不明显语音缺陷，扣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4</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endPar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a:p>
            <a:pPr marR="0" defTabSz="914400">
              <a:lnSpc>
                <a:spcPct val="125000"/>
              </a:lnSpc>
              <a:spcBef>
                <a:spcPct val="50000"/>
              </a:spcBef>
              <a:buClrTx/>
              <a:buSzTx/>
              <a:buFontTx/>
              <a:defRPr/>
            </a:pP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三档，语音错误在</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次以下，但方音较明显；或语音错误在</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次</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—15</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次之间，有方音但不明显。扣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5</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6</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分。“方音较明显”，指存在</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1-2</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类系统性语音缺陷或</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类系统性错误。</a:t>
            </a:r>
            <a:endPar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iterate type="wd">
                                    <p:tmPct val="10000"/>
                                  </p:iterate>
                                  <p:childTnLst>
                                    <p:set>
                                      <p:cBhvr>
                                        <p:cTn id="6" dur="1" fill="hold">
                                          <p:stCondLst>
                                            <p:cond delay="0"/>
                                          </p:stCondLst>
                                        </p:cTn>
                                        <p:tgtEl>
                                          <p:spTgt spid="117763"/>
                                        </p:tgtEl>
                                        <p:attrNameLst>
                                          <p:attrName>style.visibility</p:attrName>
                                        </p:attrNameLst>
                                      </p:cBhvr>
                                      <p:to>
                                        <p:strVal val="visible"/>
                                      </p:to>
                                    </p:set>
                                    <p:anim calcmode="lin" valueType="num">
                                      <p:cBhvr>
                                        <p:cTn id="7" dur="500" fill="hold"/>
                                        <p:tgtEl>
                                          <p:spTgt spid="117763"/>
                                        </p:tgtEl>
                                        <p:attrNameLst>
                                          <p:attrName>ppt_w</p:attrName>
                                        </p:attrNameLst>
                                      </p:cBhvr>
                                      <p:tavLst>
                                        <p:tav tm="0">
                                          <p:val>
                                            <p:fltVal val="0.000000"/>
                                          </p:val>
                                        </p:tav>
                                        <p:tav tm="100000">
                                          <p:val>
                                            <p:strVal val="#ppt_w"/>
                                          </p:val>
                                        </p:tav>
                                      </p:tavLst>
                                    </p:anim>
                                    <p:anim calcmode="lin" valueType="num">
                                      <p:cBhvr>
                                        <p:cTn id="8" dur="500" fill="hold"/>
                                        <p:tgtEl>
                                          <p:spTgt spid="11776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3"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68" name="Text Box 64"/>
          <p:cNvSpPr txBox="1"/>
          <p:nvPr/>
        </p:nvSpPr>
        <p:spPr>
          <a:xfrm>
            <a:off x="709930" y="980440"/>
            <a:ext cx="8289925" cy="5077460"/>
          </a:xfrm>
          <a:prstGeom prst="rect">
            <a:avLst/>
          </a:prstGeom>
          <a:noFill/>
          <a:ln w="9525">
            <a:noFill/>
          </a:ln>
        </p:spPr>
        <p:txBody>
          <a:bodyPr wrap="square">
            <a:spAutoFit/>
          </a:bodyPr>
          <a:p>
            <a:pPr>
              <a:spcBef>
                <a:spcPct val="50000"/>
              </a:spcBef>
              <a:buNone/>
            </a:pPr>
            <a:r>
              <a:rPr lang="zh-CN" altLang="en-US" sz="3600" dirty="0">
                <a:latin typeface="楷体" panose="02010609060101010101" pitchFamily="49" charset="-122"/>
                <a:ea typeface="楷体" panose="02010609060101010101" pitchFamily="49" charset="-122"/>
              </a:rPr>
              <a:t>对“多音节词语音变错误”的判定                 </a:t>
            </a:r>
            <a:r>
              <a:rPr lang="en-US" altLang="zh-CN" sz="3600" dirty="0">
                <a:latin typeface="楷体" panose="02010609060101010101" pitchFamily="49" charset="-122"/>
                <a:ea typeface="楷体" panose="02010609060101010101" pitchFamily="49" charset="-122"/>
              </a:rPr>
              <a:t>1.</a:t>
            </a:r>
            <a:r>
              <a:rPr lang="zh-CN" altLang="en-US" sz="3600" dirty="0">
                <a:latin typeface="楷体" panose="02010609060101010101" pitchFamily="49" charset="-122"/>
                <a:ea typeface="楷体" panose="02010609060101010101" pitchFamily="49" charset="-122"/>
              </a:rPr>
              <a:t>两个上声音节相连或上声在非上声音节前时没有按应有的规律变调；                                                     </a:t>
            </a:r>
            <a:r>
              <a:rPr lang="en-US" altLang="zh-CN" sz="3600" dirty="0">
                <a:latin typeface="楷体" panose="02010609060101010101" pitchFamily="49" charset="-122"/>
                <a:ea typeface="楷体" panose="02010609060101010101" pitchFamily="49" charset="-122"/>
              </a:rPr>
              <a:t>2.</a:t>
            </a:r>
            <a:r>
              <a:rPr lang="zh-CN" altLang="en-US" sz="3600" dirty="0">
                <a:latin typeface="楷体" panose="02010609060101010101" pitchFamily="49" charset="-122"/>
                <a:ea typeface="楷体" panose="02010609060101010101" pitchFamily="49" charset="-122"/>
              </a:rPr>
              <a:t>“一”、“不”在连续变调时发生变调错误；                                                        </a:t>
            </a:r>
            <a:r>
              <a:rPr lang="en-US" altLang="zh-CN" sz="3600" dirty="0">
                <a:latin typeface="楷体" panose="02010609060101010101" pitchFamily="49" charset="-122"/>
                <a:ea typeface="楷体" panose="02010609060101010101" pitchFamily="49" charset="-122"/>
              </a:rPr>
              <a:t>3.</a:t>
            </a:r>
            <a:r>
              <a:rPr lang="zh-CN" altLang="en-US" sz="3600" dirty="0">
                <a:latin typeface="楷体" panose="02010609060101010101" pitchFamily="49" charset="-122"/>
                <a:ea typeface="楷体" panose="02010609060101010101" pitchFamily="49" charset="-122"/>
              </a:rPr>
              <a:t>轻声音节没有读轻声；                                 </a:t>
            </a:r>
            <a:r>
              <a:rPr lang="en-US" altLang="zh-CN" sz="3600" dirty="0">
                <a:latin typeface="楷体" panose="02010609060101010101" pitchFamily="49" charset="-122"/>
                <a:ea typeface="楷体" panose="02010609060101010101" pitchFamily="49" charset="-122"/>
              </a:rPr>
              <a:t>4.</a:t>
            </a:r>
            <a:r>
              <a:rPr lang="zh-CN" altLang="en-US" sz="3600" dirty="0">
                <a:latin typeface="楷体" panose="02010609060101010101" pitchFamily="49" charset="-122"/>
                <a:ea typeface="楷体" panose="02010609060101010101" pitchFamily="49" charset="-122"/>
              </a:rPr>
              <a:t>非轻声音节读成轻声；                            </a:t>
            </a:r>
            <a:r>
              <a:rPr lang="en-US" altLang="zh-CN" sz="3600" dirty="0">
                <a:latin typeface="楷体" panose="02010609060101010101" pitchFamily="49" charset="-122"/>
                <a:ea typeface="楷体" panose="02010609060101010101" pitchFamily="49" charset="-122"/>
              </a:rPr>
              <a:t>5.</a:t>
            </a:r>
            <a:r>
              <a:rPr lang="zh-CN" altLang="en-US" sz="3600" dirty="0">
                <a:latin typeface="楷体" panose="02010609060101010101" pitchFamily="49" charset="-122"/>
                <a:ea typeface="楷体" panose="02010609060101010101" pitchFamily="49" charset="-122"/>
              </a:rPr>
              <a:t>儿化音节没有读准儿化韵 ；                                   </a:t>
            </a:r>
            <a:r>
              <a:rPr lang="en-US" altLang="zh-CN" sz="3600" dirty="0">
                <a:latin typeface="楷体" panose="02010609060101010101" pitchFamily="49" charset="-122"/>
                <a:ea typeface="楷体" panose="02010609060101010101" pitchFamily="49" charset="-122"/>
              </a:rPr>
              <a:t>6.</a:t>
            </a:r>
            <a:r>
              <a:rPr lang="zh-CN" altLang="en-US" sz="3600" dirty="0">
                <a:latin typeface="楷体" panose="02010609060101010101" pitchFamily="49" charset="-122"/>
                <a:ea typeface="楷体" panose="02010609060101010101" pitchFamily="49" charset="-122"/>
              </a:rPr>
              <a:t>儿化音节读成两个音节。</a:t>
            </a:r>
            <a:endParaRPr lang="zh-CN" altLang="en-US" sz="36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21568"/>
                                        </p:tgtEl>
                                        <p:attrNameLst>
                                          <p:attrName>style.visibility</p:attrName>
                                        </p:attrNameLst>
                                      </p:cBhvr>
                                      <p:to>
                                        <p:strVal val="visible"/>
                                      </p:to>
                                    </p:set>
                                    <p:anim calcmode="lin" valueType="num">
                                      <p:cBhvr>
                                        <p:cTn id="7" dur="1000" fill="hold"/>
                                        <p:tgtEl>
                                          <p:spTgt spid="21568"/>
                                        </p:tgtEl>
                                        <p:attrNameLst>
                                          <p:attrName>ppt_x</p:attrName>
                                        </p:attrNameLst>
                                      </p:cBhvr>
                                      <p:tavLst>
                                        <p:tav tm="0">
                                          <p:val>
                                            <p:strVal val="#ppt_x"/>
                                          </p:val>
                                        </p:tav>
                                        <p:tav tm="100000">
                                          <p:val>
                                            <p:strVal val="#ppt_x"/>
                                          </p:val>
                                        </p:tav>
                                      </p:tavLst>
                                    </p:anim>
                                    <p:anim calcmode="lin" valueType="num">
                                      <p:cBhvr>
                                        <p:cTn id="8" dur="1000" fill="hold"/>
                                        <p:tgtEl>
                                          <p:spTgt spid="21568"/>
                                        </p:tgtEl>
                                        <p:attrNameLst>
                                          <p:attrName>ppt_y</p:attrName>
                                        </p:attrNameLst>
                                      </p:cBhvr>
                                      <p:tavLst>
                                        <p:tav tm="0">
                                          <p:val>
                                            <p:strVal val="#ppt_y-#ppt_h/2"/>
                                          </p:val>
                                        </p:tav>
                                        <p:tav tm="100000">
                                          <p:val>
                                            <p:strVal val="#ppt_y"/>
                                          </p:val>
                                        </p:tav>
                                      </p:tavLst>
                                    </p:anim>
                                    <p:anim calcmode="lin" valueType="num">
                                      <p:cBhvr>
                                        <p:cTn id="9" dur="1000" fill="hold"/>
                                        <p:tgtEl>
                                          <p:spTgt spid="21568"/>
                                        </p:tgtEl>
                                        <p:attrNameLst>
                                          <p:attrName>ppt_w</p:attrName>
                                        </p:attrNameLst>
                                      </p:cBhvr>
                                      <p:tavLst>
                                        <p:tav tm="0">
                                          <p:val>
                                            <p:strVal val="#ppt_w"/>
                                          </p:val>
                                        </p:tav>
                                        <p:tav tm="100000">
                                          <p:val>
                                            <p:strVal val="#ppt_w"/>
                                          </p:val>
                                        </p:tav>
                                      </p:tavLst>
                                    </p:anim>
                                    <p:anim calcmode="lin" valueType="num">
                                      <p:cBhvr>
                                        <p:cTn id="10" dur="1000" fill="hold"/>
                                        <p:tgtEl>
                                          <p:spTgt spid="21568"/>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68"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2"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命题说话</a:t>
            </a:r>
            <a:endPar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17763" name="Text Box 3"/>
          <p:cNvSpPr txBox="1">
            <a:spLocks noChangeArrowheads="1"/>
          </p:cNvSpPr>
          <p:nvPr/>
        </p:nvSpPr>
        <p:spPr bwMode="auto">
          <a:xfrm>
            <a:off x="179388" y="908050"/>
            <a:ext cx="8785225" cy="563245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四档，语音错误在</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10-15</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次之间，方音比较明显。扣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7</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8</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分。“方音比较明显”，指存在</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2-3</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类系统性语音缺陷或</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2</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类系统性错误。                 五档，语音错误超过</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15</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次，方音明显。扣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9</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11</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分。“方音明显”，指存在</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3-4</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类以上系统性缺陷或</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类系统性错误。                        六档，语音错误多，方音重。扣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12</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13</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14</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分。“语音错误多”指超过</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20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次；“方音重”指存在</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5</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类以上系统性缺陷或</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4</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类系统性错误。</a:t>
            </a:r>
            <a:endPar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iterate type="wd">
                                    <p:tmPct val="10000"/>
                                  </p:iterate>
                                  <p:childTnLst>
                                    <p:set>
                                      <p:cBhvr>
                                        <p:cTn id="6" dur="1" fill="hold">
                                          <p:stCondLst>
                                            <p:cond delay="0"/>
                                          </p:stCondLst>
                                        </p:cTn>
                                        <p:tgtEl>
                                          <p:spTgt spid="117763"/>
                                        </p:tgtEl>
                                        <p:attrNameLst>
                                          <p:attrName>style.visibility</p:attrName>
                                        </p:attrNameLst>
                                      </p:cBhvr>
                                      <p:to>
                                        <p:strVal val="visible"/>
                                      </p:to>
                                    </p:set>
                                    <p:anim calcmode="lin" valueType="num">
                                      <p:cBhvr>
                                        <p:cTn id="7" dur="500" fill="hold"/>
                                        <p:tgtEl>
                                          <p:spTgt spid="117763"/>
                                        </p:tgtEl>
                                        <p:attrNameLst>
                                          <p:attrName>ppt_w</p:attrName>
                                        </p:attrNameLst>
                                      </p:cBhvr>
                                      <p:tavLst>
                                        <p:tav tm="0">
                                          <p:val>
                                            <p:fltVal val="0.000000"/>
                                          </p:val>
                                        </p:tav>
                                        <p:tav tm="100000">
                                          <p:val>
                                            <p:strVal val="#ppt_w"/>
                                          </p:val>
                                        </p:tav>
                                      </p:tavLst>
                                    </p:anim>
                                    <p:anim calcmode="lin" valueType="num">
                                      <p:cBhvr>
                                        <p:cTn id="8" dur="500" fill="hold"/>
                                        <p:tgtEl>
                                          <p:spTgt spid="11776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3" grpId="0" bldLvl="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2"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命题说话</a:t>
            </a:r>
            <a:endPar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17763" name="Text Box 3"/>
          <p:cNvSpPr txBox="1">
            <a:spLocks noChangeArrowheads="1"/>
          </p:cNvSpPr>
          <p:nvPr/>
        </p:nvSpPr>
        <p:spPr bwMode="auto">
          <a:xfrm>
            <a:off x="179388" y="908050"/>
            <a:ext cx="8785225" cy="526256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50000"/>
              </a:lnSpc>
              <a:spcBef>
                <a:spcPts val="0"/>
              </a:spcBef>
              <a:buClrTx/>
              <a:buSzTx/>
              <a:buFontTx/>
              <a:defRPr/>
            </a:pP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词汇、语法规范程度，共</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分。不规范指存在方言词汇（含语气词）、语法和错误词汇、语法两种情况。 分三档：                                        一档，词汇、语法规范。扣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                    二档，词汇语法偶有不规范的情况。扣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2</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                                                                     三档，词汇语法屡有不规范的情况。扣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4</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                                                                评分时量化计算，每出现一次扣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0.5</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endPar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iterate type="wd">
                                    <p:tmPct val="10000"/>
                                  </p:iterate>
                                  <p:childTnLst>
                                    <p:set>
                                      <p:cBhvr>
                                        <p:cTn id="6" dur="1" fill="hold">
                                          <p:stCondLst>
                                            <p:cond delay="0"/>
                                          </p:stCondLst>
                                        </p:cTn>
                                        <p:tgtEl>
                                          <p:spTgt spid="117763"/>
                                        </p:tgtEl>
                                        <p:attrNameLst>
                                          <p:attrName>style.visibility</p:attrName>
                                        </p:attrNameLst>
                                      </p:cBhvr>
                                      <p:to>
                                        <p:strVal val="visible"/>
                                      </p:to>
                                    </p:set>
                                    <p:anim calcmode="lin" valueType="num">
                                      <p:cBhvr>
                                        <p:cTn id="7" dur="500" fill="hold"/>
                                        <p:tgtEl>
                                          <p:spTgt spid="117763"/>
                                        </p:tgtEl>
                                        <p:attrNameLst>
                                          <p:attrName>ppt_w</p:attrName>
                                        </p:attrNameLst>
                                      </p:cBhvr>
                                      <p:tavLst>
                                        <p:tav tm="0">
                                          <p:val>
                                            <p:fltVal val="0.000000"/>
                                          </p:val>
                                        </p:tav>
                                        <p:tav tm="100000">
                                          <p:val>
                                            <p:strVal val="#ppt_w"/>
                                          </p:val>
                                        </p:tav>
                                      </p:tavLst>
                                    </p:anim>
                                    <p:anim calcmode="lin" valueType="num">
                                      <p:cBhvr>
                                        <p:cTn id="8" dur="500" fill="hold"/>
                                        <p:tgtEl>
                                          <p:spTgt spid="11776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3" grpId="0" bldLvl="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2"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命题说话</a:t>
            </a:r>
            <a:endPar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17763" name="Text Box 3"/>
          <p:cNvSpPr txBox="1">
            <a:spLocks noChangeArrowheads="1"/>
          </p:cNvSpPr>
          <p:nvPr/>
        </p:nvSpPr>
        <p:spPr bwMode="auto">
          <a:xfrm>
            <a:off x="179388" y="908050"/>
            <a:ext cx="8785225" cy="501650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自然流畅程度，共</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5</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分。分三档：                                            一档，语言自然流畅。扣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                                   二档，语言基本流畅，口语化较差，有书面语或背诵腔。略有表现，扣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0.5</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分；一般，扣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分；明显，扣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1.5</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                                                  三档，语言不连贯，语调生硬。指停连、节律、重音、轻声有差距，相对音高不一致。程度一般，扣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2</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分；程度严重，扣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endPar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iterate type="wd">
                                    <p:tmPct val="10000"/>
                                  </p:iterate>
                                  <p:childTnLst>
                                    <p:set>
                                      <p:cBhvr>
                                        <p:cTn id="6" dur="1" fill="hold">
                                          <p:stCondLst>
                                            <p:cond delay="0"/>
                                          </p:stCondLst>
                                        </p:cTn>
                                        <p:tgtEl>
                                          <p:spTgt spid="117763"/>
                                        </p:tgtEl>
                                        <p:attrNameLst>
                                          <p:attrName>style.visibility</p:attrName>
                                        </p:attrNameLst>
                                      </p:cBhvr>
                                      <p:to>
                                        <p:strVal val="visible"/>
                                      </p:to>
                                    </p:set>
                                    <p:anim calcmode="lin" valueType="num">
                                      <p:cBhvr>
                                        <p:cTn id="7" dur="500" fill="hold"/>
                                        <p:tgtEl>
                                          <p:spTgt spid="117763"/>
                                        </p:tgtEl>
                                        <p:attrNameLst>
                                          <p:attrName>ppt_w</p:attrName>
                                        </p:attrNameLst>
                                      </p:cBhvr>
                                      <p:tavLst>
                                        <p:tav tm="0">
                                          <p:val>
                                            <p:fltVal val="0.000000"/>
                                          </p:val>
                                        </p:tav>
                                        <p:tav tm="100000">
                                          <p:val>
                                            <p:strVal val="#ppt_w"/>
                                          </p:val>
                                        </p:tav>
                                      </p:tavLst>
                                    </p:anim>
                                    <p:anim calcmode="lin" valueType="num">
                                      <p:cBhvr>
                                        <p:cTn id="8" dur="500" fill="hold"/>
                                        <p:tgtEl>
                                          <p:spTgt spid="11776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3" grpId="0" bldLvl="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2"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命题说话</a:t>
            </a:r>
            <a:endPar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17763" name="Text Box 3"/>
          <p:cNvSpPr txBox="1">
            <a:spLocks noChangeArrowheads="1"/>
          </p:cNvSpPr>
          <p:nvPr/>
        </p:nvSpPr>
        <p:spPr bwMode="auto">
          <a:xfrm>
            <a:off x="179388" y="908050"/>
            <a:ext cx="8785225" cy="563245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说话缺时扣分。缺时有两种情况</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一是说话最终时间不够</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分钟</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二是说话过程中时断时续，每次中断</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5</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秒以上即可累计。均按缺时扣分。                               缺时</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1-4</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秒不扣分。缺时</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5-20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秒，扣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分；缺时</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21-40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秒，扣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2</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分；缺时</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41-60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秒，扣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分；缺时</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61-80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秒，扣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4</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分；缺时</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81-100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秒，扣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5</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分；缺时</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101-120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秒，扣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6</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分；缺时</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121-140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秒，扣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8</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分；缺时</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141-149</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秒，扣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15</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分；说话时间不足</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秒（含</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秒），计为</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endPar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iterate type="wd">
                                    <p:tmPct val="10000"/>
                                  </p:iterate>
                                  <p:childTnLst>
                                    <p:set>
                                      <p:cBhvr>
                                        <p:cTn id="6" dur="1" fill="hold">
                                          <p:stCondLst>
                                            <p:cond delay="0"/>
                                          </p:stCondLst>
                                        </p:cTn>
                                        <p:tgtEl>
                                          <p:spTgt spid="117763"/>
                                        </p:tgtEl>
                                        <p:attrNameLst>
                                          <p:attrName>style.visibility</p:attrName>
                                        </p:attrNameLst>
                                      </p:cBhvr>
                                      <p:to>
                                        <p:strVal val="visible"/>
                                      </p:to>
                                    </p:set>
                                    <p:anim calcmode="lin" valueType="num">
                                      <p:cBhvr>
                                        <p:cTn id="7" dur="500" fill="hold"/>
                                        <p:tgtEl>
                                          <p:spTgt spid="117763"/>
                                        </p:tgtEl>
                                        <p:attrNameLst>
                                          <p:attrName>ppt_w</p:attrName>
                                        </p:attrNameLst>
                                      </p:cBhvr>
                                      <p:tavLst>
                                        <p:tav tm="0">
                                          <p:val>
                                            <p:fltVal val="0.000000"/>
                                          </p:val>
                                        </p:tav>
                                        <p:tav tm="100000">
                                          <p:val>
                                            <p:strVal val="#ppt_w"/>
                                          </p:val>
                                        </p:tav>
                                      </p:tavLst>
                                    </p:anim>
                                    <p:anim calcmode="lin" valueType="num">
                                      <p:cBhvr>
                                        <p:cTn id="8" dur="500" fill="hold"/>
                                        <p:tgtEl>
                                          <p:spTgt spid="11776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3" grpId="0" bldLvl="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2"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命题说话</a:t>
            </a:r>
            <a:endPar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17763" name="Text Box 3"/>
          <p:cNvSpPr txBox="1">
            <a:spLocks noChangeArrowheads="1"/>
          </p:cNvSpPr>
          <p:nvPr/>
        </p:nvSpPr>
        <p:spPr bwMode="auto">
          <a:xfrm>
            <a:off x="179388" y="908050"/>
            <a:ext cx="8785225" cy="563245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离题、内容雷同，视程度扣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1-6</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                               “离题”是指应试人所说内容不符合规定的话题。①基本离题或离题，扣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5</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6</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分；②部分离题，扣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4</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分；③少量离题，扣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2</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                             “内容雷同”包括：</a:t>
            </a:r>
            <a:r>
              <a:rPr kumimoji="0" lang="zh-CN" altLang="en-US" sz="3200" b="1" kern="1200" cap="none" spc="0" normalizeH="0" baseline="0" noProof="0" dirty="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①</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变相使用</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普通话水平测试纲要</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中的</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60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篇朗读短文；</a:t>
            </a:r>
            <a:r>
              <a:rPr kumimoji="0" lang="zh-CN" altLang="en-US" sz="3200" b="1" kern="1200" cap="none" spc="0" normalizeH="0" baseline="0" noProof="0" dirty="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②</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使用报刊、书籍、网络等现成文章；</a:t>
            </a:r>
            <a:r>
              <a:rPr kumimoji="0" lang="zh-CN" altLang="en-US" sz="3200" b="1" kern="1200" cap="none" spc="0" normalizeH="0" baseline="0" noProof="0" dirty="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③</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多人使用同一篇文章。视程度扣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1-6</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     离题和内容雷同可以重复扣分，但两项合计最高扣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6</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endPar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iterate type="wd">
                                    <p:tmPct val="10000"/>
                                  </p:iterate>
                                  <p:childTnLst>
                                    <p:set>
                                      <p:cBhvr>
                                        <p:cTn id="6" dur="1" fill="hold">
                                          <p:stCondLst>
                                            <p:cond delay="0"/>
                                          </p:stCondLst>
                                        </p:cTn>
                                        <p:tgtEl>
                                          <p:spTgt spid="117763"/>
                                        </p:tgtEl>
                                        <p:attrNameLst>
                                          <p:attrName>style.visibility</p:attrName>
                                        </p:attrNameLst>
                                      </p:cBhvr>
                                      <p:to>
                                        <p:strVal val="visible"/>
                                      </p:to>
                                    </p:set>
                                    <p:anim calcmode="lin" valueType="num">
                                      <p:cBhvr>
                                        <p:cTn id="7" dur="500" fill="hold"/>
                                        <p:tgtEl>
                                          <p:spTgt spid="117763"/>
                                        </p:tgtEl>
                                        <p:attrNameLst>
                                          <p:attrName>ppt_w</p:attrName>
                                        </p:attrNameLst>
                                      </p:cBhvr>
                                      <p:tavLst>
                                        <p:tav tm="0">
                                          <p:val>
                                            <p:fltVal val="0.000000"/>
                                          </p:val>
                                        </p:tav>
                                        <p:tav tm="100000">
                                          <p:val>
                                            <p:strVal val="#ppt_w"/>
                                          </p:val>
                                        </p:tav>
                                      </p:tavLst>
                                    </p:anim>
                                    <p:anim calcmode="lin" valueType="num">
                                      <p:cBhvr>
                                        <p:cTn id="8" dur="500" fill="hold"/>
                                        <p:tgtEl>
                                          <p:spTgt spid="11776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3" grpId="0" bldLvl="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2"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命题说话</a:t>
            </a:r>
            <a:endParaRPr kumimoji="0" lang="zh-CN" altLang="en-US" sz="4800" b="0" i="0" u="none" strike="noStrike" kern="1200" cap="none" spc="0" normalizeH="0" baseline="0" noProof="0" dirty="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17763" name="Text Box 3"/>
          <p:cNvSpPr txBox="1">
            <a:spLocks noChangeArrowheads="1"/>
          </p:cNvSpPr>
          <p:nvPr/>
        </p:nvSpPr>
        <p:spPr bwMode="auto">
          <a:xfrm>
            <a:off x="179388" y="908050"/>
            <a:ext cx="8785225" cy="563245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无效语料累计占时酌情扣分。                                    “无效语料”即没有功效、不起作用的话语。指语言冗余，有多余的重复或啰嗦话。无效语料累计占时</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分钟以内（含</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分钟），扣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2</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分；累计占时</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分钟以上，扣</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4</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5</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6</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分；即２０秒扣１分。有效话语不满</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秒（含</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秒），本测试项成绩计为</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0</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a:t>
            </a:r>
            <a:r>
              <a:rPr kumimoji="0" lang="en-US" altLang="zh-CN"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说话”项直接读朗读作品或稿件者，按考试作弊处理，成绩记为零分。</a:t>
            </a:r>
            <a:endParaRPr kumimoji="0" lang="zh-CN" altLang="en-US" sz="3200" b="1" kern="1200" cap="none" spc="0" normalizeH="0" baseline="0" noProof="0" dirty="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iterate type="wd">
                                    <p:tmPct val="10000"/>
                                  </p:iterate>
                                  <p:childTnLst>
                                    <p:set>
                                      <p:cBhvr>
                                        <p:cTn id="6" dur="1" fill="hold">
                                          <p:stCondLst>
                                            <p:cond delay="0"/>
                                          </p:stCondLst>
                                        </p:cTn>
                                        <p:tgtEl>
                                          <p:spTgt spid="117763"/>
                                        </p:tgtEl>
                                        <p:attrNameLst>
                                          <p:attrName>style.visibility</p:attrName>
                                        </p:attrNameLst>
                                      </p:cBhvr>
                                      <p:to>
                                        <p:strVal val="visible"/>
                                      </p:to>
                                    </p:set>
                                    <p:anim calcmode="lin" valueType="num">
                                      <p:cBhvr>
                                        <p:cTn id="7" dur="500" fill="hold"/>
                                        <p:tgtEl>
                                          <p:spTgt spid="117763"/>
                                        </p:tgtEl>
                                        <p:attrNameLst>
                                          <p:attrName>ppt_w</p:attrName>
                                        </p:attrNameLst>
                                      </p:cBhvr>
                                      <p:tavLst>
                                        <p:tav tm="0">
                                          <p:val>
                                            <p:fltVal val="0.000000"/>
                                          </p:val>
                                        </p:tav>
                                        <p:tav tm="100000">
                                          <p:val>
                                            <p:strVal val="#ppt_w"/>
                                          </p:val>
                                        </p:tav>
                                      </p:tavLst>
                                    </p:anim>
                                    <p:anim calcmode="lin" valueType="num">
                                      <p:cBhvr>
                                        <p:cTn id="8" dur="500" fill="hold"/>
                                        <p:tgtEl>
                                          <p:spTgt spid="11776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3" grpId="0" bldLvl="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6738"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命题说话</a:t>
            </a:r>
            <a:endPar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16739" name="Text Box 3"/>
          <p:cNvSpPr txBox="1">
            <a:spLocks noChangeArrowheads="1"/>
          </p:cNvSpPr>
          <p:nvPr/>
        </p:nvSpPr>
        <p:spPr bwMode="auto">
          <a:xfrm>
            <a:off x="179388" y="908050"/>
            <a:ext cx="8785225" cy="557847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根据《普通话水平测试评分细则》规定, 命题说话部分对应试者有如下要求：(1) 语音要标准。普通话的声、韵、调要正确</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；变调、儿化、轻声以及语气词</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啊</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音变要恰当；语调平稳自然；能够按照普通话的口语语调来说话</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不带有朗读和背诵的腔调。(2)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语法词汇要规范。一些应试者在平时说话时很少注意到自己在词汇语法方面是否规范</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习惯成自然</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在应试时</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由于测试环境和心理紧张因素的影响</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问题可能会更加突出。</a:t>
            </a:r>
            <a:endPar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grpId="0" nodeType="clickEffect">
                                  <p:stCondLst>
                                    <p:cond delay="0"/>
                                  </p:stCondLst>
                                  <p:iterate type="wd">
                                    <p:tmPct val="10000"/>
                                  </p:iterate>
                                  <p:childTnLst>
                                    <p:set>
                                      <p:cBhvr>
                                        <p:cTn id="6" dur="1" fill="hold">
                                          <p:stCondLst>
                                            <p:cond delay="0"/>
                                          </p:stCondLst>
                                        </p:cTn>
                                        <p:tgtEl>
                                          <p:spTgt spid="116739"/>
                                        </p:tgtEl>
                                        <p:attrNameLst>
                                          <p:attrName>style.visibility</p:attrName>
                                        </p:attrNameLst>
                                      </p:cBhvr>
                                      <p:to>
                                        <p:strVal val="visible"/>
                                      </p:to>
                                    </p:set>
                                    <p:anim calcmode="lin" valueType="num">
                                      <p:cBhvr>
                                        <p:cTn id="7" dur="500" fill="hold"/>
                                        <p:tgtEl>
                                          <p:spTgt spid="116739"/>
                                        </p:tgtEl>
                                        <p:attrNameLst>
                                          <p:attrName>ppt_x</p:attrName>
                                        </p:attrNameLst>
                                      </p:cBhvr>
                                      <p:tavLst>
                                        <p:tav tm="0">
                                          <p:val>
                                            <p:strVal val="#ppt_x"/>
                                          </p:val>
                                        </p:tav>
                                        <p:tav tm="100000">
                                          <p:val>
                                            <p:strVal val="#ppt_x"/>
                                          </p:val>
                                        </p:tav>
                                      </p:tavLst>
                                    </p:anim>
                                    <p:anim calcmode="lin" valueType="num">
                                      <p:cBhvr>
                                        <p:cTn id="8" dur="500" fill="hold"/>
                                        <p:tgtEl>
                                          <p:spTgt spid="116739"/>
                                        </p:tgtEl>
                                        <p:attrNameLst>
                                          <p:attrName>ppt_y</p:attrName>
                                        </p:attrNameLst>
                                      </p:cBhvr>
                                      <p:tavLst>
                                        <p:tav tm="0">
                                          <p:val>
                                            <p:strVal val="#ppt_y-#ppt_h/2"/>
                                          </p:val>
                                        </p:tav>
                                        <p:tav tm="100000">
                                          <p:val>
                                            <p:strVal val="#ppt_y"/>
                                          </p:val>
                                        </p:tav>
                                      </p:tavLst>
                                    </p:anim>
                                    <p:anim calcmode="lin" valueType="num">
                                      <p:cBhvr>
                                        <p:cTn id="9" dur="500" fill="hold"/>
                                        <p:tgtEl>
                                          <p:spTgt spid="116739"/>
                                        </p:tgtEl>
                                        <p:attrNameLst>
                                          <p:attrName>ppt_w</p:attrName>
                                        </p:attrNameLst>
                                      </p:cBhvr>
                                      <p:tavLst>
                                        <p:tav tm="0">
                                          <p:val>
                                            <p:strVal val="#ppt_w"/>
                                          </p:val>
                                        </p:tav>
                                        <p:tav tm="100000">
                                          <p:val>
                                            <p:strVal val="#ppt_w"/>
                                          </p:val>
                                        </p:tav>
                                      </p:tavLst>
                                    </p:anim>
                                    <p:anim calcmode="lin" valueType="num">
                                      <p:cBhvr>
                                        <p:cTn id="10" dur="500" fill="hold"/>
                                        <p:tgtEl>
                                          <p:spTgt spid="116739"/>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9"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6978"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命题说话</a:t>
            </a:r>
            <a:endPar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26979" name="Text Box 3"/>
          <p:cNvSpPr txBox="1">
            <a:spLocks noChangeArrowheads="1"/>
          </p:cNvSpPr>
          <p:nvPr/>
        </p:nvSpPr>
        <p:spPr bwMode="auto">
          <a:xfrm>
            <a:off x="179388" y="908050"/>
            <a:ext cx="8785225" cy="557847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无文字凭借。普通话水平测试时</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不允许应试者将与话题有关的资料带进考场。说话时如果应试者没有充分准备</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一边说话</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一边斟酌发音</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一边搜肠刮肚考虑说话的内容</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组织恰当的语句</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这样更容易导致语音错误和语音缺陷。比如平、翘舌问题</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有的应试者看着文字能够分辨出来是平舌还是翘舌</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但没有了文字凭借</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应试者更接近平时的语言状态</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语音错误和缺陷也更容易暴露出来。</a:t>
            </a:r>
            <a:endPar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126979"/>
                                        </p:tgtEl>
                                        <p:attrNameLst>
                                          <p:attrName>style.visibility</p:attrName>
                                        </p:attrNameLst>
                                      </p:cBhvr>
                                      <p:to>
                                        <p:strVal val="visible"/>
                                      </p:to>
                                    </p:set>
                                    <p:anim calcmode="lin" valueType="num">
                                      <p:cBhvr>
                                        <p:cTn id="7" dur="500" fill="hold"/>
                                        <p:tgtEl>
                                          <p:spTgt spid="126979"/>
                                        </p:tgtEl>
                                        <p:attrNameLst>
                                          <p:attrName>ppt_x</p:attrName>
                                        </p:attrNameLst>
                                      </p:cBhvr>
                                      <p:tavLst>
                                        <p:tav tm="0">
                                          <p:val>
                                            <p:strVal val="#ppt_x"/>
                                          </p:val>
                                        </p:tav>
                                        <p:tav tm="100000">
                                          <p:val>
                                            <p:strVal val="#ppt_x"/>
                                          </p:val>
                                        </p:tav>
                                      </p:tavLst>
                                    </p:anim>
                                    <p:anim calcmode="lin" valueType="num">
                                      <p:cBhvr>
                                        <p:cTn id="8" dur="500" fill="hold"/>
                                        <p:tgtEl>
                                          <p:spTgt spid="126979"/>
                                        </p:tgtEl>
                                        <p:attrNameLst>
                                          <p:attrName>ppt_y</p:attrName>
                                        </p:attrNameLst>
                                      </p:cBhvr>
                                      <p:tavLst>
                                        <p:tav tm="0">
                                          <p:val>
                                            <p:strVal val="#ppt_y-#ppt_h/2"/>
                                          </p:val>
                                        </p:tav>
                                        <p:tav tm="100000">
                                          <p:val>
                                            <p:strVal val="#ppt_y"/>
                                          </p:val>
                                        </p:tav>
                                      </p:tavLst>
                                    </p:anim>
                                    <p:anim calcmode="lin" valueType="num">
                                      <p:cBhvr>
                                        <p:cTn id="9" dur="500" fill="hold"/>
                                        <p:tgtEl>
                                          <p:spTgt spid="126979"/>
                                        </p:tgtEl>
                                        <p:attrNameLst>
                                          <p:attrName>ppt_w</p:attrName>
                                        </p:attrNameLst>
                                      </p:cBhvr>
                                      <p:tavLst>
                                        <p:tav tm="0">
                                          <p:val>
                                            <p:strVal val="#ppt_w"/>
                                          </p:val>
                                        </p:tav>
                                        <p:tav tm="100000">
                                          <p:val>
                                            <p:strVal val="#ppt_w"/>
                                          </p:val>
                                        </p:tav>
                                      </p:tavLst>
                                    </p:anim>
                                    <p:anim calcmode="lin" valueType="num">
                                      <p:cBhvr>
                                        <p:cTn id="10" dur="500" fill="hold"/>
                                        <p:tgtEl>
                                          <p:spTgt spid="126979"/>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9"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8002"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命题说话</a:t>
            </a:r>
            <a:endPar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28003" name="Text Box 3"/>
          <p:cNvSpPr txBox="1">
            <a:spLocks noChangeArrowheads="1"/>
          </p:cNvSpPr>
          <p:nvPr/>
        </p:nvSpPr>
        <p:spPr bwMode="auto">
          <a:xfrm>
            <a:off x="179388" y="1052513"/>
            <a:ext cx="8785225" cy="501650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(4)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表达要流畅。有的应试者说话时找不到合适的词语</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话语不清晰</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不流畅</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结结巴巴</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断断续续。主要原因是应试者平时基本不说普通话</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一旦开口说话</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就不知道如何表达了。如有位应试者就</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我的朋友</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说话</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en-US" altLang="zh-CN"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嗯</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嗯</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我的朋友是一个</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嗯</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一个 噢</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我的朋友是一个  很</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嗯</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很  很有意思的 人</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这就是表达不流畅的表现。这种情况在应试中应该尽量避免。</a:t>
            </a:r>
            <a:endPar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128003"/>
                                        </p:tgtEl>
                                        <p:attrNameLst>
                                          <p:attrName>style.visibility</p:attrName>
                                        </p:attrNameLst>
                                      </p:cBhvr>
                                      <p:to>
                                        <p:strVal val="visible"/>
                                      </p:to>
                                    </p:set>
                                    <p:anim calcmode="lin" valueType="num">
                                      <p:cBhvr>
                                        <p:cTn id="7" dur="500" fill="hold"/>
                                        <p:tgtEl>
                                          <p:spTgt spid="128003"/>
                                        </p:tgtEl>
                                        <p:attrNameLst>
                                          <p:attrName>ppt_x</p:attrName>
                                        </p:attrNameLst>
                                      </p:cBhvr>
                                      <p:tavLst>
                                        <p:tav tm="0">
                                          <p:val>
                                            <p:strVal val="#ppt_x"/>
                                          </p:val>
                                        </p:tav>
                                        <p:tav tm="100000">
                                          <p:val>
                                            <p:strVal val="#ppt_x"/>
                                          </p:val>
                                        </p:tav>
                                      </p:tavLst>
                                    </p:anim>
                                    <p:anim calcmode="lin" valueType="num">
                                      <p:cBhvr>
                                        <p:cTn id="8" dur="500" fill="hold"/>
                                        <p:tgtEl>
                                          <p:spTgt spid="128003"/>
                                        </p:tgtEl>
                                        <p:attrNameLst>
                                          <p:attrName>ppt_y</p:attrName>
                                        </p:attrNameLst>
                                      </p:cBhvr>
                                      <p:tavLst>
                                        <p:tav tm="0">
                                          <p:val>
                                            <p:strVal val="#ppt_y-#ppt_h/2"/>
                                          </p:val>
                                        </p:tav>
                                        <p:tav tm="100000">
                                          <p:val>
                                            <p:strVal val="#ppt_y"/>
                                          </p:val>
                                        </p:tav>
                                      </p:tavLst>
                                    </p:anim>
                                    <p:anim calcmode="lin" valueType="num">
                                      <p:cBhvr>
                                        <p:cTn id="9" dur="500" fill="hold"/>
                                        <p:tgtEl>
                                          <p:spTgt spid="128003"/>
                                        </p:tgtEl>
                                        <p:attrNameLst>
                                          <p:attrName>ppt_w</p:attrName>
                                        </p:attrNameLst>
                                      </p:cBhvr>
                                      <p:tavLst>
                                        <p:tav tm="0">
                                          <p:val>
                                            <p:strVal val="#ppt_w"/>
                                          </p:val>
                                        </p:tav>
                                        <p:tav tm="100000">
                                          <p:val>
                                            <p:strVal val="#ppt_w"/>
                                          </p:val>
                                        </p:tav>
                                      </p:tavLst>
                                    </p:anim>
                                    <p:anim calcmode="lin" valueType="num">
                                      <p:cBhvr>
                                        <p:cTn id="10" dur="500" fill="hold"/>
                                        <p:tgtEl>
                                          <p:spTgt spid="128003"/>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3" grpId="0" bldLvl="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9026"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命题说话</a:t>
            </a:r>
            <a:endPar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29027" name="Text Box 3"/>
          <p:cNvSpPr txBox="1">
            <a:spLocks noChangeArrowheads="1"/>
          </p:cNvSpPr>
          <p:nvPr/>
        </p:nvSpPr>
        <p:spPr bwMode="auto">
          <a:xfrm>
            <a:off x="179388" y="908050"/>
            <a:ext cx="8785225" cy="557847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(5)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说满 </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分钟</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并且要有一定信息量。有些应试者由于准备不充分</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命题说话时没有具体内容</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或者只开了个头就无话可说了</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只好东拉西扯或简单重复相同的内容。比如</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有应试者就</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童年的记忆</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说话</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en-US" altLang="zh-CN"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我的童年有许多事情使我至今难忘。小时候</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我的奶奶给我讲了个故事</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从前有座山</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山上有座庙</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庙里有个老和尚</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老和尚说</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从前有座山</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山上有座庙 </a:t>
            </a:r>
            <a:r>
              <a:rPr kumimoji="0" lang="zh-CN" altLang="en-US" sz="32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。还有些应试者实在说不下去</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干脆放弃。这些情况都会被大量扣分。</a:t>
            </a:r>
            <a:endPar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129027"/>
                                        </p:tgtEl>
                                        <p:attrNameLst>
                                          <p:attrName>style.visibility</p:attrName>
                                        </p:attrNameLst>
                                      </p:cBhvr>
                                      <p:to>
                                        <p:strVal val="visible"/>
                                      </p:to>
                                    </p:set>
                                    <p:anim calcmode="lin" valueType="num">
                                      <p:cBhvr>
                                        <p:cTn id="7" dur="500" fill="hold"/>
                                        <p:tgtEl>
                                          <p:spTgt spid="129027"/>
                                        </p:tgtEl>
                                        <p:attrNameLst>
                                          <p:attrName>ppt_x</p:attrName>
                                        </p:attrNameLst>
                                      </p:cBhvr>
                                      <p:tavLst>
                                        <p:tav tm="0">
                                          <p:val>
                                            <p:strVal val="#ppt_x"/>
                                          </p:val>
                                        </p:tav>
                                        <p:tav tm="100000">
                                          <p:val>
                                            <p:strVal val="#ppt_x"/>
                                          </p:val>
                                        </p:tav>
                                      </p:tavLst>
                                    </p:anim>
                                    <p:anim calcmode="lin" valueType="num">
                                      <p:cBhvr>
                                        <p:cTn id="8" dur="500" fill="hold"/>
                                        <p:tgtEl>
                                          <p:spTgt spid="129027"/>
                                        </p:tgtEl>
                                        <p:attrNameLst>
                                          <p:attrName>ppt_y</p:attrName>
                                        </p:attrNameLst>
                                      </p:cBhvr>
                                      <p:tavLst>
                                        <p:tav tm="0">
                                          <p:val>
                                            <p:strVal val="#ppt_y-#ppt_h/2"/>
                                          </p:val>
                                        </p:tav>
                                        <p:tav tm="100000">
                                          <p:val>
                                            <p:strVal val="#ppt_y"/>
                                          </p:val>
                                        </p:tav>
                                      </p:tavLst>
                                    </p:anim>
                                    <p:anim calcmode="lin" valueType="num">
                                      <p:cBhvr>
                                        <p:cTn id="9" dur="500" fill="hold"/>
                                        <p:tgtEl>
                                          <p:spTgt spid="129027"/>
                                        </p:tgtEl>
                                        <p:attrNameLst>
                                          <p:attrName>ppt_w</p:attrName>
                                        </p:attrNameLst>
                                      </p:cBhvr>
                                      <p:tavLst>
                                        <p:tav tm="0">
                                          <p:val>
                                            <p:strVal val="#ppt_w"/>
                                          </p:val>
                                        </p:tav>
                                        <p:tav tm="100000">
                                          <p:val>
                                            <p:strVal val="#ppt_w"/>
                                          </p:val>
                                        </p:tav>
                                      </p:tavLst>
                                    </p:anim>
                                    <p:anim calcmode="lin" valueType="num">
                                      <p:cBhvr>
                                        <p:cTn id="10" dur="500" fill="hold"/>
                                        <p:tgtEl>
                                          <p:spTgt spid="129027"/>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ext Box 64"/>
          <p:cNvSpPr txBox="1"/>
          <p:nvPr/>
        </p:nvSpPr>
        <p:spPr>
          <a:xfrm>
            <a:off x="652145" y="1496695"/>
            <a:ext cx="8347710" cy="3969385"/>
          </a:xfrm>
          <a:prstGeom prst="rect">
            <a:avLst/>
          </a:prstGeom>
          <a:noFill/>
          <a:ln w="9525">
            <a:noFill/>
          </a:ln>
        </p:spPr>
        <p:txBody>
          <a:bodyPr wrap="square">
            <a:spAutoFit/>
          </a:bodyPr>
          <a:p>
            <a:pPr>
              <a:spcBef>
                <a:spcPct val="50000"/>
              </a:spcBef>
              <a:buNone/>
            </a:pPr>
            <a:r>
              <a:rPr lang="zh-CN" altLang="en-US" sz="3600" dirty="0">
                <a:latin typeface="楷体" panose="02010609060101010101" pitchFamily="49" charset="-122"/>
                <a:ea typeface="楷体" panose="02010609060101010101" pitchFamily="49" charset="-122"/>
              </a:rPr>
              <a:t>轻声词以</a:t>
            </a:r>
            <a:r>
              <a:rPr lang="en-US" altLang="zh-CN" sz="3600" dirty="0">
                <a:latin typeface="楷体" panose="02010609060101010101" pitchFamily="49" charset="-122"/>
                <a:ea typeface="楷体" panose="02010609060101010101" pitchFamily="49" charset="-122"/>
              </a:rPr>
              <a:t>《</a:t>
            </a:r>
            <a:r>
              <a:rPr lang="zh-CN" altLang="en-US" sz="3600" dirty="0">
                <a:latin typeface="楷体" panose="02010609060101010101" pitchFamily="49" charset="-122"/>
                <a:ea typeface="楷体" panose="02010609060101010101" pitchFamily="49" charset="-122"/>
              </a:rPr>
              <a:t>普通话水平测试用必读轻声词语表</a:t>
            </a:r>
            <a:r>
              <a:rPr lang="en-US" altLang="zh-CN" sz="3600" dirty="0">
                <a:latin typeface="楷体" panose="02010609060101010101" pitchFamily="49" charset="-122"/>
                <a:ea typeface="楷体" panose="02010609060101010101" pitchFamily="49" charset="-122"/>
              </a:rPr>
              <a:t>》</a:t>
            </a:r>
            <a:r>
              <a:rPr lang="zh-CN" altLang="en-US" sz="3600" dirty="0">
                <a:latin typeface="楷体" panose="02010609060101010101" pitchFamily="49" charset="-122"/>
                <a:ea typeface="楷体" panose="02010609060101010101" pitchFamily="49" charset="-122"/>
              </a:rPr>
              <a:t>为准。该表中有，而未读作轻声的，判为错误；该表与</a:t>
            </a:r>
            <a:r>
              <a:rPr lang="en-US" altLang="zh-CN" sz="3600" dirty="0">
                <a:latin typeface="楷体" panose="02010609060101010101" pitchFamily="49" charset="-122"/>
                <a:ea typeface="楷体" panose="02010609060101010101" pitchFamily="49" charset="-122"/>
              </a:rPr>
              <a:t>《</a:t>
            </a:r>
            <a:r>
              <a:rPr lang="zh-CN" altLang="en-US" sz="3600" dirty="0">
                <a:latin typeface="楷体" panose="02010609060101010101" pitchFamily="49" charset="-122"/>
                <a:ea typeface="楷体" panose="02010609060101010101" pitchFamily="49" charset="-122"/>
              </a:rPr>
              <a:t>现代汉语词典</a:t>
            </a:r>
            <a:r>
              <a:rPr lang="en-US" altLang="zh-CN" sz="3600" dirty="0">
                <a:latin typeface="楷体" panose="02010609060101010101" pitchFamily="49" charset="-122"/>
                <a:ea typeface="楷体" panose="02010609060101010101" pitchFamily="49" charset="-122"/>
              </a:rPr>
              <a:t>》</a:t>
            </a:r>
            <a:r>
              <a:rPr lang="zh-CN" altLang="en-US" sz="3600" dirty="0">
                <a:latin typeface="楷体" panose="02010609060101010101" pitchFamily="49" charset="-122"/>
                <a:ea typeface="楷体" panose="02010609060101010101" pitchFamily="49" charset="-122"/>
              </a:rPr>
              <a:t>均未标注为轻声的，如读作轻声，判为错误。（该表中没有，而</a:t>
            </a:r>
            <a:r>
              <a:rPr lang="en-US" altLang="zh-CN" sz="3600" dirty="0">
                <a:latin typeface="楷体" panose="02010609060101010101" pitchFamily="49" charset="-122"/>
                <a:ea typeface="楷体" panose="02010609060101010101" pitchFamily="49" charset="-122"/>
              </a:rPr>
              <a:t>《</a:t>
            </a:r>
            <a:r>
              <a:rPr lang="zh-CN" altLang="en-US" sz="3600" dirty="0">
                <a:latin typeface="楷体" panose="02010609060101010101" pitchFamily="49" charset="-122"/>
                <a:ea typeface="楷体" panose="02010609060101010101" pitchFamily="49" charset="-122"/>
              </a:rPr>
              <a:t>现代汉语词典</a:t>
            </a:r>
            <a:r>
              <a:rPr lang="en-US" altLang="zh-CN" sz="3600" dirty="0">
                <a:latin typeface="楷体" panose="02010609060101010101" pitchFamily="49" charset="-122"/>
                <a:ea typeface="楷体" panose="02010609060101010101" pitchFamily="49" charset="-122"/>
              </a:rPr>
              <a:t>》</a:t>
            </a:r>
            <a:r>
              <a:rPr lang="zh-CN" altLang="en-US" sz="3600" dirty="0">
                <a:latin typeface="楷体" panose="02010609060101010101" pitchFamily="49" charset="-122"/>
                <a:ea typeface="楷体" panose="02010609060101010101" pitchFamily="49" charset="-122"/>
              </a:rPr>
              <a:t>中标注为轻声的，读不读轻声均不算错误。）</a:t>
            </a:r>
            <a:endParaRPr lang="zh-CN" altLang="en-US" sz="36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
                                          </p:val>
                                        </p:tav>
                                        <p:tav tm="100000">
                                          <p:val>
                                            <p:strVal val="#ppt_x"/>
                                          </p:val>
                                        </p:tav>
                                      </p:tavLst>
                                    </p:anim>
                                    <p:anim calcmode="lin" valueType="num">
                                      <p:cBhvr>
                                        <p:cTn id="8" dur="1000" fill="hold"/>
                                        <p:tgtEl>
                                          <p:spTgt spid="2"/>
                                        </p:tgtEl>
                                        <p:attrNameLst>
                                          <p:attrName>ppt_y</p:attrName>
                                        </p:attrNameLst>
                                      </p:cBhvr>
                                      <p:tavLst>
                                        <p:tav tm="0">
                                          <p:val>
                                            <p:strVal val="#ppt_y-#ppt_h/2"/>
                                          </p:val>
                                        </p:tav>
                                        <p:tav tm="100000">
                                          <p:val>
                                            <p:strVal val="#ppt_y"/>
                                          </p:val>
                                        </p:tav>
                                      </p:tavLst>
                                    </p:anim>
                                    <p:anim calcmode="lin" valueType="num">
                                      <p:cBhvr>
                                        <p:cTn id="9" dur="1000" fill="hold"/>
                                        <p:tgtEl>
                                          <p:spTgt spid="2"/>
                                        </p:tgtEl>
                                        <p:attrNameLst>
                                          <p:attrName>ppt_w</p:attrName>
                                        </p:attrNameLst>
                                      </p:cBhvr>
                                      <p:tavLst>
                                        <p:tav tm="0">
                                          <p:val>
                                            <p:strVal val="#ppt_w"/>
                                          </p:val>
                                        </p:tav>
                                        <p:tav tm="100000">
                                          <p:val>
                                            <p:strVal val="#ppt_w"/>
                                          </p:val>
                                        </p:tav>
                                      </p:tavLst>
                                    </p:anim>
                                    <p:anim calcmode="lin" valueType="num">
                                      <p:cBhvr>
                                        <p:cTn id="10" dur="1000" fill="hold"/>
                                        <p:tgtEl>
                                          <p:spTgt spid="2"/>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1074"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命题说话</a:t>
            </a:r>
            <a:endPar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31075" name="Text Box 3"/>
          <p:cNvSpPr txBox="1">
            <a:spLocks noChangeArrowheads="1"/>
          </p:cNvSpPr>
          <p:nvPr/>
        </p:nvSpPr>
        <p:spPr bwMode="auto">
          <a:xfrm>
            <a:off x="250825" y="1444625"/>
            <a:ext cx="8785225" cy="421640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zh-CN" altLang="en-US" sz="3600" b="1" kern="1200" cap="none" spc="0" normalizeH="0" baseline="0" noProof="0">
                <a:solidFill>
                  <a:srgbClr val="000066"/>
                </a:solidFill>
                <a:effectLst>
                  <a:outerShdw blurRad="38100" dist="38100" dir="2700000" algn="tl">
                    <a:srgbClr val="000000"/>
                  </a:outerShdw>
                </a:effectLst>
                <a:latin typeface="Arial" panose="020B0604020202020204" pitchFamily="34" charset="0"/>
                <a:ea typeface="楷体" panose="02010609060101010101" pitchFamily="49" charset="-122"/>
                <a:cs typeface="Arial" panose="020B0604020202020204" pitchFamily="34" charset="0"/>
              </a:rPr>
              <a:t>扬长避短。</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如应试者在语音方面存在系统缺陷</a:t>
            </a:r>
            <a:r>
              <a:rPr kumimoji="0" lang="en-US" altLang="zh-CN"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如平翘舌不分、</a:t>
            </a:r>
            <a:r>
              <a:rPr kumimoji="0" lang="en-US" altLang="zh-CN"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Z C S</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齿间音、儿化音不到位等</a:t>
            </a:r>
            <a:r>
              <a:rPr kumimoji="0" lang="en-US" altLang="zh-CN"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在准备说话内容时应该避开这些难点。比如</a:t>
            </a:r>
            <a:r>
              <a:rPr kumimoji="0" lang="en-US" altLang="zh-CN"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平翘舌音不分</a:t>
            </a:r>
            <a:r>
              <a:rPr kumimoji="0" lang="en-US" altLang="zh-CN"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在说话中应尽量避免出现平翘舌音</a:t>
            </a:r>
            <a:r>
              <a:rPr kumimoji="0" lang="en-US" altLang="zh-CN"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如</a:t>
            </a:r>
            <a:r>
              <a:rPr kumimoji="0" lang="zh-CN" altLang="en-US" sz="36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知识</a:t>
            </a:r>
            <a:r>
              <a:rPr kumimoji="0" lang="zh-CN" altLang="en-US" sz="36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可以换成</a:t>
            </a:r>
            <a:r>
              <a:rPr kumimoji="0" lang="zh-CN" altLang="en-US" sz="36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学问</a:t>
            </a:r>
            <a:r>
              <a:rPr kumimoji="0" lang="zh-CN" altLang="en-US" sz="36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endPar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iterate type="wd">
                                    <p:tmPct val="10000"/>
                                  </p:iterate>
                                  <p:childTnLst>
                                    <p:set>
                                      <p:cBhvr>
                                        <p:cTn id="6" dur="1" fill="hold">
                                          <p:stCondLst>
                                            <p:cond delay="0"/>
                                          </p:stCondLst>
                                        </p:cTn>
                                        <p:tgtEl>
                                          <p:spTgt spid="131074"/>
                                        </p:tgtEl>
                                        <p:attrNameLst>
                                          <p:attrName>style.visibility</p:attrName>
                                        </p:attrNameLst>
                                      </p:cBhvr>
                                      <p:to>
                                        <p:strVal val="visible"/>
                                      </p:to>
                                    </p:set>
                                    <p:anim calcmode="lin" valueType="num">
                                      <p:cBhvr>
                                        <p:cTn id="7" dur="1000" fill="hold"/>
                                        <p:tgtEl>
                                          <p:spTgt spid="131074"/>
                                        </p:tgtEl>
                                        <p:attrNameLst>
                                          <p:attrName>ppt_x</p:attrName>
                                        </p:attrNameLst>
                                      </p:cBhvr>
                                      <p:tavLst>
                                        <p:tav tm="0">
                                          <p:val>
                                            <p:strVal val="#ppt_x-#ppt_w/2"/>
                                          </p:val>
                                        </p:tav>
                                        <p:tav tm="100000">
                                          <p:val>
                                            <p:strVal val="#ppt_x"/>
                                          </p:val>
                                        </p:tav>
                                      </p:tavLst>
                                    </p:anim>
                                    <p:anim calcmode="lin" valueType="num">
                                      <p:cBhvr>
                                        <p:cTn id="8" dur="1000" fill="hold"/>
                                        <p:tgtEl>
                                          <p:spTgt spid="131074"/>
                                        </p:tgtEl>
                                        <p:attrNameLst>
                                          <p:attrName>ppt_y</p:attrName>
                                        </p:attrNameLst>
                                      </p:cBhvr>
                                      <p:tavLst>
                                        <p:tav tm="0">
                                          <p:val>
                                            <p:strVal val="#ppt_y"/>
                                          </p:val>
                                        </p:tav>
                                        <p:tav tm="100000">
                                          <p:val>
                                            <p:strVal val="#ppt_y"/>
                                          </p:val>
                                        </p:tav>
                                      </p:tavLst>
                                    </p:anim>
                                    <p:anim calcmode="lin" valueType="num">
                                      <p:cBhvr>
                                        <p:cTn id="9" dur="1000" fill="hold"/>
                                        <p:tgtEl>
                                          <p:spTgt spid="131074"/>
                                        </p:tgtEl>
                                        <p:attrNameLst>
                                          <p:attrName>ppt_w</p:attrName>
                                        </p:attrNameLst>
                                      </p:cBhvr>
                                      <p:tavLst>
                                        <p:tav tm="0">
                                          <p:val>
                                            <p:fltVal val="0.000000"/>
                                          </p:val>
                                        </p:tav>
                                        <p:tav tm="100000">
                                          <p:val>
                                            <p:strVal val="#ppt_w"/>
                                          </p:val>
                                        </p:tav>
                                      </p:tavLst>
                                    </p:anim>
                                    <p:anim calcmode="lin" valueType="num">
                                      <p:cBhvr>
                                        <p:cTn id="10" dur="1000" fill="hold"/>
                                        <p:tgtEl>
                                          <p:spTgt spid="131074"/>
                                        </p:tgtEl>
                                        <p:attrNameLst>
                                          <p:attrName>ppt_h</p:attrName>
                                        </p:attrNameLst>
                                      </p:cBhvr>
                                      <p:tavLst>
                                        <p:tav tm="0">
                                          <p:val>
                                            <p:strVal val="#ppt_h"/>
                                          </p:val>
                                        </p:tav>
                                        <p:tav tm="100000">
                                          <p:val>
                                            <p:strVal val="#ppt_h"/>
                                          </p:val>
                                        </p:tav>
                                      </p:tavLst>
                                    </p:anim>
                                  </p:childTnLst>
                                </p:cTn>
                              </p:par>
                            </p:childTnLst>
                          </p:cTn>
                        </p:par>
                        <p:par>
                          <p:cTn id="11" fill="hold">
                            <p:stCondLst>
                              <p:cond delay="1799"/>
                            </p:stCondLst>
                            <p:childTnLst>
                              <p:par>
                                <p:cTn id="12" presetID="17" presetClass="entr" presetSubtype="10" fill="hold" grpId="0" nodeType="afterEffect">
                                  <p:stCondLst>
                                    <p:cond delay="0"/>
                                  </p:stCondLst>
                                  <p:iterate type="wd">
                                    <p:tmPct val="10000"/>
                                  </p:iterate>
                                  <p:childTnLst>
                                    <p:set>
                                      <p:cBhvr>
                                        <p:cTn id="13" dur="1" fill="hold">
                                          <p:stCondLst>
                                            <p:cond delay="0"/>
                                          </p:stCondLst>
                                        </p:cTn>
                                        <p:tgtEl>
                                          <p:spTgt spid="131075"/>
                                        </p:tgtEl>
                                        <p:attrNameLst>
                                          <p:attrName>style.visibility</p:attrName>
                                        </p:attrNameLst>
                                      </p:cBhvr>
                                      <p:to>
                                        <p:strVal val="visible"/>
                                      </p:to>
                                    </p:set>
                                    <p:anim calcmode="lin" valueType="num">
                                      <p:cBhvr>
                                        <p:cTn id="14" dur="500" fill="hold"/>
                                        <p:tgtEl>
                                          <p:spTgt spid="131075"/>
                                        </p:tgtEl>
                                        <p:attrNameLst>
                                          <p:attrName>ppt_w</p:attrName>
                                        </p:attrNameLst>
                                      </p:cBhvr>
                                      <p:tavLst>
                                        <p:tav tm="0">
                                          <p:val>
                                            <p:fltVal val="0.000000"/>
                                          </p:val>
                                        </p:tav>
                                        <p:tav tm="100000">
                                          <p:val>
                                            <p:strVal val="#ppt_w"/>
                                          </p:val>
                                        </p:tav>
                                      </p:tavLst>
                                    </p:anim>
                                    <p:anim calcmode="lin" valueType="num">
                                      <p:cBhvr>
                                        <p:cTn id="15" dur="500" fill="hold"/>
                                        <p:tgtEl>
                                          <p:spTgt spid="13107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4" grpId="0"/>
      <p:bldP spid="131075"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0050"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命题说话</a:t>
            </a:r>
            <a:endPar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30051" name="Text Box 3"/>
          <p:cNvSpPr txBox="1">
            <a:spLocks noChangeArrowheads="1"/>
          </p:cNvSpPr>
          <p:nvPr/>
        </p:nvSpPr>
        <p:spPr bwMode="auto">
          <a:xfrm>
            <a:off x="250825" y="1157288"/>
            <a:ext cx="8785225" cy="421640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zh-CN" altLang="en-US" sz="3600" b="1" kern="1200" cap="none" spc="0" normalizeH="0" baseline="0" noProof="0">
                <a:solidFill>
                  <a:srgbClr val="000066"/>
                </a:solidFill>
                <a:effectLst>
                  <a:outerShdw blurRad="38100" dist="38100" dir="2700000" algn="tl">
                    <a:srgbClr val="000000"/>
                  </a:outerShdw>
                </a:effectLst>
                <a:latin typeface="Arial" panose="020B0604020202020204" pitchFamily="34" charset="0"/>
                <a:ea typeface="楷体" panose="02010609060101010101" pitchFamily="49" charset="-122"/>
                <a:cs typeface="Arial" panose="020B0604020202020204" pitchFamily="34" charset="0"/>
              </a:rPr>
              <a:t>移花接木。</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如果</a:t>
            </a:r>
            <a:r>
              <a:rPr kumimoji="0" lang="en-US" altLang="zh-CN"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命题说话的题目如果与事先准备的不一致</a:t>
            </a:r>
            <a:r>
              <a:rPr kumimoji="0" lang="en-US" altLang="zh-CN"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可以使用嫁接法处理。比如</a:t>
            </a:r>
            <a:r>
              <a:rPr kumimoji="0" lang="en-US" altLang="zh-CN"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你准备的是</a:t>
            </a:r>
            <a:r>
              <a:rPr kumimoji="0" lang="en-US" altLang="zh-CN"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我的学习生活</a:t>
            </a:r>
            <a:r>
              <a:rPr kumimoji="0" lang="en-US" altLang="zh-CN"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而测试的是</a:t>
            </a:r>
            <a:r>
              <a:rPr kumimoji="0" lang="en-US" altLang="zh-CN"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我的假日生活</a:t>
            </a:r>
            <a:r>
              <a:rPr kumimoji="0" lang="en-US" altLang="zh-CN"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应试者可以说</a:t>
            </a:r>
            <a:r>
              <a:rPr kumimoji="0" lang="zh-CN" altLang="en-US" sz="36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我的假日生活丰富多彩</a:t>
            </a:r>
            <a:r>
              <a:rPr kumimoji="0" lang="en-US" altLang="zh-CN"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其中我最喜欢的还是学习。在假日里我喜欢读一些文学名著 </a:t>
            </a:r>
            <a:r>
              <a:rPr kumimoji="0" lang="zh-CN" altLang="en-US" sz="3600" b="1" kern="1200" cap="none" spc="0" normalizeH="0" baseline="0" noProof="0">
                <a:effectLst>
                  <a:outerShdw blurRad="38100" dist="38100" dir="2700000" algn="tl">
                    <a:srgbClr val="FFFFFF"/>
                  </a:outerShdw>
                </a:effectLst>
                <a:latin typeface="楷体" panose="02010609060101010101" pitchFamily="49" charset="-122"/>
                <a:ea typeface="楷体" panose="02010609060101010101" pitchFamily="49" charset="-122"/>
                <a:cs typeface="Arial" panose="020B0604020202020204" pitchFamily="34" charset="0"/>
              </a:rPr>
              <a:t>”</a:t>
            </a:r>
            <a:r>
              <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endParaRPr kumimoji="0" lang="zh-CN" altLang="en-US" sz="36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iterate type="wd">
                                    <p:tmPct val="10000"/>
                                  </p:iterate>
                                  <p:childTnLst>
                                    <p:set>
                                      <p:cBhvr>
                                        <p:cTn id="6" dur="1" fill="hold">
                                          <p:stCondLst>
                                            <p:cond delay="0"/>
                                          </p:stCondLst>
                                        </p:cTn>
                                        <p:tgtEl>
                                          <p:spTgt spid="130051"/>
                                        </p:tgtEl>
                                        <p:attrNameLst>
                                          <p:attrName>style.visibility</p:attrName>
                                        </p:attrNameLst>
                                      </p:cBhvr>
                                      <p:to>
                                        <p:strVal val="visible"/>
                                      </p:to>
                                    </p:set>
                                    <p:anim calcmode="lin" valueType="num">
                                      <p:cBhvr>
                                        <p:cTn id="7" dur="500" fill="hold"/>
                                        <p:tgtEl>
                                          <p:spTgt spid="130051"/>
                                        </p:tgtEl>
                                        <p:attrNameLst>
                                          <p:attrName>ppt_w</p:attrName>
                                        </p:attrNameLst>
                                      </p:cBhvr>
                                      <p:tavLst>
                                        <p:tav tm="0">
                                          <p:val>
                                            <p:fltVal val="0.000000"/>
                                          </p:val>
                                        </p:tav>
                                        <p:tav tm="100000">
                                          <p:val>
                                            <p:strVal val="#ppt_w"/>
                                          </p:val>
                                        </p:tav>
                                      </p:tavLst>
                                    </p:anim>
                                    <p:anim calcmode="lin" valueType="num">
                                      <p:cBhvr>
                                        <p:cTn id="8" dur="500" fill="hold"/>
                                        <p:tgtEl>
                                          <p:spTgt spid="13005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1"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22"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命题说话</a:t>
            </a:r>
            <a:endPar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33123" name="Text Box 3"/>
          <p:cNvSpPr txBox="1">
            <a:spLocks noChangeArrowheads="1"/>
          </p:cNvSpPr>
          <p:nvPr/>
        </p:nvSpPr>
        <p:spPr bwMode="auto">
          <a:xfrm>
            <a:off x="250825" y="1157288"/>
            <a:ext cx="8785225" cy="557847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zh-CN" altLang="en-US" sz="3200" b="1" kern="1200" cap="none" spc="0" normalizeH="0" baseline="0" noProof="0">
                <a:solidFill>
                  <a:srgbClr val="000066"/>
                </a:solidFill>
                <a:effectLst>
                  <a:outerShdw blurRad="38100" dist="38100" dir="2700000" algn="tl">
                    <a:srgbClr val="000000"/>
                  </a:outerShdw>
                </a:effectLst>
                <a:latin typeface="Arial" panose="020B0604020202020204" pitchFamily="34" charset="0"/>
                <a:ea typeface="楷体" panose="02010609060101010101" pitchFamily="49" charset="-122"/>
                <a:cs typeface="Arial" panose="020B0604020202020204" pitchFamily="34" charset="0"/>
              </a:rPr>
              <a:t>控制语速。</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为了顺利说满 </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分钟</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又减少不必要的错误</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应试者还应该控制语速。语速适中</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发音从容</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可以提高语音的标准程度。如果语速过快</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不仅会影响语音的准确程度</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错误率上升</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而且会导致在规定的时间里说话的音节增加</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事先准备的内容不能说满 </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分钟</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同时也增加了错误的几率</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直接影响得分。另外应试者说话的语速也不能过慢</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因为语速过慢会影响语句的完整</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使人听起来感觉别扭</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 </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不像是日常说话了。</a:t>
            </a:r>
            <a:endPar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iterate type="wd">
                                    <p:tmPct val="10000"/>
                                  </p:iterate>
                                  <p:childTnLst>
                                    <p:set>
                                      <p:cBhvr>
                                        <p:cTn id="6" dur="1" fill="hold">
                                          <p:stCondLst>
                                            <p:cond delay="0"/>
                                          </p:stCondLst>
                                        </p:cTn>
                                        <p:tgtEl>
                                          <p:spTgt spid="133123"/>
                                        </p:tgtEl>
                                        <p:attrNameLst>
                                          <p:attrName>style.visibility</p:attrName>
                                        </p:attrNameLst>
                                      </p:cBhvr>
                                      <p:to>
                                        <p:strVal val="visible"/>
                                      </p:to>
                                    </p:set>
                                    <p:anim calcmode="lin" valueType="num">
                                      <p:cBhvr>
                                        <p:cTn id="7" dur="500" fill="hold"/>
                                        <p:tgtEl>
                                          <p:spTgt spid="133123"/>
                                        </p:tgtEl>
                                        <p:attrNameLst>
                                          <p:attrName>ppt_w</p:attrName>
                                        </p:attrNameLst>
                                      </p:cBhvr>
                                      <p:tavLst>
                                        <p:tav tm="0">
                                          <p:val>
                                            <p:fltVal val="0.000000"/>
                                          </p:val>
                                        </p:tav>
                                        <p:tav tm="100000">
                                          <p:val>
                                            <p:strVal val="#ppt_w"/>
                                          </p:val>
                                        </p:tav>
                                      </p:tavLst>
                                    </p:anim>
                                    <p:anim calcmode="lin" valueType="num">
                                      <p:cBhvr>
                                        <p:cTn id="8" dur="500" fill="hold"/>
                                        <p:tgtEl>
                                          <p:spTgt spid="13312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3"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22"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命题说话</a:t>
            </a:r>
            <a:endPar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4" name="Text Box 64"/>
          <p:cNvSpPr txBox="1">
            <a:spLocks noChangeArrowheads="1"/>
          </p:cNvSpPr>
          <p:nvPr/>
        </p:nvSpPr>
        <p:spPr bwMode="auto">
          <a:xfrm>
            <a:off x="755650" y="1039813"/>
            <a:ext cx="8208963"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defTabSz="914400">
              <a:lnSpc>
                <a:spcPct val="120000"/>
              </a:lnSpc>
              <a:spcBef>
                <a:spcPct val="50000"/>
              </a:spcBef>
              <a:buClrTx/>
              <a:buSzTx/>
              <a:buFontTx/>
              <a:defRPr/>
            </a:pPr>
            <a:r>
              <a:rPr kumimoji="0" lang="zh-CN" altLang="en-US" sz="3600" b="1" kern="1200" cap="none" spc="0" normalizeH="0" baseline="0" noProof="0" dirty="0">
                <a:solidFill>
                  <a:srgbClr val="000000"/>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Times New Roman" panose="02020603050405020304" pitchFamily="18" charset="0"/>
              </a:rPr>
              <a:t>使用口语</a:t>
            </a:r>
            <a:r>
              <a:rPr kumimoji="0" lang="zh-CN" altLang="en-US" sz="3600" b="1" kern="1200" cap="none" spc="0" normalizeH="0" baseline="0" noProof="0" dirty="0">
                <a:solidFill>
                  <a:srgbClr val="000000"/>
                </a:solidFill>
                <a:latin typeface="楷体" panose="02010609060101010101" pitchFamily="49" charset="-122"/>
                <a:ea typeface="楷体" panose="02010609060101010101" pitchFamily="49" charset="-122"/>
                <a:cs typeface="Times New Roman" panose="02020603050405020304" pitchFamily="18" charset="0"/>
              </a:rPr>
              <a:t>：</a:t>
            </a:r>
            <a:r>
              <a:rPr kumimoji="0" lang="zh-CN" altLang="en-US" sz="3600" kern="1200" cap="none" spc="0" normalizeH="0" baseline="0" noProof="0" dirty="0">
                <a:solidFill>
                  <a:srgbClr val="000000"/>
                </a:solidFill>
                <a:latin typeface="楷体" panose="02010609060101010101" pitchFamily="49" charset="-122"/>
                <a:ea typeface="楷体" panose="02010609060101010101" pitchFamily="49" charset="-122"/>
                <a:cs typeface="Times New Roman" panose="02020603050405020304" pitchFamily="18" charset="0"/>
              </a:rPr>
              <a:t>语气语调上要亲切、自然；用词用句上要用短语和单句，不使用方言词汇、语法，少用书面语词汇；速度也要适当，过慢或过快都会失去自然流畅的日常说话状态。另外，方言腔、口头禅和夹带重复多遍的嗯”“啊”“这个”“那个”等啰嗦词也都是说话应剔除的内容。</a:t>
            </a:r>
            <a:r>
              <a:rPr kumimoji="0" lang="zh-CN" altLang="en-US" sz="3600" b="1" kern="1200" cap="none" spc="0" normalizeH="0" baseline="0" noProof="0" dirty="0">
                <a:solidFill>
                  <a:srgbClr val="000000"/>
                </a:solidFill>
                <a:latin typeface="楷体" panose="02010609060101010101" pitchFamily="49" charset="-122"/>
                <a:ea typeface="楷体" panose="02010609060101010101" pitchFamily="49" charset="-122"/>
                <a:cs typeface="Times New Roman" panose="02020603050405020304" pitchFamily="18" charset="0"/>
              </a:rPr>
              <a:t> </a:t>
            </a:r>
            <a:endParaRPr kumimoji="0" lang="zh-CN" altLang="en-US" sz="3600" b="1" kern="1200" cap="none" spc="0" normalizeH="0" baseline="0" noProof="0" dirty="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ppt_y-#ppt_h/2"/>
                                          </p:val>
                                        </p:tav>
                                        <p:tav tm="100000">
                                          <p:val>
                                            <p:strVal val="#ppt_y"/>
                                          </p:val>
                                        </p:tav>
                                      </p:tavLst>
                                    </p:anim>
                                    <p:anim calcmode="lin" valueType="num">
                                      <p:cBhvr>
                                        <p:cTn id="9" dur="500" fill="hold"/>
                                        <p:tgtEl>
                                          <p:spTgt spid="4"/>
                                        </p:tgtEl>
                                        <p:attrNameLst>
                                          <p:attrName>ppt_w</p:attrName>
                                        </p:attrNameLst>
                                      </p:cBhvr>
                                      <p:tavLst>
                                        <p:tav tm="0">
                                          <p:val>
                                            <p:strVal val="#ppt_w"/>
                                          </p:val>
                                        </p:tav>
                                        <p:tav tm="100000">
                                          <p:val>
                                            <p:strVal val="#ppt_w"/>
                                          </p:val>
                                        </p:tav>
                                      </p:tavLst>
                                    </p:anim>
                                    <p:anim calcmode="lin" valueType="num">
                                      <p:cBhvr>
                                        <p:cTn id="10" dur="500" fill="hold"/>
                                        <p:tgtEl>
                                          <p:spTgt spid="4"/>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22"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命题说话</a:t>
            </a:r>
            <a:endPar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4" name="Text Box 64"/>
          <p:cNvSpPr txBox="1">
            <a:spLocks noChangeArrowheads="1"/>
          </p:cNvSpPr>
          <p:nvPr/>
        </p:nvSpPr>
        <p:spPr bwMode="auto">
          <a:xfrm>
            <a:off x="395288" y="1039813"/>
            <a:ext cx="8713788" cy="51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defTabSz="914400">
              <a:lnSpc>
                <a:spcPct val="115000"/>
              </a:lnSpc>
              <a:spcBef>
                <a:spcPct val="50000"/>
              </a:spcBef>
              <a:buClrTx/>
              <a:buSzTx/>
              <a:buFontTx/>
              <a:defRPr/>
            </a:pPr>
            <a:r>
              <a:rPr kumimoji="0" lang="zh-CN" altLang="en-US" sz="3600" b="1" kern="1200" cap="none" spc="0" normalizeH="0" baseline="0" noProof="0" dirty="0">
                <a:solidFill>
                  <a:srgbClr val="000000"/>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Times New Roman" panose="02020603050405020304" pitchFamily="18" charset="0"/>
              </a:rPr>
              <a:t>合并题目</a:t>
            </a:r>
            <a:r>
              <a:rPr kumimoji="0" lang="zh-CN" altLang="en-US" sz="3600" kern="1200" cap="none" spc="0" normalizeH="0" baseline="0" noProof="0" dirty="0">
                <a:solidFill>
                  <a:srgbClr val="000000"/>
                </a:solidFill>
                <a:latin typeface="楷体" panose="02010609060101010101" pitchFamily="49" charset="-122"/>
                <a:ea typeface="楷体" panose="02010609060101010101" pitchFamily="49" charset="-122"/>
                <a:cs typeface="Times New Roman" panose="02020603050405020304" pitchFamily="18" charset="0"/>
              </a:rPr>
              <a:t>。每份试题都有两个说话题目，考前先进行二选一，尽可能选择重复次数多、自己比较有把握的题目。把选出来的题目合并。比如：</a:t>
            </a:r>
            <a:r>
              <a:rPr kumimoji="0" lang="en-US" altLang="zh-CN" sz="3600" kern="1200" cap="none" spc="0" normalizeH="0" baseline="0" noProof="0" dirty="0">
                <a:solidFill>
                  <a:srgbClr val="000000"/>
                </a:solidFill>
                <a:latin typeface="楷体" panose="02010609060101010101" pitchFamily="49" charset="-122"/>
                <a:ea typeface="楷体" panose="02010609060101010101" pitchFamily="49" charset="-122"/>
                <a:cs typeface="Times New Roman" panose="02020603050405020304" pitchFamily="18" charset="0"/>
              </a:rPr>
              <a:t>《</a:t>
            </a:r>
            <a:r>
              <a:rPr kumimoji="0" lang="zh-CN" altLang="en-US" sz="3600" kern="1200" cap="none" spc="0" normalizeH="0" baseline="0" noProof="0" dirty="0">
                <a:solidFill>
                  <a:srgbClr val="000000"/>
                </a:solidFill>
                <a:latin typeface="楷体" panose="02010609060101010101" pitchFamily="49" charset="-122"/>
                <a:ea typeface="楷体" panose="02010609060101010101" pitchFamily="49" charset="-122"/>
                <a:cs typeface="Times New Roman" panose="02020603050405020304" pitchFamily="18" charset="0"/>
              </a:rPr>
              <a:t>我的家乡</a:t>
            </a:r>
            <a:r>
              <a:rPr kumimoji="0" lang="en-US" altLang="zh-CN" sz="3600" kern="1200" cap="none" spc="0" normalizeH="0" baseline="0" noProof="0" dirty="0">
                <a:solidFill>
                  <a:srgbClr val="000000"/>
                </a:solidFill>
                <a:latin typeface="楷体" panose="02010609060101010101" pitchFamily="49" charset="-122"/>
                <a:ea typeface="楷体" panose="02010609060101010101" pitchFamily="49" charset="-122"/>
                <a:cs typeface="Times New Roman" panose="02020603050405020304" pitchFamily="18" charset="0"/>
              </a:rPr>
              <a:t>》《</a:t>
            </a:r>
            <a:r>
              <a:rPr kumimoji="0" lang="zh-CN" altLang="en-US" sz="3600" kern="1200" cap="none" spc="0" normalizeH="0" baseline="0" noProof="0" dirty="0">
                <a:solidFill>
                  <a:srgbClr val="000000"/>
                </a:solidFill>
                <a:latin typeface="楷体" panose="02010609060101010101" pitchFamily="49" charset="-122"/>
                <a:ea typeface="楷体" panose="02010609060101010101" pitchFamily="49" charset="-122"/>
                <a:cs typeface="Times New Roman" panose="02020603050405020304" pitchFamily="18" charset="0"/>
              </a:rPr>
              <a:t>我知道的风俗</a:t>
            </a:r>
            <a:r>
              <a:rPr kumimoji="0" lang="en-US" altLang="zh-CN" sz="3600" kern="1200" cap="none" spc="0" normalizeH="0" baseline="0" noProof="0" dirty="0">
                <a:solidFill>
                  <a:srgbClr val="000000"/>
                </a:solidFill>
                <a:latin typeface="楷体" panose="02010609060101010101" pitchFamily="49" charset="-122"/>
                <a:ea typeface="楷体" panose="02010609060101010101" pitchFamily="49" charset="-122"/>
                <a:cs typeface="Times New Roman" panose="02020603050405020304" pitchFamily="18" charset="0"/>
              </a:rPr>
              <a:t>》《</a:t>
            </a:r>
            <a:r>
              <a:rPr kumimoji="0" lang="zh-CN" altLang="en-US" sz="3600" kern="1200" cap="none" spc="0" normalizeH="0" baseline="0" noProof="0" dirty="0">
                <a:solidFill>
                  <a:srgbClr val="000000"/>
                </a:solidFill>
                <a:latin typeface="楷体" panose="02010609060101010101" pitchFamily="49" charset="-122"/>
                <a:ea typeface="楷体" panose="02010609060101010101" pitchFamily="49" charset="-122"/>
                <a:cs typeface="Times New Roman" panose="02020603050405020304" pitchFamily="18" charset="0"/>
              </a:rPr>
              <a:t>我喜欢的节日</a:t>
            </a:r>
            <a:r>
              <a:rPr kumimoji="0" lang="en-US" altLang="zh-CN" sz="3600" kern="1200" cap="none" spc="0" normalizeH="0" baseline="0" noProof="0" dirty="0">
                <a:solidFill>
                  <a:srgbClr val="000000"/>
                </a:solidFill>
                <a:latin typeface="楷体" panose="02010609060101010101" pitchFamily="49" charset="-122"/>
                <a:ea typeface="楷体" panose="02010609060101010101" pitchFamily="49" charset="-122"/>
                <a:cs typeface="Times New Roman" panose="02020603050405020304" pitchFamily="18" charset="0"/>
              </a:rPr>
              <a:t>》《</a:t>
            </a:r>
            <a:r>
              <a:rPr kumimoji="0" lang="zh-CN" altLang="en-US" sz="3600" kern="1200" cap="none" spc="0" normalizeH="0" baseline="0" noProof="0" dirty="0">
                <a:solidFill>
                  <a:srgbClr val="000000"/>
                </a:solidFill>
                <a:latin typeface="楷体" panose="02010609060101010101" pitchFamily="49" charset="-122"/>
                <a:ea typeface="楷体" panose="02010609060101010101" pitchFamily="49" charset="-122"/>
                <a:cs typeface="Times New Roman" panose="02020603050405020304" pitchFamily="18" charset="0"/>
              </a:rPr>
              <a:t>谈谈美食</a:t>
            </a:r>
            <a:r>
              <a:rPr kumimoji="0" lang="en-US" altLang="zh-CN" sz="3600" kern="1200" cap="none" spc="0" normalizeH="0" baseline="0" noProof="0" dirty="0">
                <a:solidFill>
                  <a:srgbClr val="000000"/>
                </a:solidFill>
                <a:latin typeface="楷体" panose="02010609060101010101" pitchFamily="49" charset="-122"/>
                <a:ea typeface="楷体" panose="02010609060101010101" pitchFamily="49" charset="-122"/>
                <a:cs typeface="Times New Roman" panose="02020603050405020304" pitchFamily="18" charset="0"/>
              </a:rPr>
              <a:t>》《</a:t>
            </a:r>
            <a:r>
              <a:rPr kumimoji="0" lang="zh-CN" altLang="en-US" sz="3600" kern="1200" cap="none" spc="0" normalizeH="0" baseline="0" noProof="0" dirty="0">
                <a:solidFill>
                  <a:srgbClr val="000000"/>
                </a:solidFill>
                <a:latin typeface="楷体" panose="02010609060101010101" pitchFamily="49" charset="-122"/>
                <a:ea typeface="楷体" panose="02010609060101010101" pitchFamily="49" charset="-122"/>
                <a:cs typeface="Times New Roman" panose="02020603050405020304" pitchFamily="18" charset="0"/>
              </a:rPr>
              <a:t>童年的记忆</a:t>
            </a:r>
            <a:r>
              <a:rPr kumimoji="0" lang="en-US" altLang="zh-CN" sz="3600" kern="1200" cap="none" spc="0" normalizeH="0" baseline="0" noProof="0" dirty="0">
                <a:solidFill>
                  <a:srgbClr val="000000"/>
                </a:solidFill>
                <a:latin typeface="楷体" panose="02010609060101010101" pitchFamily="49" charset="-122"/>
                <a:ea typeface="楷体" panose="02010609060101010101" pitchFamily="49" charset="-122"/>
                <a:cs typeface="Times New Roman" panose="02020603050405020304" pitchFamily="18" charset="0"/>
              </a:rPr>
              <a:t>》</a:t>
            </a:r>
            <a:r>
              <a:rPr kumimoji="0" lang="zh-CN" altLang="en-US" sz="3600" kern="1200" cap="none" spc="0" normalizeH="0" baseline="0" noProof="0" dirty="0">
                <a:solidFill>
                  <a:srgbClr val="000000"/>
                </a:solidFill>
                <a:latin typeface="楷体" panose="02010609060101010101" pitchFamily="49" charset="-122"/>
                <a:ea typeface="楷体" panose="02010609060101010101" pitchFamily="49" charset="-122"/>
                <a:cs typeface="Times New Roman" panose="02020603050405020304" pitchFamily="18" charset="0"/>
              </a:rPr>
              <a:t>，可以说童年时家乡过春节吃的的美食。合并之后只有十一、二个题目，再列提纲练习说话就容易多了。</a:t>
            </a:r>
            <a:endParaRPr kumimoji="0" lang="zh-CN" altLang="en-US" sz="3600" kern="1200" cap="none" spc="0" normalizeH="0" baseline="0" noProof="0" dirty="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ppt_y-#ppt_h/2"/>
                                          </p:val>
                                        </p:tav>
                                        <p:tav tm="100000">
                                          <p:val>
                                            <p:strVal val="#ppt_y"/>
                                          </p:val>
                                        </p:tav>
                                      </p:tavLst>
                                    </p:anim>
                                    <p:anim calcmode="lin" valueType="num">
                                      <p:cBhvr>
                                        <p:cTn id="9" dur="500" fill="hold"/>
                                        <p:tgtEl>
                                          <p:spTgt spid="4"/>
                                        </p:tgtEl>
                                        <p:attrNameLst>
                                          <p:attrName>ppt_w</p:attrName>
                                        </p:attrNameLst>
                                      </p:cBhvr>
                                      <p:tavLst>
                                        <p:tav tm="0">
                                          <p:val>
                                            <p:strVal val="#ppt_w"/>
                                          </p:val>
                                        </p:tav>
                                        <p:tav tm="100000">
                                          <p:val>
                                            <p:strVal val="#ppt_w"/>
                                          </p:val>
                                        </p:tav>
                                      </p:tavLst>
                                    </p:anim>
                                    <p:anim calcmode="lin" valueType="num">
                                      <p:cBhvr>
                                        <p:cTn id="10" dur="500" fill="hold"/>
                                        <p:tgtEl>
                                          <p:spTgt spid="4"/>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2" name="Rectangle 2"/>
          <p:cNvSpPr>
            <a:spLocks noChangeArrowheads="1"/>
          </p:cNvSpPr>
          <p:nvPr/>
        </p:nvSpPr>
        <p:spPr bwMode="auto">
          <a:xfrm>
            <a:off x="395288" y="-17462"/>
            <a:ext cx="72009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6" tIns="45630" rIns="91256" bIns="45630"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提分技巧</a:t>
            </a:r>
            <a:r>
              <a:rPr kumimoji="0" lang="en-US" altLang="zh-CN"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a:t>
            </a:r>
            <a:r>
              <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rPr>
              <a:t>命题说话</a:t>
            </a:r>
            <a:endParaRPr kumimoji="0" lang="zh-CN" altLang="en-US" sz="4800" b="0" i="0" u="none" strike="noStrike" kern="1200" cap="none" spc="0" normalizeH="0" baseline="0" noProof="0">
              <a:ln>
                <a:noFill/>
              </a:ln>
              <a:solidFill>
                <a:srgbClr val="990000"/>
              </a:solidFill>
              <a:effectLst>
                <a:outerShdw blurRad="38100" dist="38100" dir="2700000" algn="tl">
                  <a:srgbClr val="000000"/>
                </a:outerShdw>
              </a:effectLst>
              <a:uLnTx/>
              <a:uFillTx/>
              <a:latin typeface="Arial" panose="020B0604020202020204" pitchFamily="34" charset="0"/>
              <a:ea typeface="隶书" panose="02010509060101010101" pitchFamily="49" charset="-122"/>
              <a:cs typeface="Arial" panose="020B0604020202020204" pitchFamily="34" charset="0"/>
            </a:endParaRPr>
          </a:p>
        </p:txBody>
      </p:sp>
      <p:sp>
        <p:nvSpPr>
          <p:cNvPr id="117763" name="Text Box 3"/>
          <p:cNvSpPr txBox="1">
            <a:spLocks noChangeArrowheads="1"/>
          </p:cNvSpPr>
          <p:nvPr/>
        </p:nvSpPr>
        <p:spPr bwMode="auto">
          <a:xfrm>
            <a:off x="179388" y="908050"/>
            <a:ext cx="8785225" cy="557847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marR="0" defTabSz="914400">
              <a:lnSpc>
                <a:spcPct val="125000"/>
              </a:lnSpc>
              <a:spcBef>
                <a:spcPct val="50000"/>
              </a:spcBef>
              <a:buClrTx/>
              <a:buSzTx/>
              <a:buFontTx/>
              <a:defRPr/>
            </a:pP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1、</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同一个话题可以从不同角度切入，选不同的材料。</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2、</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同一个材料可以适用于若干不同的话题。</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3、</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说话要说自己熟悉的事情。</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4、不要选择过于伤心的事，避免情绪失控</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5</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、努力提高普通话词汇、语法的规范程度。</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6</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、努力提高说话的自然流畅程度，要求尽可能用口语词汇、口语句式来说话，不要使自己的说话像背稿、念读。</a:t>
            </a:r>
            <a:r>
              <a:rPr kumimoji="0" lang="en-US" altLang="zh-CN"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7</a:t>
            </a:r>
            <a:r>
              <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rPr>
              <a:t>、不必刻意追求句子是否优美，故事是否生动有趣。</a:t>
            </a:r>
            <a:endParaRPr kumimoji="0" lang="zh-CN" altLang="en-US" sz="3200" b="1" kern="1200" cap="none" spc="0" normalizeH="0" baseline="0" noProof="0">
              <a:effectLst>
                <a:outerShdw blurRad="38100" dist="38100" dir="2700000" algn="tl">
                  <a:srgbClr val="FFFFFF"/>
                </a:outerShdw>
              </a:effectLst>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iterate type="wd">
                                    <p:tmPct val="10000"/>
                                  </p:iterate>
                                  <p:childTnLst>
                                    <p:set>
                                      <p:cBhvr>
                                        <p:cTn id="6" dur="1" fill="hold">
                                          <p:stCondLst>
                                            <p:cond delay="0"/>
                                          </p:stCondLst>
                                        </p:cTn>
                                        <p:tgtEl>
                                          <p:spTgt spid="117763"/>
                                        </p:tgtEl>
                                        <p:attrNameLst>
                                          <p:attrName>style.visibility</p:attrName>
                                        </p:attrNameLst>
                                      </p:cBhvr>
                                      <p:to>
                                        <p:strVal val="visible"/>
                                      </p:to>
                                    </p:set>
                                    <p:anim calcmode="lin" valueType="num">
                                      <p:cBhvr>
                                        <p:cTn id="7" dur="500" fill="hold"/>
                                        <p:tgtEl>
                                          <p:spTgt spid="117763"/>
                                        </p:tgtEl>
                                        <p:attrNameLst>
                                          <p:attrName>ppt_w</p:attrName>
                                        </p:attrNameLst>
                                      </p:cBhvr>
                                      <p:tavLst>
                                        <p:tav tm="0">
                                          <p:val>
                                            <p:fltVal val="0.000000"/>
                                          </p:val>
                                        </p:tav>
                                        <p:tav tm="100000">
                                          <p:val>
                                            <p:strVal val="#ppt_w"/>
                                          </p:val>
                                        </p:tav>
                                      </p:tavLst>
                                    </p:anim>
                                    <p:anim calcmode="lin" valueType="num">
                                      <p:cBhvr>
                                        <p:cTn id="8" dur="500" fill="hold"/>
                                        <p:tgtEl>
                                          <p:spTgt spid="11776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3"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a:spLocks noGrp="1" noChangeArrowheads="1"/>
          </p:cNvSpPr>
          <p:nvPr>
            <p:ph type="ctrTitle"/>
          </p:nvPr>
        </p:nvSpPr>
        <p:spPr>
          <a:xfrm>
            <a:off x="3569335" y="1552575"/>
            <a:ext cx="4975860" cy="1012825"/>
          </a:xfrm>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5400" b="0" i="0" u="none" strike="noStrike" kern="0" cap="none" spc="0" normalizeH="0" baseline="0" noProof="0" smtClean="0">
                <a:ln>
                  <a:noFill/>
                </a:ln>
                <a:solidFill>
                  <a:srgbClr val="990000"/>
                </a:solidFill>
                <a:effectLst>
                  <a:outerShdw blurRad="38100" dist="38100" dir="2700000" algn="tl">
                    <a:srgbClr val="000000"/>
                  </a:outerShdw>
                </a:effectLst>
                <a:uLnTx/>
                <a:uFillTx/>
                <a:latin typeface="+mj-lt"/>
                <a:ea typeface="隶书" panose="02010509060101010101" pitchFamily="49" charset="-122"/>
                <a:cs typeface="+mj-cs"/>
              </a:rPr>
              <a:t>谢谢大家！</a:t>
            </a:r>
            <a:endParaRPr kumimoji="0" lang="zh-CN" altLang="en-US" sz="5400" b="0" i="0" u="none" strike="noStrike" kern="0" cap="none" spc="0" normalizeH="0" baseline="0" noProof="0" smtClean="0">
              <a:ln>
                <a:noFill/>
              </a:ln>
              <a:solidFill>
                <a:srgbClr val="990000"/>
              </a:solidFill>
              <a:effectLst>
                <a:outerShdw blurRad="38100" dist="38100" dir="2700000" algn="tl">
                  <a:srgbClr val="000000"/>
                </a:outerShdw>
              </a:effectLst>
              <a:uLnTx/>
              <a:uFillTx/>
              <a:latin typeface="+mj-lt"/>
              <a:ea typeface="隶书" panose="02010509060101010101" pitchFamily="49" charset="-122"/>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500" fill="hold"/>
                                        <p:tgtEl>
                                          <p:spTgt spid="1024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68" name="Text Box 64"/>
          <p:cNvSpPr txBox="1"/>
          <p:nvPr/>
        </p:nvSpPr>
        <p:spPr>
          <a:xfrm>
            <a:off x="911225" y="1229995"/>
            <a:ext cx="8088630" cy="4523105"/>
          </a:xfrm>
          <a:prstGeom prst="rect">
            <a:avLst/>
          </a:prstGeom>
          <a:noFill/>
          <a:ln w="9525">
            <a:noFill/>
          </a:ln>
        </p:spPr>
        <p:txBody>
          <a:bodyPr wrap="square">
            <a:spAutoFit/>
          </a:bodyPr>
          <a:p>
            <a:pPr>
              <a:spcBef>
                <a:spcPct val="50000"/>
              </a:spcBef>
              <a:buNone/>
            </a:pPr>
            <a:r>
              <a:rPr lang="zh-CN" altLang="en-US" sz="3600" dirty="0">
                <a:latin typeface="楷体" panose="02010609060101010101" pitchFamily="49" charset="-122"/>
                <a:ea typeface="楷体" panose="02010609060101010101" pitchFamily="49" charset="-122"/>
              </a:rPr>
              <a:t>儿化词以</a:t>
            </a:r>
            <a:r>
              <a:rPr lang="en-US" altLang="zh-CN" sz="3600" dirty="0">
                <a:latin typeface="楷体" panose="02010609060101010101" pitchFamily="49" charset="-122"/>
                <a:ea typeface="楷体" panose="02010609060101010101" pitchFamily="49" charset="-122"/>
              </a:rPr>
              <a:t>《</a:t>
            </a:r>
            <a:r>
              <a:rPr lang="zh-CN" altLang="en-US" sz="3600" dirty="0">
                <a:latin typeface="楷体" panose="02010609060101010101" pitchFamily="49" charset="-122"/>
                <a:ea typeface="楷体" panose="02010609060101010101" pitchFamily="49" charset="-122"/>
              </a:rPr>
              <a:t>普通话水平测试用儿化词语表</a:t>
            </a:r>
            <a:r>
              <a:rPr lang="en-US" altLang="zh-CN" sz="3600" dirty="0">
                <a:latin typeface="楷体" panose="02010609060101010101" pitchFamily="49" charset="-122"/>
                <a:ea typeface="楷体" panose="02010609060101010101" pitchFamily="49" charset="-122"/>
              </a:rPr>
              <a:t>》</a:t>
            </a:r>
            <a:r>
              <a:rPr lang="zh-CN" altLang="en-US" sz="3600" dirty="0">
                <a:latin typeface="楷体" panose="02010609060101010101" pitchFamily="49" charset="-122"/>
                <a:ea typeface="楷体" panose="02010609060101010101" pitchFamily="49" charset="-122"/>
              </a:rPr>
              <a:t>为准。该表中有，而未读作儿化的，判为错误；该表与</a:t>
            </a:r>
            <a:r>
              <a:rPr lang="en-US" altLang="zh-CN" sz="3600" dirty="0">
                <a:latin typeface="楷体" panose="02010609060101010101" pitchFamily="49" charset="-122"/>
                <a:ea typeface="楷体" panose="02010609060101010101" pitchFamily="49" charset="-122"/>
              </a:rPr>
              <a:t>《</a:t>
            </a:r>
            <a:r>
              <a:rPr lang="zh-CN" altLang="en-US" sz="3600" dirty="0">
                <a:latin typeface="楷体" panose="02010609060101010101" pitchFamily="49" charset="-122"/>
                <a:ea typeface="楷体" panose="02010609060101010101" pitchFamily="49" charset="-122"/>
              </a:rPr>
              <a:t>现代汉语词典</a:t>
            </a:r>
            <a:r>
              <a:rPr lang="en-US" altLang="zh-CN" sz="3600" dirty="0">
                <a:latin typeface="楷体" panose="02010609060101010101" pitchFamily="49" charset="-122"/>
                <a:ea typeface="楷体" panose="02010609060101010101" pitchFamily="49" charset="-122"/>
              </a:rPr>
              <a:t>》</a:t>
            </a:r>
            <a:r>
              <a:rPr lang="zh-CN" altLang="en-US" sz="3600" dirty="0">
                <a:latin typeface="楷体" panose="02010609060101010101" pitchFamily="49" charset="-122"/>
                <a:ea typeface="楷体" panose="02010609060101010101" pitchFamily="49" charset="-122"/>
              </a:rPr>
              <a:t>均未标注为儿化的，如读作儿化，判为错误（该表中没有，但</a:t>
            </a:r>
            <a:r>
              <a:rPr lang="en-US" altLang="zh-CN" sz="3600" dirty="0">
                <a:latin typeface="楷体" panose="02010609060101010101" pitchFamily="49" charset="-122"/>
                <a:ea typeface="楷体" panose="02010609060101010101" pitchFamily="49" charset="-122"/>
              </a:rPr>
              <a:t>《</a:t>
            </a:r>
            <a:r>
              <a:rPr lang="zh-CN" altLang="en-US" sz="3600" dirty="0">
                <a:latin typeface="楷体" panose="02010609060101010101" pitchFamily="49" charset="-122"/>
                <a:ea typeface="楷体" panose="02010609060101010101" pitchFamily="49" charset="-122"/>
              </a:rPr>
              <a:t>现代汉语词典</a:t>
            </a:r>
            <a:r>
              <a:rPr lang="en-US" altLang="zh-CN" sz="3600" dirty="0">
                <a:latin typeface="楷体" panose="02010609060101010101" pitchFamily="49" charset="-122"/>
                <a:ea typeface="楷体" panose="02010609060101010101" pitchFamily="49" charset="-122"/>
              </a:rPr>
              <a:t>》</a:t>
            </a:r>
            <a:r>
              <a:rPr lang="zh-CN" altLang="en-US" sz="3600" dirty="0">
                <a:latin typeface="楷体" panose="02010609060101010101" pitchFamily="49" charset="-122"/>
                <a:ea typeface="楷体" panose="02010609060101010101" pitchFamily="49" charset="-122"/>
              </a:rPr>
              <a:t>标注为儿化的，读不读儿化均不算错误）；未按普通话儿化韵音变规则发音的，判为错误。</a:t>
            </a:r>
            <a:endParaRPr lang="zh-CN" altLang="en-US" sz="36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21568"/>
                                        </p:tgtEl>
                                        <p:attrNameLst>
                                          <p:attrName>style.visibility</p:attrName>
                                        </p:attrNameLst>
                                      </p:cBhvr>
                                      <p:to>
                                        <p:strVal val="visible"/>
                                      </p:to>
                                    </p:set>
                                    <p:anim calcmode="lin" valueType="num">
                                      <p:cBhvr>
                                        <p:cTn id="7" dur="1000" fill="hold"/>
                                        <p:tgtEl>
                                          <p:spTgt spid="21568"/>
                                        </p:tgtEl>
                                        <p:attrNameLst>
                                          <p:attrName>ppt_x</p:attrName>
                                        </p:attrNameLst>
                                      </p:cBhvr>
                                      <p:tavLst>
                                        <p:tav tm="0">
                                          <p:val>
                                            <p:strVal val="#ppt_x"/>
                                          </p:val>
                                        </p:tav>
                                        <p:tav tm="100000">
                                          <p:val>
                                            <p:strVal val="#ppt_x"/>
                                          </p:val>
                                        </p:tav>
                                      </p:tavLst>
                                    </p:anim>
                                    <p:anim calcmode="lin" valueType="num">
                                      <p:cBhvr>
                                        <p:cTn id="8" dur="1000" fill="hold"/>
                                        <p:tgtEl>
                                          <p:spTgt spid="21568"/>
                                        </p:tgtEl>
                                        <p:attrNameLst>
                                          <p:attrName>ppt_y</p:attrName>
                                        </p:attrNameLst>
                                      </p:cBhvr>
                                      <p:tavLst>
                                        <p:tav tm="0">
                                          <p:val>
                                            <p:strVal val="#ppt_y-#ppt_h/2"/>
                                          </p:val>
                                        </p:tav>
                                        <p:tav tm="100000">
                                          <p:val>
                                            <p:strVal val="#ppt_y"/>
                                          </p:val>
                                        </p:tav>
                                      </p:tavLst>
                                    </p:anim>
                                    <p:anim calcmode="lin" valueType="num">
                                      <p:cBhvr>
                                        <p:cTn id="9" dur="1000" fill="hold"/>
                                        <p:tgtEl>
                                          <p:spTgt spid="21568"/>
                                        </p:tgtEl>
                                        <p:attrNameLst>
                                          <p:attrName>ppt_w</p:attrName>
                                        </p:attrNameLst>
                                      </p:cBhvr>
                                      <p:tavLst>
                                        <p:tav tm="0">
                                          <p:val>
                                            <p:strVal val="#ppt_w"/>
                                          </p:val>
                                        </p:tav>
                                        <p:tav tm="100000">
                                          <p:val>
                                            <p:strVal val="#ppt_w"/>
                                          </p:val>
                                        </p:tav>
                                      </p:tavLst>
                                    </p:anim>
                                    <p:anim calcmode="lin" valueType="num">
                                      <p:cBhvr>
                                        <p:cTn id="10" dur="1000" fill="hold"/>
                                        <p:tgtEl>
                                          <p:spTgt spid="21568"/>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68" grpId="0"/>
    </p:bldLst>
  </p:timing>
</p:sld>
</file>

<file path=ppt/theme/theme1.xml><?xml version="1.0" encoding="utf-8"?>
<a:theme xmlns:a="http://schemas.openxmlformats.org/drawingml/2006/main" name="587TGp_School_light">
  <a:themeElements>
    <a:clrScheme name="587TGp_School_light 2">
      <a:dk1>
        <a:srgbClr val="000000"/>
      </a:dk1>
      <a:lt1>
        <a:srgbClr val="DCFCDE"/>
      </a:lt1>
      <a:dk2>
        <a:srgbClr val="000000"/>
      </a:dk2>
      <a:lt2>
        <a:srgbClr val="FFFFFF"/>
      </a:lt2>
      <a:accent1>
        <a:srgbClr val="AD6DD5"/>
      </a:accent1>
      <a:accent2>
        <a:srgbClr val="4AD828"/>
      </a:accent2>
      <a:accent3>
        <a:srgbClr val="EBFDEC"/>
      </a:accent3>
      <a:accent4>
        <a:srgbClr val="000000"/>
      </a:accent4>
      <a:accent5>
        <a:srgbClr val="D3BAE7"/>
      </a:accent5>
      <a:accent6>
        <a:srgbClr val="42C423"/>
      </a:accent6>
      <a:hlink>
        <a:srgbClr val="F8A858"/>
      </a:hlink>
      <a:folHlink>
        <a:srgbClr val="5FB5EF"/>
      </a:folHlink>
    </a:clrScheme>
    <a:fontScheme name="587TGp_School_light">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587TGp_School_light 1">
        <a:dk1>
          <a:srgbClr val="000000"/>
        </a:dk1>
        <a:lt1>
          <a:srgbClr val="FFFFD9"/>
        </a:lt1>
        <a:dk2>
          <a:srgbClr val="000000"/>
        </a:dk2>
        <a:lt2>
          <a:srgbClr val="FFFFFF"/>
        </a:lt2>
        <a:accent1>
          <a:srgbClr val="6CD69C"/>
        </a:accent1>
        <a:accent2>
          <a:srgbClr val="33CCCC"/>
        </a:accent2>
        <a:accent3>
          <a:srgbClr val="FFFFE9"/>
        </a:accent3>
        <a:accent4>
          <a:srgbClr val="000000"/>
        </a:accent4>
        <a:accent5>
          <a:srgbClr val="BAE8CB"/>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87TGp_School_light 2">
        <a:dk1>
          <a:srgbClr val="000000"/>
        </a:dk1>
        <a:lt1>
          <a:srgbClr val="DCFCDE"/>
        </a:lt1>
        <a:dk2>
          <a:srgbClr val="000000"/>
        </a:dk2>
        <a:lt2>
          <a:srgbClr val="FFFFFF"/>
        </a:lt2>
        <a:accent1>
          <a:srgbClr val="AD6DD5"/>
        </a:accent1>
        <a:accent2>
          <a:srgbClr val="4AD828"/>
        </a:accent2>
        <a:accent3>
          <a:srgbClr val="EBFDEC"/>
        </a:accent3>
        <a:accent4>
          <a:srgbClr val="000000"/>
        </a:accent4>
        <a:accent5>
          <a:srgbClr val="D3BAE7"/>
        </a:accent5>
        <a:accent6>
          <a:srgbClr val="42C423"/>
        </a:accent6>
        <a:hlink>
          <a:srgbClr val="F8A858"/>
        </a:hlink>
        <a:folHlink>
          <a:srgbClr val="5FB5EF"/>
        </a:folHlink>
      </a:clrScheme>
      <a:clrMap bg1="lt1" tx1="dk1" bg2="lt2" tx2="dk2" accent1="accent1" accent2="accent2" accent3="accent3" accent4="accent4" accent5="accent5" accent6="accent6" hlink="hlink" folHlink="folHlink"/>
    </a:extraClrScheme>
    <a:extraClrScheme>
      <a:clrScheme name="587TGp_School_light 3">
        <a:dk1>
          <a:srgbClr val="000000"/>
        </a:dk1>
        <a:lt1>
          <a:srgbClr val="FCDCE7"/>
        </a:lt1>
        <a:dk2>
          <a:srgbClr val="000000"/>
        </a:dk2>
        <a:lt2>
          <a:srgbClr val="FFFFFF"/>
        </a:lt2>
        <a:accent1>
          <a:srgbClr val="65DADD"/>
        </a:accent1>
        <a:accent2>
          <a:srgbClr val="EB9F15"/>
        </a:accent2>
        <a:accent3>
          <a:srgbClr val="FDEBF1"/>
        </a:accent3>
        <a:accent4>
          <a:srgbClr val="000000"/>
        </a:accent4>
        <a:accent5>
          <a:srgbClr val="B8EAEB"/>
        </a:accent5>
        <a:accent6>
          <a:srgbClr val="D59012"/>
        </a:accent6>
        <a:hlink>
          <a:srgbClr val="B4D977"/>
        </a:hlink>
        <a:folHlink>
          <a:srgbClr val="F973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587TGp_School_light">
  <a:themeElements>
    <a:clrScheme name="587TGp_School_light 2">
      <a:dk1>
        <a:srgbClr val="000000"/>
      </a:dk1>
      <a:lt1>
        <a:srgbClr val="DCFCDE"/>
      </a:lt1>
      <a:dk2>
        <a:srgbClr val="000000"/>
      </a:dk2>
      <a:lt2>
        <a:srgbClr val="FFFFFF"/>
      </a:lt2>
      <a:accent1>
        <a:srgbClr val="AD6DD5"/>
      </a:accent1>
      <a:accent2>
        <a:srgbClr val="4AD828"/>
      </a:accent2>
      <a:accent3>
        <a:srgbClr val="EBFDEC"/>
      </a:accent3>
      <a:accent4>
        <a:srgbClr val="000000"/>
      </a:accent4>
      <a:accent5>
        <a:srgbClr val="D3BAE7"/>
      </a:accent5>
      <a:accent6>
        <a:srgbClr val="42C423"/>
      </a:accent6>
      <a:hlink>
        <a:srgbClr val="F8A858"/>
      </a:hlink>
      <a:folHlink>
        <a:srgbClr val="5FB5EF"/>
      </a:folHlink>
    </a:clrScheme>
    <a:fontScheme name="587TGp_School_light">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587TGp_School_light 1">
        <a:dk1>
          <a:srgbClr val="000000"/>
        </a:dk1>
        <a:lt1>
          <a:srgbClr val="FFFFD9"/>
        </a:lt1>
        <a:dk2>
          <a:srgbClr val="000000"/>
        </a:dk2>
        <a:lt2>
          <a:srgbClr val="FFFFFF"/>
        </a:lt2>
        <a:accent1>
          <a:srgbClr val="6CD69C"/>
        </a:accent1>
        <a:accent2>
          <a:srgbClr val="33CCCC"/>
        </a:accent2>
        <a:accent3>
          <a:srgbClr val="FFFFE9"/>
        </a:accent3>
        <a:accent4>
          <a:srgbClr val="000000"/>
        </a:accent4>
        <a:accent5>
          <a:srgbClr val="BAE8CB"/>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87TGp_School_light 2">
        <a:dk1>
          <a:srgbClr val="000000"/>
        </a:dk1>
        <a:lt1>
          <a:srgbClr val="DCFCDE"/>
        </a:lt1>
        <a:dk2>
          <a:srgbClr val="000000"/>
        </a:dk2>
        <a:lt2>
          <a:srgbClr val="FFFFFF"/>
        </a:lt2>
        <a:accent1>
          <a:srgbClr val="AD6DD5"/>
        </a:accent1>
        <a:accent2>
          <a:srgbClr val="4AD828"/>
        </a:accent2>
        <a:accent3>
          <a:srgbClr val="EBFDEC"/>
        </a:accent3>
        <a:accent4>
          <a:srgbClr val="000000"/>
        </a:accent4>
        <a:accent5>
          <a:srgbClr val="D3BAE7"/>
        </a:accent5>
        <a:accent6>
          <a:srgbClr val="42C423"/>
        </a:accent6>
        <a:hlink>
          <a:srgbClr val="F8A858"/>
        </a:hlink>
        <a:folHlink>
          <a:srgbClr val="5FB5EF"/>
        </a:folHlink>
      </a:clrScheme>
      <a:clrMap bg1="lt1" tx1="dk1" bg2="lt2" tx2="dk2" accent1="accent1" accent2="accent2" accent3="accent3" accent4="accent4" accent5="accent5" accent6="accent6" hlink="hlink" folHlink="folHlink"/>
    </a:extraClrScheme>
    <a:extraClrScheme>
      <a:clrScheme name="587TGp_School_light 3">
        <a:dk1>
          <a:srgbClr val="000000"/>
        </a:dk1>
        <a:lt1>
          <a:srgbClr val="FCDCE7"/>
        </a:lt1>
        <a:dk2>
          <a:srgbClr val="000000"/>
        </a:dk2>
        <a:lt2>
          <a:srgbClr val="FFFFFF"/>
        </a:lt2>
        <a:accent1>
          <a:srgbClr val="65DADD"/>
        </a:accent1>
        <a:accent2>
          <a:srgbClr val="EB9F15"/>
        </a:accent2>
        <a:accent3>
          <a:srgbClr val="FDEBF1"/>
        </a:accent3>
        <a:accent4>
          <a:srgbClr val="000000"/>
        </a:accent4>
        <a:accent5>
          <a:srgbClr val="B8EAEB"/>
        </a:accent5>
        <a:accent6>
          <a:srgbClr val="D59012"/>
        </a:accent6>
        <a:hlink>
          <a:srgbClr val="B4D977"/>
        </a:hlink>
        <a:folHlink>
          <a:srgbClr val="F973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587TGp_School_light">
  <a:themeElements>
    <a:clrScheme name="587TGp_School_light 2">
      <a:dk1>
        <a:srgbClr val="000000"/>
      </a:dk1>
      <a:lt1>
        <a:srgbClr val="DCFCDE"/>
      </a:lt1>
      <a:dk2>
        <a:srgbClr val="000000"/>
      </a:dk2>
      <a:lt2>
        <a:srgbClr val="FFFFFF"/>
      </a:lt2>
      <a:accent1>
        <a:srgbClr val="AD6DD5"/>
      </a:accent1>
      <a:accent2>
        <a:srgbClr val="4AD828"/>
      </a:accent2>
      <a:accent3>
        <a:srgbClr val="EBFDEC"/>
      </a:accent3>
      <a:accent4>
        <a:srgbClr val="000000"/>
      </a:accent4>
      <a:accent5>
        <a:srgbClr val="D3BAE7"/>
      </a:accent5>
      <a:accent6>
        <a:srgbClr val="42C423"/>
      </a:accent6>
      <a:hlink>
        <a:srgbClr val="F8A858"/>
      </a:hlink>
      <a:folHlink>
        <a:srgbClr val="5FB5EF"/>
      </a:folHlink>
    </a:clrScheme>
    <a:fontScheme name="587TGp_School_light">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587TGp_School_light 1">
        <a:dk1>
          <a:srgbClr val="000000"/>
        </a:dk1>
        <a:lt1>
          <a:srgbClr val="FFFFD9"/>
        </a:lt1>
        <a:dk2>
          <a:srgbClr val="000000"/>
        </a:dk2>
        <a:lt2>
          <a:srgbClr val="FFFFFF"/>
        </a:lt2>
        <a:accent1>
          <a:srgbClr val="6CD69C"/>
        </a:accent1>
        <a:accent2>
          <a:srgbClr val="33CCCC"/>
        </a:accent2>
        <a:accent3>
          <a:srgbClr val="FFFFE9"/>
        </a:accent3>
        <a:accent4>
          <a:srgbClr val="000000"/>
        </a:accent4>
        <a:accent5>
          <a:srgbClr val="BAE8CB"/>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87TGp_School_light 2">
        <a:dk1>
          <a:srgbClr val="000000"/>
        </a:dk1>
        <a:lt1>
          <a:srgbClr val="DCFCDE"/>
        </a:lt1>
        <a:dk2>
          <a:srgbClr val="000000"/>
        </a:dk2>
        <a:lt2>
          <a:srgbClr val="FFFFFF"/>
        </a:lt2>
        <a:accent1>
          <a:srgbClr val="AD6DD5"/>
        </a:accent1>
        <a:accent2>
          <a:srgbClr val="4AD828"/>
        </a:accent2>
        <a:accent3>
          <a:srgbClr val="EBFDEC"/>
        </a:accent3>
        <a:accent4>
          <a:srgbClr val="000000"/>
        </a:accent4>
        <a:accent5>
          <a:srgbClr val="D3BAE7"/>
        </a:accent5>
        <a:accent6>
          <a:srgbClr val="42C423"/>
        </a:accent6>
        <a:hlink>
          <a:srgbClr val="F8A858"/>
        </a:hlink>
        <a:folHlink>
          <a:srgbClr val="5FB5EF"/>
        </a:folHlink>
      </a:clrScheme>
      <a:clrMap bg1="lt1" tx1="dk1" bg2="lt2" tx2="dk2" accent1="accent1" accent2="accent2" accent3="accent3" accent4="accent4" accent5="accent5" accent6="accent6" hlink="hlink" folHlink="folHlink"/>
    </a:extraClrScheme>
    <a:extraClrScheme>
      <a:clrScheme name="587TGp_School_light 3">
        <a:dk1>
          <a:srgbClr val="000000"/>
        </a:dk1>
        <a:lt1>
          <a:srgbClr val="FCDCE7"/>
        </a:lt1>
        <a:dk2>
          <a:srgbClr val="000000"/>
        </a:dk2>
        <a:lt2>
          <a:srgbClr val="FFFFFF"/>
        </a:lt2>
        <a:accent1>
          <a:srgbClr val="65DADD"/>
        </a:accent1>
        <a:accent2>
          <a:srgbClr val="EB9F15"/>
        </a:accent2>
        <a:accent3>
          <a:srgbClr val="FDEBF1"/>
        </a:accent3>
        <a:accent4>
          <a:srgbClr val="000000"/>
        </a:accent4>
        <a:accent5>
          <a:srgbClr val="B8EAEB"/>
        </a:accent5>
        <a:accent6>
          <a:srgbClr val="D59012"/>
        </a:accent6>
        <a:hlink>
          <a:srgbClr val="B4D977"/>
        </a:hlink>
        <a:folHlink>
          <a:srgbClr val="F973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587TGp_School_light</Template>
  <TotalTime>0</TotalTime>
  <Words>11879</Words>
  <Application>WPS 演示</Application>
  <PresentationFormat>全屏显示(4:3)</PresentationFormat>
  <Paragraphs>394</Paragraphs>
  <Slides>86</Slides>
  <Notes>4</Notes>
  <HiddenSlides>0</HiddenSlides>
  <MMClips>0</MMClips>
  <ScaleCrop>false</ScaleCrop>
  <HeadingPairs>
    <vt:vector size="6" baseType="variant">
      <vt:variant>
        <vt:lpstr>已用的字体</vt:lpstr>
      </vt:variant>
      <vt:variant>
        <vt:i4>14</vt:i4>
      </vt:variant>
      <vt:variant>
        <vt:lpstr>主题</vt:lpstr>
      </vt:variant>
      <vt:variant>
        <vt:i4>3</vt:i4>
      </vt:variant>
      <vt:variant>
        <vt:lpstr>幻灯片标题</vt:lpstr>
      </vt:variant>
      <vt:variant>
        <vt:i4>86</vt:i4>
      </vt:variant>
    </vt:vector>
  </HeadingPairs>
  <TitlesOfParts>
    <vt:vector size="103" baseType="lpstr">
      <vt:lpstr>Arial</vt:lpstr>
      <vt:lpstr>宋体</vt:lpstr>
      <vt:lpstr>Wingdings</vt:lpstr>
      <vt:lpstr>隶书</vt:lpstr>
      <vt:lpstr>楷体</vt:lpstr>
      <vt:lpstr>Times New Roman</vt:lpstr>
      <vt:lpstr>方正大黑简体</vt:lpstr>
      <vt:lpstr>黑体</vt:lpstr>
      <vt:lpstr>微软雅黑</vt:lpstr>
      <vt:lpstr>Arial Unicode MS</vt:lpstr>
      <vt:lpstr>Arial Narrow</vt:lpstr>
      <vt:lpstr>楷体_GB2312</vt:lpstr>
      <vt:lpstr>新宋体</vt:lpstr>
      <vt:lpstr>华文隶书</vt:lpstr>
      <vt:lpstr>587TGp_School_light</vt:lpstr>
      <vt:lpstr>1_587TGp_School_light</vt:lpstr>
      <vt:lpstr>2_587TGp_School_light</vt:lpstr>
      <vt:lpstr>评分标准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PowerTemplate</dc:title>
  <dc:creator>微软用户</dc:creator>
  <cp:lastModifiedBy>好雨知时节</cp:lastModifiedBy>
  <cp:revision>59</cp:revision>
  <dcterms:created xsi:type="dcterms:W3CDTF">2009-05-28T15:27:26Z</dcterms:created>
  <dcterms:modified xsi:type="dcterms:W3CDTF">2022-04-10T11:23:39Z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2052-11.1.0.11566</vt:lpwstr>
  </property>
  <property fmtid="{D5CDD505-2E9C-101B-9397-08002B2CF9AE}" pid="3" name="ICV">
    <vt:lpwstr>9EDEA169A15C4A9CAA4EEE1E38127E4E</vt:lpwstr>
  </property>
</Properties>
</file>