
<file path=[Content_Types].xml><?xml version="1.0" encoding="utf-8"?>
<Types xmlns="http://schemas.openxmlformats.org/package/2006/content-types">
  <Default Extension="jpeg" ContentType="image/jpeg"/>
  <Default Extension="JPG" ContentType="image/.jpg"/>
  <Default Extension="wmf" ContentType="image/x-wmf"/>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handoutMasterIdLst>
    <p:handoutMasterId r:id="rId22"/>
  </p:handoutMasterIdLst>
  <p:sldIdLst>
    <p:sldId id="261" r:id="rId3"/>
    <p:sldId id="287" r:id="rId4"/>
    <p:sldId id="409" r:id="rId5"/>
    <p:sldId id="410" r:id="rId6"/>
    <p:sldId id="375" r:id="rId7"/>
    <p:sldId id="411" r:id="rId8"/>
    <p:sldId id="422" r:id="rId9"/>
    <p:sldId id="378" r:id="rId10"/>
    <p:sldId id="412" r:id="rId11"/>
    <p:sldId id="413" r:id="rId12"/>
    <p:sldId id="414" r:id="rId13"/>
    <p:sldId id="415" r:id="rId14"/>
    <p:sldId id="416" r:id="rId15"/>
    <p:sldId id="417" r:id="rId16"/>
    <p:sldId id="418" r:id="rId17"/>
    <p:sldId id="419" r:id="rId18"/>
    <p:sldId id="420" r:id="rId19"/>
    <p:sldId id="258" r:id="rId20"/>
  </p:sldIdLst>
  <p:sldSz cx="9144000" cy="6858000" type="screen4x3"/>
  <p:notesSz cx="6858000" cy="9144000"/>
  <p:custDataLst>
    <p:tags r:id="rId26"/>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509BB"/>
    <a:srgbClr val="1D41D5"/>
    <a:srgbClr val="7DA9DF"/>
    <a:srgbClr val="379EF3"/>
    <a:srgbClr val="EBC8C7"/>
    <a:srgbClr val="DE6087"/>
    <a:srgbClr val="67B5B3"/>
    <a:srgbClr val="D4D745"/>
    <a:srgbClr val="87CF90"/>
    <a:srgbClr val="557A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248"/>
    <p:restoredTop sz="94634"/>
  </p:normalViewPr>
  <p:slideViewPr>
    <p:cSldViewPr showGuides="1">
      <p:cViewPr varScale="1">
        <p:scale>
          <a:sx n="84" d="100"/>
          <a:sy n="84" d="100"/>
        </p:scale>
        <p:origin x="-1122" y="-78"/>
      </p:cViewPr>
      <p:guideLst>
        <p:guide orient="horz" pos="2205"/>
        <p:guide pos="2880"/>
      </p:guideLst>
    </p:cSldViewPr>
  </p:slideViewPr>
  <p:outlineViewPr>
    <p:cViewPr>
      <p:scale>
        <a:sx n="33" d="100"/>
        <a:sy n="33" d="100"/>
      </p:scale>
      <p:origin x="0" y="0"/>
    </p:cViewPr>
  </p:outlineViewPr>
  <p:notesTextViewPr>
    <p:cViewPr>
      <p:scale>
        <a:sx n="100" d="100"/>
        <a:sy n="100" d="100"/>
      </p:scale>
      <p:origin x="0" y="0"/>
    </p:cViewPr>
  </p:notesTextViewPr>
  <p:gridSpacing cx="72033" cy="72033"/>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gs" Target="tags/tag136.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handoutMaster" Target="handoutMasters/handoutMaster1.xml"/><Relationship Id="rId21" Type="http://schemas.openxmlformats.org/officeDocument/2006/relationships/notesMaster" Target="notesMasters/notesMaster1.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B016A414-2756-4DE9-B592-03E14ECF5F64}"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7" name="日期占位符 3"/>
          <p:cNvSpPr>
            <a:spLocks noGrp="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FE505061-10BC-4E91-81B2-65280507C471}"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4"/>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5"/>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p>
            <a:pPr algn="r">
              <a:buNone/>
            </a:pPr>
            <a:fld id="{9A0DB2DC-4C9A-4742-B13C-FB6460FD3503}" type="slidenum">
              <a:rPr lang="zh-CN" altLang="en-US" dirty="0"/>
            </a:fld>
            <a:endParaRPr lang="zh-CN" altLang="en-US" dirty="0"/>
          </a:p>
        </p:txBody>
      </p:sp>
    </p:spTree>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8E2D06F5-AC60-4160-AA71-5B0F7AF1ECEE}"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4"/>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5"/>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p>
            <a:pPr algn="r">
              <a:buNone/>
            </a:pPr>
            <a:fld id="{9A0DB2DC-4C9A-4742-B13C-FB6460FD3503}" type="slidenum">
              <a:rPr lang="zh-CN" altLang="en-US" dirty="0"/>
            </a:fld>
            <a:endParaRPr lang="zh-CN" altLang="en-US" dirty="0"/>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37F2DC9F-E8A1-4634-B229-F9C5F778BEE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4"/>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5"/>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p>
            <a:pPr algn="r">
              <a:buNone/>
            </a:pPr>
            <a:fld id="{9A0DB2DC-4C9A-4742-B13C-FB6460FD3503}" type="slidenum">
              <a:rPr lang="zh-CN" altLang="en-US" dirty="0"/>
            </a:fld>
            <a:endParaRPr lang="zh-CN" altLang="en-US" dirty="0"/>
          </a:p>
        </p:txBody>
      </p:sp>
    </p:spTree>
  </p:cSld>
  <p:clrMapOvr>
    <a:masterClrMapping/>
  </p:clrMapOvr>
  <p:transition spd="slow">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7" name="日期占位符 2"/>
          <p:cNvSpPr>
            <a:spLocks noGrp="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ED07FE9A-1E1C-4740-8E29-EA234247E046}"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3"/>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4"/>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p>
            <a:pPr algn="r">
              <a:buNone/>
            </a:pPr>
            <a:fld id="{9A0DB2DC-4C9A-4742-B13C-FB6460FD3503}" type="slidenum">
              <a:rPr lang="zh-CN" altLang="en-US" dirty="0"/>
            </a:fld>
            <a:endParaRPr lang="zh-CN" altLang="en-US" dirty="0"/>
          </a:p>
        </p:txBody>
      </p:sp>
    </p:spTree>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776FE003-1D3E-4F30-B0B8-9DDDA201A667}"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4"/>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5"/>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p>
            <a:pPr algn="r">
              <a:buNone/>
            </a:pPr>
            <a:fld id="{9A0DB2DC-4C9A-4742-B13C-FB6460FD3503}" type="slidenum">
              <a:rPr lang="zh-CN" altLang="en-US" dirty="0"/>
            </a:fld>
            <a:endParaRPr lang="zh-CN" altLang="en-US" dirty="0"/>
          </a:p>
        </p:txBody>
      </p:sp>
    </p:spTree>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7" name="日期占位符 3"/>
          <p:cNvSpPr>
            <a:spLocks noGrp="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972E1111-A484-4AA9-BF95-102D078AD112}"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4"/>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5"/>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p>
            <a:pPr algn="r">
              <a:buNone/>
            </a:pPr>
            <a:fld id="{9A0DB2DC-4C9A-4742-B13C-FB6460FD3503}" type="slidenum">
              <a:rPr lang="zh-CN" altLang="en-US" dirty="0"/>
            </a:fld>
            <a:endParaRPr lang="zh-CN" altLang="en-US" dirty="0"/>
          </a:p>
        </p:txBody>
      </p:sp>
    </p:spTree>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4"/>
          <p:cNvSpPr>
            <a:spLocks noGrp="1"/>
          </p:cNvSpPr>
          <p:nvPr>
            <p:ph type="dt" sz="half" idx="1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E47DB0F5-6E8E-4F9A-8686-3933CE02C71B}"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5"/>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6"/>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p>
            <a:pPr algn="r">
              <a:buNone/>
            </a:pPr>
            <a:fld id="{9A0DB2DC-4C9A-4742-B13C-FB6460FD3503}" type="slidenum">
              <a:rPr lang="zh-CN" altLang="en-US" dirty="0"/>
            </a:fld>
            <a:endParaRPr lang="zh-CN" altLang="en-US" dirty="0"/>
          </a:p>
        </p:txBody>
      </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74F34290-ED91-4E24-9C1C-4CE0BC4DA384}"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7"/>
          <p:cNvSpPr>
            <a:spLocks noGrp="1"/>
          </p:cNvSpPr>
          <p:nvPr>
            <p:ph type="ftr" sz="quarter" idx="1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8"/>
          <p:cNvSpPr>
            <a:spLocks noGrp="1"/>
          </p:cNvSpPr>
          <p:nvPr>
            <p:ph type="sldNum" sz="quarter" idx="14"/>
          </p:nvPr>
        </p:nvSpPr>
        <p:spPr bwMode="auto">
          <a:xfrm>
            <a:off x="6553200" y="6356350"/>
            <a:ext cx="2133600" cy="365125"/>
          </a:xfrm>
          <a:prstGeom prst="rect">
            <a:avLst/>
          </a:prstGeom>
          <a:ln>
            <a:miter lim="800000"/>
          </a:ln>
        </p:spPr>
        <p:txBody>
          <a:bodyPr vert="horz" wrap="square" lIns="91440" tIns="45720" rIns="91440" bIns="45720" numCol="1" anchor="ctr" anchorCtr="0" compatLnSpc="1"/>
          <a:p>
            <a:pPr algn="r">
              <a:buNone/>
            </a:pPr>
            <a:fld id="{9A0DB2DC-4C9A-4742-B13C-FB6460FD3503}" type="slidenum">
              <a:rPr lang="zh-CN" altLang="en-US" dirty="0"/>
            </a:fld>
            <a:endParaRPr lang="zh-CN" altLang="en-US" dirty="0"/>
          </a:p>
        </p:txBody>
      </p: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7" name="日期占位符 2"/>
          <p:cNvSpPr>
            <a:spLocks noGrp="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37E6632D-873A-488E-B036-03B272315346}"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3"/>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4"/>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p>
            <a:pPr algn="r">
              <a:buNone/>
            </a:pPr>
            <a:fld id="{9A0DB2DC-4C9A-4742-B13C-FB6460FD3503}" type="slidenum">
              <a:rPr lang="zh-CN" altLang="en-US" dirty="0"/>
            </a:fld>
            <a:endParaRPr lang="zh-CN" altLang="en-US" dirty="0"/>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7" name="日期占位符 1"/>
          <p:cNvSpPr>
            <a:spLocks noGrp="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463AAB6E-F022-4435-AAA9-16751F9CD24C}"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2"/>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3"/>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p>
            <a:pPr algn="r">
              <a:buNone/>
            </a:pPr>
            <a:fld id="{9A0DB2DC-4C9A-4742-B13C-FB6460FD3503}" type="slidenum">
              <a:rPr lang="zh-CN" altLang="en-US" dirty="0"/>
            </a:fld>
            <a:endParaRPr lang="zh-CN" altLang="en-US" dirty="0"/>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7" name="日期占位符 4"/>
          <p:cNvSpPr>
            <a:spLocks noGrp="1"/>
          </p:cNvSpPr>
          <p:nvPr>
            <p:ph type="dt" sz="half" idx="1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4E254DD5-BA65-452B-974B-7F0559A9708C}"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5"/>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6"/>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p>
            <a:pPr algn="r">
              <a:buNone/>
            </a:pPr>
            <a:fld id="{9A0DB2DC-4C9A-4742-B13C-FB6460FD3503}" type="slidenum">
              <a:rPr lang="zh-CN" altLang="en-US" dirty="0"/>
            </a:fld>
            <a:endParaRPr lang="zh-CN" altLang="en-US" dirty="0"/>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7" name="日期占位符 4"/>
          <p:cNvSpPr>
            <a:spLocks noGrp="1"/>
          </p:cNvSpPr>
          <p:nvPr>
            <p:ph type="dt" sz="half" idx="1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7B64B6D3-9766-4168-A772-33774948189A}"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8" name="页脚占位符 5"/>
          <p:cNvSpPr>
            <a:spLocks noGrp="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9" name="灯片编号占位符 6"/>
          <p:cNvSpPr>
            <a:spLocks noGrp="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p>
            <a:pPr algn="r">
              <a:buNone/>
            </a:pPr>
            <a:fld id="{9A0DB2DC-4C9A-4742-B13C-FB6460FD3503}" type="slidenum">
              <a:rPr lang="zh-CN" altLang="en-US" dirty="0"/>
            </a:fld>
            <a:endParaRPr lang="zh-CN" altLang="en-US" dirty="0"/>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noChangeArrowheads="1"/>
          </p:cNvSpPr>
          <p:nvPr>
            <p:ph type="dt" sz="half" idx="2"/>
          </p:nvPr>
        </p:nvSpPr>
        <p:spPr bwMode="auto">
          <a:xfrm>
            <a:off x="457200" y="6356350"/>
            <a:ext cx="2133600" cy="365125"/>
          </a:xfrm>
          <a:prstGeom prst="rect">
            <a:avLst/>
          </a:prstGeom>
          <a:noFill/>
          <a:ln w="9525">
            <a:noFill/>
            <a:miter lim="800000"/>
          </a:ln>
        </p:spPr>
        <p:txBody>
          <a:bodyPr vert="horz" wrap="square" lIns="91440" tIns="45720" rIns="91440" bIns="45720" numCol="1" anchor="ctr" anchorCtr="0" compatLnSpc="1"/>
          <a:lstStyle>
            <a:lvl1pPr>
              <a:defRPr sz="1200">
                <a:solidFill>
                  <a:srgbClr val="898989"/>
                </a:solidFill>
                <a:latin typeface="Arial" panose="020B0604020202020204" pitchFamily="34" charset="0"/>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308DB149-FE23-4BF6-BED3-C12C9994FD7B}"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fld>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1029" name="页脚占位符 4"/>
          <p:cNvSpPr>
            <a:spLocks noGrp="1" noChangeArrowheads="1"/>
          </p:cNvSpPr>
          <p:nvPr>
            <p:ph type="ftr" sz="quarter" idx="3"/>
          </p:nvPr>
        </p:nvSpPr>
        <p:spPr bwMode="auto">
          <a:xfrm>
            <a:off x="3124200" y="6356350"/>
            <a:ext cx="2895600" cy="365125"/>
          </a:xfrm>
          <a:prstGeom prst="rect">
            <a:avLst/>
          </a:prstGeom>
          <a:noFill/>
          <a:ln w="9525">
            <a:noFill/>
            <a:miter lim="800000"/>
          </a:ln>
        </p:spPr>
        <p:txBody>
          <a:bodyPr vert="horz" wrap="square" lIns="91440" tIns="45720" rIns="91440" bIns="45720" numCol="1" anchor="ctr" anchorCtr="0" compatLnSpc="1"/>
          <a:lstStyle>
            <a:lvl1pPr algn="ctr">
              <a:defRPr sz="1200">
                <a:solidFill>
                  <a:srgbClr val="898989"/>
                </a:solidFill>
                <a:latin typeface="Arial" panose="020B0604020202020204" pitchFamily="34" charset="0"/>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1030" name="灯片编号占位符 5"/>
          <p:cNvSpPr>
            <a:spLocks noGrp="1" noChangeArrowheads="1"/>
          </p:cNvSpPr>
          <p:nvPr>
            <p:ph type="sldNum" sz="quarter" idx="4"/>
          </p:nvPr>
        </p:nvSpPr>
        <p:spPr bwMode="auto">
          <a:xfrm>
            <a:off x="6553200" y="6356350"/>
            <a:ext cx="2133600" cy="365125"/>
          </a:xfrm>
          <a:prstGeom prst="rect">
            <a:avLst/>
          </a:prstGeom>
          <a:noFill/>
          <a:ln w="9525">
            <a:noFill/>
            <a:miter lim="800000"/>
          </a:ln>
        </p:spPr>
        <p:txBody>
          <a:bodyPr vert="horz" wrap="square" lIns="91440" tIns="45720" rIns="91440" bIns="45720" numCol="1" anchor="ctr" anchorCtr="0" compatLnSpc="1"/>
          <a:lstStyle>
            <a:lvl1pPr algn="r">
              <a:defRPr sz="1200">
                <a:solidFill>
                  <a:srgbClr val="898989"/>
                </a:solidFill>
              </a:defRPr>
            </a:lvl1pPr>
          </a:lstStyle>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wipe dir="r"/>
  </p:transition>
  <p:hf sldNum="0" hdr="0" ftr="0"/>
  <p:txStyles>
    <p:titleStyle>
      <a:lvl1pPr marL="914400" indent="-914400" algn="ctr" rtl="0" eaLnBrk="0" fontAlgn="base" hangingPunct="0">
        <a:spcBef>
          <a:spcPct val="0"/>
        </a:spcBef>
        <a:spcAft>
          <a:spcPct val="0"/>
        </a:spcAft>
        <a:defRPr sz="4400">
          <a:solidFill>
            <a:schemeClr val="tx1"/>
          </a:solidFill>
          <a:latin typeface="+mj-lt"/>
          <a:ea typeface="+mj-ea"/>
          <a:cs typeface="+mj-cs"/>
          <a:sym typeface="Calibri" panose="020F0502020204030204" pitchFamily="34" charset="0"/>
        </a:defRPr>
      </a:lvl1pPr>
      <a:lvl2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914400" indent="-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13716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18288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22860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27432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Calibri" panose="020F050202020403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Calibri" panose="020F050202020403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emf"/><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1" Type="http://schemas.openxmlformats.org/officeDocument/2006/relationships/slideLayout" Target="../slideLayouts/slideLayout2.xml"/><Relationship Id="rId20" Type="http://schemas.openxmlformats.org/officeDocument/2006/relationships/tags" Target="../tags/tag42.xml"/><Relationship Id="rId2" Type="http://schemas.openxmlformats.org/officeDocument/2006/relationships/tags" Target="../tags/tag24.xml"/><Relationship Id="rId19" Type="http://schemas.openxmlformats.org/officeDocument/2006/relationships/tags" Target="../tags/tag41.xml"/><Relationship Id="rId18" Type="http://schemas.openxmlformats.org/officeDocument/2006/relationships/tags" Target="../tags/tag40.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tags" Target="../tags/tag2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14.xml.rels><?xml version="1.0" encoding="UTF-8" standalone="yes"?>
<Relationships xmlns="http://schemas.openxmlformats.org/package/2006/relationships"><Relationship Id="rId9" Type="http://schemas.openxmlformats.org/officeDocument/2006/relationships/tags" Target="../tags/tag51.xml"/><Relationship Id="rId8" Type="http://schemas.openxmlformats.org/officeDocument/2006/relationships/tags" Target="../tags/tag50.xml"/><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8" Type="http://schemas.openxmlformats.org/officeDocument/2006/relationships/slideLayout" Target="../slideLayouts/slideLayout2.xml"/><Relationship Id="rId17" Type="http://schemas.openxmlformats.org/officeDocument/2006/relationships/tags" Target="../tags/tag59.xml"/><Relationship Id="rId16" Type="http://schemas.openxmlformats.org/officeDocument/2006/relationships/tags" Target="../tags/tag58.xml"/><Relationship Id="rId15" Type="http://schemas.openxmlformats.org/officeDocument/2006/relationships/tags" Target="../tags/tag57.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tags" Target="../tags/tag53.xml"/><Relationship Id="rId10" Type="http://schemas.openxmlformats.org/officeDocument/2006/relationships/tags" Target="../tags/tag52.xml"/><Relationship Id="rId1" Type="http://schemas.openxmlformats.org/officeDocument/2006/relationships/tags" Target="../tags/tag43.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11.jpeg"/><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s>
</file>

<file path=ppt/slides/_rels/slide16.xml.rels><?xml version="1.0" encoding="UTF-8" standalone="yes"?>
<Relationships xmlns="http://schemas.openxmlformats.org/package/2006/relationships"><Relationship Id="rId9" Type="http://schemas.openxmlformats.org/officeDocument/2006/relationships/tags" Target="../tags/tag74.xml"/><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tags" Target="../tags/tag67.xml"/><Relationship Id="rId18" Type="http://schemas.openxmlformats.org/officeDocument/2006/relationships/slideLayout" Target="../slideLayouts/slideLayout2.xml"/><Relationship Id="rId17" Type="http://schemas.openxmlformats.org/officeDocument/2006/relationships/image" Target="../media/image12.jpeg"/><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tags" Target="../tags/tag79.xml"/><Relationship Id="rId13" Type="http://schemas.openxmlformats.org/officeDocument/2006/relationships/tags" Target="../tags/tag78.xml"/><Relationship Id="rId12" Type="http://schemas.openxmlformats.org/officeDocument/2006/relationships/tags" Target="../tags/tag77.xml"/><Relationship Id="rId11" Type="http://schemas.openxmlformats.org/officeDocument/2006/relationships/tags" Target="../tags/tag76.xml"/><Relationship Id="rId10" Type="http://schemas.openxmlformats.org/officeDocument/2006/relationships/tags" Target="../tags/tag75.xml"/><Relationship Id="rId1" Type="http://schemas.openxmlformats.org/officeDocument/2006/relationships/tags" Target="../tags/tag66.xml"/></Relationships>
</file>

<file path=ppt/slides/_rels/slide17.xml.rels><?xml version="1.0" encoding="UTF-8" standalone="yes"?>
<Relationships xmlns="http://schemas.openxmlformats.org/package/2006/relationships"><Relationship Id="rId9" Type="http://schemas.openxmlformats.org/officeDocument/2006/relationships/tags" Target="../tags/tag90.xml"/><Relationship Id="rId8" Type="http://schemas.openxmlformats.org/officeDocument/2006/relationships/tags" Target="../tags/tag89.xml"/><Relationship Id="rId7" Type="http://schemas.openxmlformats.org/officeDocument/2006/relationships/tags" Target="../tags/tag88.xml"/><Relationship Id="rId6" Type="http://schemas.openxmlformats.org/officeDocument/2006/relationships/tags" Target="../tags/tag87.xml"/><Relationship Id="rId56" Type="http://schemas.openxmlformats.org/officeDocument/2006/relationships/slideLayout" Target="../slideLayouts/slideLayout2.xml"/><Relationship Id="rId55" Type="http://schemas.openxmlformats.org/officeDocument/2006/relationships/image" Target="../media/image13.wmf"/><Relationship Id="rId54" Type="http://schemas.openxmlformats.org/officeDocument/2006/relationships/tags" Target="../tags/tag135.xml"/><Relationship Id="rId53" Type="http://schemas.openxmlformats.org/officeDocument/2006/relationships/tags" Target="../tags/tag134.xml"/><Relationship Id="rId52" Type="http://schemas.openxmlformats.org/officeDocument/2006/relationships/tags" Target="../tags/tag133.xml"/><Relationship Id="rId51" Type="http://schemas.openxmlformats.org/officeDocument/2006/relationships/tags" Target="../tags/tag132.xml"/><Relationship Id="rId50" Type="http://schemas.openxmlformats.org/officeDocument/2006/relationships/tags" Target="../tags/tag131.xml"/><Relationship Id="rId5" Type="http://schemas.openxmlformats.org/officeDocument/2006/relationships/tags" Target="../tags/tag86.xml"/><Relationship Id="rId49" Type="http://schemas.openxmlformats.org/officeDocument/2006/relationships/tags" Target="../tags/tag130.xml"/><Relationship Id="rId48" Type="http://schemas.openxmlformats.org/officeDocument/2006/relationships/tags" Target="../tags/tag129.xml"/><Relationship Id="rId47" Type="http://schemas.openxmlformats.org/officeDocument/2006/relationships/tags" Target="../tags/tag128.xml"/><Relationship Id="rId46" Type="http://schemas.openxmlformats.org/officeDocument/2006/relationships/tags" Target="../tags/tag127.xml"/><Relationship Id="rId45" Type="http://schemas.openxmlformats.org/officeDocument/2006/relationships/tags" Target="../tags/tag126.xml"/><Relationship Id="rId44" Type="http://schemas.openxmlformats.org/officeDocument/2006/relationships/tags" Target="../tags/tag125.xml"/><Relationship Id="rId43" Type="http://schemas.openxmlformats.org/officeDocument/2006/relationships/tags" Target="../tags/tag124.xml"/><Relationship Id="rId42" Type="http://schemas.openxmlformats.org/officeDocument/2006/relationships/tags" Target="../tags/tag123.xml"/><Relationship Id="rId41" Type="http://schemas.openxmlformats.org/officeDocument/2006/relationships/tags" Target="../tags/tag122.xml"/><Relationship Id="rId40" Type="http://schemas.openxmlformats.org/officeDocument/2006/relationships/tags" Target="../tags/tag121.xml"/><Relationship Id="rId4" Type="http://schemas.openxmlformats.org/officeDocument/2006/relationships/tags" Target="../tags/tag85.xml"/><Relationship Id="rId39" Type="http://schemas.openxmlformats.org/officeDocument/2006/relationships/tags" Target="../tags/tag120.xml"/><Relationship Id="rId38" Type="http://schemas.openxmlformats.org/officeDocument/2006/relationships/tags" Target="../tags/tag119.xml"/><Relationship Id="rId37" Type="http://schemas.openxmlformats.org/officeDocument/2006/relationships/tags" Target="../tags/tag118.xml"/><Relationship Id="rId36" Type="http://schemas.openxmlformats.org/officeDocument/2006/relationships/tags" Target="../tags/tag117.xml"/><Relationship Id="rId35" Type="http://schemas.openxmlformats.org/officeDocument/2006/relationships/tags" Target="../tags/tag116.xml"/><Relationship Id="rId34" Type="http://schemas.openxmlformats.org/officeDocument/2006/relationships/tags" Target="../tags/tag115.xml"/><Relationship Id="rId33" Type="http://schemas.openxmlformats.org/officeDocument/2006/relationships/tags" Target="../tags/tag114.xml"/><Relationship Id="rId32" Type="http://schemas.openxmlformats.org/officeDocument/2006/relationships/tags" Target="../tags/tag113.xml"/><Relationship Id="rId31" Type="http://schemas.openxmlformats.org/officeDocument/2006/relationships/tags" Target="../tags/tag112.xml"/><Relationship Id="rId30" Type="http://schemas.openxmlformats.org/officeDocument/2006/relationships/tags" Target="../tags/tag111.xml"/><Relationship Id="rId3" Type="http://schemas.openxmlformats.org/officeDocument/2006/relationships/tags" Target="../tags/tag84.xml"/><Relationship Id="rId29" Type="http://schemas.openxmlformats.org/officeDocument/2006/relationships/tags" Target="../tags/tag110.xml"/><Relationship Id="rId28" Type="http://schemas.openxmlformats.org/officeDocument/2006/relationships/tags" Target="../tags/tag109.xml"/><Relationship Id="rId27" Type="http://schemas.openxmlformats.org/officeDocument/2006/relationships/tags" Target="../tags/tag108.xml"/><Relationship Id="rId26" Type="http://schemas.openxmlformats.org/officeDocument/2006/relationships/tags" Target="../tags/tag107.xml"/><Relationship Id="rId25" Type="http://schemas.openxmlformats.org/officeDocument/2006/relationships/tags" Target="../tags/tag106.xml"/><Relationship Id="rId24" Type="http://schemas.openxmlformats.org/officeDocument/2006/relationships/tags" Target="../tags/tag105.xml"/><Relationship Id="rId23" Type="http://schemas.openxmlformats.org/officeDocument/2006/relationships/tags" Target="../tags/tag104.xml"/><Relationship Id="rId22" Type="http://schemas.openxmlformats.org/officeDocument/2006/relationships/tags" Target="../tags/tag103.xml"/><Relationship Id="rId21" Type="http://schemas.openxmlformats.org/officeDocument/2006/relationships/tags" Target="../tags/tag102.xml"/><Relationship Id="rId20" Type="http://schemas.openxmlformats.org/officeDocument/2006/relationships/tags" Target="../tags/tag101.xml"/><Relationship Id="rId2" Type="http://schemas.openxmlformats.org/officeDocument/2006/relationships/tags" Target="../tags/tag83.xml"/><Relationship Id="rId19" Type="http://schemas.openxmlformats.org/officeDocument/2006/relationships/tags" Target="../tags/tag100.xml"/><Relationship Id="rId18" Type="http://schemas.openxmlformats.org/officeDocument/2006/relationships/tags" Target="../tags/tag99.xml"/><Relationship Id="rId17" Type="http://schemas.openxmlformats.org/officeDocument/2006/relationships/tags" Target="../tags/tag98.xml"/><Relationship Id="rId16" Type="http://schemas.openxmlformats.org/officeDocument/2006/relationships/tags" Target="../tags/tag97.xml"/><Relationship Id="rId15" Type="http://schemas.openxmlformats.org/officeDocument/2006/relationships/tags" Target="../tags/tag96.xml"/><Relationship Id="rId14" Type="http://schemas.openxmlformats.org/officeDocument/2006/relationships/tags" Target="../tags/tag95.xml"/><Relationship Id="rId13" Type="http://schemas.openxmlformats.org/officeDocument/2006/relationships/tags" Target="../tags/tag94.xml"/><Relationship Id="rId12" Type="http://schemas.openxmlformats.org/officeDocument/2006/relationships/tags" Target="../tags/tag93.xml"/><Relationship Id="rId11" Type="http://schemas.openxmlformats.org/officeDocument/2006/relationships/tags" Target="../tags/tag92.xml"/><Relationship Id="rId10" Type="http://schemas.openxmlformats.org/officeDocument/2006/relationships/tags" Target="../tags/tag91.xml"/><Relationship Id="rId1" Type="http://schemas.openxmlformats.org/officeDocument/2006/relationships/tags" Target="../tags/tag8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3" Type="http://schemas.openxmlformats.org/officeDocument/2006/relationships/slideLayout" Target="../slideLayouts/slideLayout2.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9" name="矩形 5"/>
          <p:cNvSpPr/>
          <p:nvPr/>
        </p:nvSpPr>
        <p:spPr>
          <a:xfrm>
            <a:off x="0" y="1428433"/>
            <a:ext cx="9144000" cy="5688012"/>
          </a:xfrm>
          <a:prstGeom prst="rect">
            <a:avLst/>
          </a:prstGeom>
          <a:solidFill>
            <a:srgbClr val="7DA9DF"/>
          </a:solidFill>
          <a:ln w="25400">
            <a:noFill/>
          </a:ln>
        </p:spPr>
        <p:txBody>
          <a:bodyPr anchor="ctr" anchorCtr="0"/>
          <a:p>
            <a:pPr algn="ctr"/>
            <a:endParaRPr lang="zh-CN" altLang="en-US" dirty="0">
              <a:solidFill>
                <a:srgbClr val="FFFFFF"/>
              </a:solidFill>
              <a:latin typeface="宋体" panose="02010600030101010101" pitchFamily="2" charset="-122"/>
              <a:sym typeface="宋体" panose="02010600030101010101" pitchFamily="2" charset="-122"/>
            </a:endParaRPr>
          </a:p>
        </p:txBody>
      </p:sp>
      <p:sp>
        <p:nvSpPr>
          <p:cNvPr id="14338" name="矩形 4"/>
          <p:cNvSpPr/>
          <p:nvPr/>
        </p:nvSpPr>
        <p:spPr>
          <a:xfrm>
            <a:off x="0" y="0"/>
            <a:ext cx="9144000" cy="1428750"/>
          </a:xfrm>
          <a:prstGeom prst="rect">
            <a:avLst/>
          </a:prstGeom>
          <a:solidFill>
            <a:srgbClr val="F1F1F1"/>
          </a:solidFill>
          <a:ln w="25400">
            <a:noFill/>
          </a:ln>
        </p:spPr>
        <p:txBody>
          <a:bodyPr anchor="ctr" anchorCtr="0"/>
          <a:p>
            <a:pPr algn="ctr"/>
            <a:endParaRPr lang="zh-CN" altLang="en-US" dirty="0">
              <a:solidFill>
                <a:srgbClr val="FFFFFF"/>
              </a:solidFill>
              <a:latin typeface="宋体" panose="02010600030101010101" pitchFamily="2" charset="-122"/>
              <a:sym typeface="宋体" panose="02010600030101010101" pitchFamily="2" charset="-122"/>
            </a:endParaRPr>
          </a:p>
        </p:txBody>
      </p:sp>
      <p:sp>
        <p:nvSpPr>
          <p:cNvPr id="14340" name="Rettangolo arrotondato 27"/>
          <p:cNvSpPr/>
          <p:nvPr/>
        </p:nvSpPr>
        <p:spPr>
          <a:xfrm>
            <a:off x="4071938" y="1357313"/>
            <a:ext cx="4498975" cy="1790700"/>
          </a:xfrm>
          <a:prstGeom prst="roundRect">
            <a:avLst>
              <a:gd name="adj" fmla="val 16667"/>
            </a:avLst>
          </a:prstGeom>
          <a:noFill/>
          <a:ln w="25400">
            <a:noFill/>
          </a:ln>
        </p:spPr>
        <p:txBody>
          <a:bodyPr anchor="ctr" anchorCtr="0"/>
          <a:p>
            <a:pPr algn="ctr"/>
            <a:endParaRPr lang="zh-CN" altLang="en-US" sz="4800" dirty="0">
              <a:solidFill>
                <a:schemeClr val="bg1"/>
              </a:solidFill>
              <a:latin typeface="Arial Black" panose="020B0A04020102020204" pitchFamily="34" charset="0"/>
              <a:sym typeface="Arial Black" panose="020B0A04020102020204" pitchFamily="34" charset="0"/>
            </a:endParaRPr>
          </a:p>
        </p:txBody>
      </p:sp>
      <p:sp>
        <p:nvSpPr>
          <p:cNvPr id="14341" name="AutoShape 59"/>
          <p:cNvSpPr>
            <a:spLocks noChangeAspect="1" noTextEdit="1"/>
          </p:cNvSpPr>
          <p:nvPr/>
        </p:nvSpPr>
        <p:spPr>
          <a:xfrm>
            <a:off x="6715125" y="825500"/>
            <a:ext cx="1136650" cy="1541463"/>
          </a:xfrm>
          <a:prstGeom prst="rect">
            <a:avLst/>
          </a:prstGeom>
          <a:noFill/>
          <a:ln w="9525">
            <a:noFill/>
          </a:ln>
        </p:spPr>
        <p:txBody>
          <a:bodyPr/>
          <a:p>
            <a:endParaRPr lang="zh-CN" altLang="en-US"/>
          </a:p>
        </p:txBody>
      </p:sp>
      <p:grpSp>
        <p:nvGrpSpPr>
          <p:cNvPr id="14342" name="Group 12"/>
          <p:cNvGrpSpPr/>
          <p:nvPr/>
        </p:nvGrpSpPr>
        <p:grpSpPr>
          <a:xfrm>
            <a:off x="857250" y="760413"/>
            <a:ext cx="409575" cy="333375"/>
            <a:chOff x="0" y="0"/>
            <a:chExt cx="1259" cy="1024"/>
          </a:xfrm>
        </p:grpSpPr>
        <p:sp>
          <p:nvSpPr>
            <p:cNvPr id="14355" name="Freeform 23"/>
            <p:cNvSpPr/>
            <p:nvPr/>
          </p:nvSpPr>
          <p:spPr>
            <a:xfrm>
              <a:off x="0" y="0"/>
              <a:ext cx="1259" cy="598"/>
            </a:xfrm>
            <a:custGeom>
              <a:avLst/>
              <a:gdLst/>
              <a:ahLst/>
              <a:cxnLst/>
              <a:pathLst/>
            </a:custGeom>
            <a:solidFill>
              <a:srgbClr val="38B8D5">
                <a:alpha val="100000"/>
              </a:srgbClr>
            </a:solidFill>
            <a:ln w="9525">
              <a:noFill/>
            </a:ln>
          </p:spPr>
          <p:txBody>
            <a:bodyPr/>
            <a:p>
              <a:endParaRPr lang="zh-CN" altLang="en-US"/>
            </a:p>
          </p:txBody>
        </p:sp>
        <p:sp>
          <p:nvSpPr>
            <p:cNvPr id="14356" name="Freeform 24"/>
            <p:cNvSpPr/>
            <p:nvPr/>
          </p:nvSpPr>
          <p:spPr>
            <a:xfrm>
              <a:off x="175" y="137"/>
              <a:ext cx="905" cy="887"/>
            </a:xfrm>
            <a:custGeom>
              <a:avLst/>
              <a:gdLst/>
              <a:ahLst/>
              <a:cxnLst/>
              <a:pathLst/>
            </a:custGeom>
            <a:solidFill>
              <a:srgbClr val="38B8D5">
                <a:alpha val="100000"/>
              </a:srgbClr>
            </a:solidFill>
            <a:ln w="9525">
              <a:noFill/>
            </a:ln>
          </p:spPr>
          <p:txBody>
            <a:bodyPr/>
            <a:p>
              <a:endParaRPr lang="zh-CN" altLang="en-US"/>
            </a:p>
          </p:txBody>
        </p:sp>
      </p:grpSp>
      <p:sp>
        <p:nvSpPr>
          <p:cNvPr id="14343" name="Freeform 29"/>
          <p:cNvSpPr>
            <a:spLocks noEditPoints="1"/>
          </p:cNvSpPr>
          <p:nvPr/>
        </p:nvSpPr>
        <p:spPr>
          <a:xfrm>
            <a:off x="1787525" y="760413"/>
            <a:ext cx="407988" cy="382587"/>
          </a:xfrm>
          <a:custGeom>
            <a:avLst/>
            <a:gdLst/>
            <a:ahLst/>
            <a:cxnLst/>
            <a:pathLst/>
          </a:custGeom>
          <a:solidFill>
            <a:srgbClr val="000000">
              <a:alpha val="100000"/>
            </a:srgbClr>
          </a:solidFill>
          <a:ln w="9525">
            <a:noFill/>
          </a:ln>
        </p:spPr>
        <p:txBody>
          <a:bodyPr/>
          <a:p>
            <a:endParaRPr lang="zh-CN" altLang="en-US"/>
          </a:p>
        </p:txBody>
      </p:sp>
      <p:grpSp>
        <p:nvGrpSpPr>
          <p:cNvPr id="14344" name="Group 16"/>
          <p:cNvGrpSpPr/>
          <p:nvPr/>
        </p:nvGrpSpPr>
        <p:grpSpPr>
          <a:xfrm>
            <a:off x="3662363" y="696913"/>
            <a:ext cx="382587" cy="382587"/>
            <a:chOff x="0" y="0"/>
            <a:chExt cx="1212" cy="1212"/>
          </a:xfrm>
        </p:grpSpPr>
        <p:sp>
          <p:nvSpPr>
            <p:cNvPr id="14353" name="Freeform 34"/>
            <p:cNvSpPr/>
            <p:nvPr/>
          </p:nvSpPr>
          <p:spPr>
            <a:xfrm>
              <a:off x="267" y="0"/>
              <a:ext cx="678" cy="549"/>
            </a:xfrm>
            <a:custGeom>
              <a:avLst/>
              <a:gdLst/>
              <a:ahLst/>
              <a:cxnLst/>
              <a:pathLst/>
            </a:custGeom>
            <a:solidFill>
              <a:srgbClr val="000000">
                <a:alpha val="100000"/>
              </a:srgbClr>
            </a:solidFill>
            <a:ln w="9525">
              <a:noFill/>
            </a:ln>
          </p:spPr>
          <p:txBody>
            <a:bodyPr/>
            <a:p>
              <a:endParaRPr lang="zh-CN" altLang="en-US"/>
            </a:p>
          </p:txBody>
        </p:sp>
        <p:sp>
          <p:nvSpPr>
            <p:cNvPr id="14354" name="Freeform 35"/>
            <p:cNvSpPr/>
            <p:nvPr/>
          </p:nvSpPr>
          <p:spPr>
            <a:xfrm>
              <a:off x="0" y="605"/>
              <a:ext cx="1212" cy="607"/>
            </a:xfrm>
            <a:custGeom>
              <a:avLst/>
              <a:gdLst/>
              <a:ahLst/>
              <a:cxnLst/>
              <a:pathLst/>
            </a:custGeom>
            <a:solidFill>
              <a:srgbClr val="000000">
                <a:alpha val="100000"/>
              </a:srgbClr>
            </a:solidFill>
            <a:ln w="9525">
              <a:noFill/>
            </a:ln>
          </p:spPr>
          <p:txBody>
            <a:bodyPr/>
            <a:p>
              <a:endParaRPr lang="zh-CN" altLang="en-US"/>
            </a:p>
          </p:txBody>
        </p:sp>
      </p:grpSp>
      <p:sp>
        <p:nvSpPr>
          <p:cNvPr id="14345" name="Freeform 40"/>
          <p:cNvSpPr>
            <a:spLocks noEditPoints="1"/>
          </p:cNvSpPr>
          <p:nvPr/>
        </p:nvSpPr>
        <p:spPr>
          <a:xfrm>
            <a:off x="4527550" y="760413"/>
            <a:ext cx="473075" cy="319087"/>
          </a:xfrm>
          <a:custGeom>
            <a:avLst/>
            <a:gdLst/>
            <a:ahLst/>
            <a:cxnLst/>
            <a:pathLst/>
          </a:custGeom>
          <a:solidFill>
            <a:srgbClr val="000000">
              <a:alpha val="100000"/>
            </a:srgbClr>
          </a:solidFill>
          <a:ln w="9525">
            <a:noFill/>
          </a:ln>
        </p:spPr>
        <p:txBody>
          <a:bodyPr/>
          <a:p>
            <a:endParaRPr lang="zh-CN" altLang="en-US"/>
          </a:p>
        </p:txBody>
      </p:sp>
      <p:grpSp>
        <p:nvGrpSpPr>
          <p:cNvPr id="14346" name="Group 20"/>
          <p:cNvGrpSpPr/>
          <p:nvPr/>
        </p:nvGrpSpPr>
        <p:grpSpPr>
          <a:xfrm>
            <a:off x="2770188" y="696913"/>
            <a:ext cx="303212" cy="382587"/>
            <a:chOff x="0" y="0"/>
            <a:chExt cx="1139825" cy="1436688"/>
          </a:xfrm>
        </p:grpSpPr>
        <p:sp>
          <p:nvSpPr>
            <p:cNvPr id="14351" name="Freeform 62"/>
            <p:cNvSpPr/>
            <p:nvPr/>
          </p:nvSpPr>
          <p:spPr>
            <a:xfrm>
              <a:off x="0" y="566738"/>
              <a:ext cx="1139825" cy="869950"/>
            </a:xfrm>
            <a:custGeom>
              <a:avLst/>
              <a:gdLst/>
              <a:ahLst/>
              <a:cxnLst/>
              <a:pathLst/>
            </a:custGeom>
            <a:solidFill>
              <a:srgbClr val="000000">
                <a:alpha val="100000"/>
              </a:srgbClr>
            </a:solidFill>
            <a:ln w="9525">
              <a:noFill/>
            </a:ln>
          </p:spPr>
          <p:txBody>
            <a:bodyPr/>
            <a:p>
              <a:endParaRPr lang="zh-CN" altLang="en-US"/>
            </a:p>
          </p:txBody>
        </p:sp>
        <p:sp>
          <p:nvSpPr>
            <p:cNvPr id="14352" name="Freeform 61"/>
            <p:cNvSpPr/>
            <p:nvPr/>
          </p:nvSpPr>
          <p:spPr>
            <a:xfrm>
              <a:off x="71438" y="0"/>
              <a:ext cx="990600" cy="495300"/>
            </a:xfrm>
            <a:custGeom>
              <a:avLst/>
              <a:gdLst/>
              <a:ahLst/>
              <a:cxnLst/>
              <a:pathLst/>
            </a:custGeom>
            <a:solidFill>
              <a:srgbClr val="000000">
                <a:alpha val="100000"/>
              </a:srgbClr>
            </a:solidFill>
            <a:ln w="9525">
              <a:noFill/>
            </a:ln>
          </p:spPr>
          <p:txBody>
            <a:bodyPr/>
            <a:p>
              <a:endParaRPr lang="zh-CN" altLang="en-US"/>
            </a:p>
          </p:txBody>
        </p:sp>
      </p:grpSp>
      <p:sp>
        <p:nvSpPr>
          <p:cNvPr id="26" name="椭圆 25"/>
          <p:cNvSpPr/>
          <p:nvPr/>
        </p:nvSpPr>
        <p:spPr>
          <a:xfrm>
            <a:off x="249555" y="461010"/>
            <a:ext cx="2024380" cy="126746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348" name="TextBox 26"/>
          <p:cNvSpPr txBox="1"/>
          <p:nvPr/>
        </p:nvSpPr>
        <p:spPr>
          <a:xfrm>
            <a:off x="249555" y="908050"/>
            <a:ext cx="2001520" cy="521970"/>
          </a:xfrm>
          <a:prstGeom prst="rect">
            <a:avLst/>
          </a:prstGeom>
          <a:noFill/>
          <a:ln w="9525">
            <a:noFill/>
          </a:ln>
        </p:spPr>
        <p:txBody>
          <a:bodyPr wrap="square">
            <a:spAutoFit/>
          </a:bodyPr>
          <a:p>
            <a:r>
              <a:rPr lang="zh-CN" altLang="en-US" sz="2800" b="1" dirty="0">
                <a:solidFill>
                  <a:srgbClr val="66FFFF"/>
                </a:solidFill>
                <a:latin typeface="黑体" panose="02010609060101010101" pitchFamily="49" charset="-122"/>
                <a:ea typeface="黑体" panose="02010609060101010101" pitchFamily="49" charset="-122"/>
              </a:rPr>
              <a:t>第十一单元</a:t>
            </a:r>
            <a:endParaRPr lang="zh-CN" altLang="en-US" sz="2800" b="1" dirty="0">
              <a:solidFill>
                <a:srgbClr val="66FFFF"/>
              </a:solidFill>
              <a:latin typeface="黑体" panose="02010609060101010101" pitchFamily="49" charset="-122"/>
              <a:ea typeface="黑体" panose="02010609060101010101" pitchFamily="49" charset="-122"/>
            </a:endParaRPr>
          </a:p>
        </p:txBody>
      </p:sp>
      <p:sp>
        <p:nvSpPr>
          <p:cNvPr id="14349" name="TextBox 21"/>
          <p:cNvSpPr txBox="1"/>
          <p:nvPr/>
        </p:nvSpPr>
        <p:spPr>
          <a:xfrm>
            <a:off x="2410778" y="2204403"/>
            <a:ext cx="5041900" cy="706755"/>
          </a:xfrm>
          <a:prstGeom prst="rect">
            <a:avLst/>
          </a:prstGeom>
          <a:noFill/>
          <a:ln w="9525">
            <a:noFill/>
          </a:ln>
        </p:spPr>
        <p:txBody>
          <a:bodyPr>
            <a:spAutoFit/>
          </a:bodyPr>
          <a:p>
            <a:r>
              <a:rPr lang="zh-CN" altLang="en-US" sz="4000" b="1" dirty="0">
                <a:latin typeface="微软雅黑" panose="020B0503020204020204" pitchFamily="34" charset="-122"/>
                <a:ea typeface="微软雅黑" panose="020B0503020204020204" pitchFamily="34" charset="-122"/>
              </a:rPr>
              <a:t>幼儿园教师资格面试</a:t>
            </a:r>
            <a:endParaRPr lang="zh-CN" altLang="en-US" sz="4000" b="1" dirty="0">
              <a:latin typeface="微软雅黑" panose="020B0503020204020204" pitchFamily="34" charset="-122"/>
              <a:ea typeface="微软雅黑" panose="020B0503020204020204" pitchFamily="34" charset="-122"/>
            </a:endParaRPr>
          </a:p>
        </p:txBody>
      </p:sp>
      <p:pic>
        <p:nvPicPr>
          <p:cNvPr id="100" name="图片 99"/>
          <p:cNvPicPr/>
          <p:nvPr/>
        </p:nvPicPr>
        <p:blipFill>
          <a:blip r:embed="rId1"/>
          <a:stretch>
            <a:fillRect/>
          </a:stretch>
        </p:blipFill>
        <p:spPr>
          <a:xfrm>
            <a:off x="2122805" y="3212465"/>
            <a:ext cx="5012690" cy="2692400"/>
          </a:xfrm>
          <a:prstGeom prst="rect">
            <a:avLst/>
          </a:prstGeom>
          <a:noFill/>
          <a:ln w="9525">
            <a:noFill/>
          </a:ln>
        </p:spPr>
      </p:pic>
    </p:spTree>
  </p:cSld>
  <p:clrMapOvr>
    <a:masterClrMapping/>
  </p:clrMapOvr>
  <p:transition spd="slow">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矩形 4"/>
          <p:cNvSpPr/>
          <p:nvPr/>
        </p:nvSpPr>
        <p:spPr>
          <a:xfrm>
            <a:off x="786130" y="0"/>
            <a:ext cx="8357870" cy="1303020"/>
          </a:xfrm>
          <a:prstGeom prst="rect">
            <a:avLst/>
          </a:prstGeom>
          <a:solidFill>
            <a:srgbClr val="F1F1F1"/>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19460" name="Rettangolo arrotondato 27"/>
          <p:cNvSpPr/>
          <p:nvPr/>
        </p:nvSpPr>
        <p:spPr>
          <a:xfrm>
            <a:off x="4071938" y="1357313"/>
            <a:ext cx="4498975" cy="1790700"/>
          </a:xfrm>
          <a:prstGeom prst="roundRect">
            <a:avLst>
              <a:gd name="adj" fmla="val 16667"/>
            </a:avLst>
          </a:prstGeom>
          <a:noFill/>
          <a:ln w="25400">
            <a:noFill/>
          </a:ln>
        </p:spPr>
        <p:txBody>
          <a:bodyPr anchor="ctr" anchorCtr="0"/>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9461" name="矩形 10"/>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9462" name="Group 9"/>
          <p:cNvGrpSpPr/>
          <p:nvPr/>
        </p:nvGrpSpPr>
        <p:grpSpPr>
          <a:xfrm>
            <a:off x="1071563" y="563563"/>
            <a:ext cx="409575" cy="333375"/>
            <a:chOff x="0" y="0"/>
            <a:chExt cx="1259" cy="1024"/>
          </a:xfrm>
        </p:grpSpPr>
        <p:sp>
          <p:nvSpPr>
            <p:cNvPr id="19475"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19476"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19463" name="Freeform 29"/>
          <p:cNvSpPr>
            <a:spLocks noEditPoints="1"/>
          </p:cNvSpPr>
          <p:nvPr/>
        </p:nvSpPr>
        <p:spPr>
          <a:xfrm>
            <a:off x="2000250" y="563563"/>
            <a:ext cx="409575" cy="382587"/>
          </a:xfrm>
          <a:custGeom>
            <a:avLst/>
            <a:gdLst/>
            <a:ahLst/>
            <a:cxnLst/>
            <a:pathLst/>
          </a:custGeom>
          <a:solidFill>
            <a:srgbClr val="76923C">
              <a:alpha val="100000"/>
            </a:srgbClr>
          </a:solidFill>
          <a:ln w="9525">
            <a:noFill/>
          </a:ln>
        </p:spPr>
        <p:txBody>
          <a:bodyPr/>
          <a:p>
            <a:endParaRPr lang="zh-CN" altLang="en-US"/>
          </a:p>
        </p:txBody>
      </p:sp>
      <p:grpSp>
        <p:nvGrpSpPr>
          <p:cNvPr id="19464" name="Group 13"/>
          <p:cNvGrpSpPr/>
          <p:nvPr/>
        </p:nvGrpSpPr>
        <p:grpSpPr>
          <a:xfrm>
            <a:off x="3876675" y="500063"/>
            <a:ext cx="381000" cy="382587"/>
            <a:chOff x="0" y="0"/>
            <a:chExt cx="1212" cy="1212"/>
          </a:xfrm>
        </p:grpSpPr>
        <p:sp>
          <p:nvSpPr>
            <p:cNvPr id="19473"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19474"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19465"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19466" name="Group 17"/>
          <p:cNvGrpSpPr/>
          <p:nvPr/>
        </p:nvGrpSpPr>
        <p:grpSpPr>
          <a:xfrm>
            <a:off x="2984500" y="500063"/>
            <a:ext cx="303213" cy="382587"/>
            <a:chOff x="0" y="0"/>
            <a:chExt cx="1139825" cy="1436688"/>
          </a:xfrm>
        </p:grpSpPr>
        <p:sp>
          <p:nvSpPr>
            <p:cNvPr id="19471" name="Freeform 62"/>
            <p:cNvSpPr/>
            <p:nvPr/>
          </p:nvSpPr>
          <p:spPr>
            <a:xfrm>
              <a:off x="0" y="566738"/>
              <a:ext cx="1139825" cy="869950"/>
            </a:xfrm>
            <a:custGeom>
              <a:avLst/>
              <a:gdLst/>
              <a:ahLst/>
              <a:cxnLst/>
              <a:pathLst/>
            </a:custGeom>
            <a:solidFill>
              <a:srgbClr val="262626">
                <a:alpha val="100000"/>
              </a:srgbClr>
            </a:solidFill>
            <a:ln w="9525">
              <a:noFill/>
            </a:ln>
          </p:spPr>
          <p:txBody>
            <a:bodyPr/>
            <a:p>
              <a:endParaRPr lang="zh-CN" altLang="en-US"/>
            </a:p>
          </p:txBody>
        </p:sp>
        <p:sp>
          <p:nvSpPr>
            <p:cNvPr id="19472" name="Freeform 61"/>
            <p:cNvSpPr/>
            <p:nvPr/>
          </p:nvSpPr>
          <p:spPr>
            <a:xfrm>
              <a:off x="71438" y="0"/>
              <a:ext cx="990600" cy="495300"/>
            </a:xfrm>
            <a:custGeom>
              <a:avLst/>
              <a:gdLst/>
              <a:ahLst/>
              <a:cxnLst/>
              <a:pathLst/>
            </a:custGeom>
            <a:solidFill>
              <a:srgbClr val="262626">
                <a:alpha val="100000"/>
              </a:srgbClr>
            </a:solidFill>
            <a:ln w="9525">
              <a:noFill/>
            </a:ln>
          </p:spPr>
          <p:txBody>
            <a:bodyPr/>
            <a:p>
              <a:endParaRPr lang="zh-CN" altLang="en-US"/>
            </a:p>
          </p:txBody>
        </p:sp>
      </p:grpSp>
      <p:sp>
        <p:nvSpPr>
          <p:cNvPr id="15372" name="内容占位符 28"/>
          <p:cNvSpPr>
            <a:spLocks noGrp="1"/>
          </p:cNvSpPr>
          <p:nvPr>
            <p:ph idx="1"/>
          </p:nvPr>
        </p:nvSpPr>
        <p:spPr>
          <a:xfrm>
            <a:off x="250190" y="1884045"/>
            <a:ext cx="8895080" cy="133794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3.沟通合作：</a:t>
            </a:r>
            <a:endParaRPr kumimoji="0" lang="zh-CN" altLang="en-US" sz="1800"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
        <p:nvSpPr>
          <p:cNvPr id="21" name="圆角矩形 19"/>
          <p:cNvSpPr/>
          <p:nvPr/>
        </p:nvSpPr>
        <p:spPr>
          <a:xfrm>
            <a:off x="177800" y="1123950"/>
            <a:ext cx="3529013"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一、规定题目测试</a:t>
            </a:r>
            <a:endParaRPr kumimoji="0" lang="zh-CN" altLang="en-US" sz="2400" b="1" i="0" u="none" strike="noStrike" kern="1200" cap="none" spc="0" normalizeH="0" baseline="0" noProof="0" dirty="0">
              <a:ln>
                <a:noFill/>
              </a:ln>
              <a:solidFill>
                <a:srgbClr val="FFCC00"/>
              </a:solidFill>
              <a:effectLst/>
              <a:uLnTx/>
              <a:uFillTx/>
              <a:latin typeface="+mn-lt"/>
              <a:ea typeface="+mn-ea"/>
              <a:cs typeface="+mn-cs"/>
            </a:endParaRPr>
          </a:p>
        </p:txBody>
      </p:sp>
      <p:pic>
        <p:nvPicPr>
          <p:cNvPr id="1073744105" name="图片 109" descr="J}W51Z(M9){10%ZZ`XD]ZVQ"/>
          <p:cNvPicPr>
            <a:picLocks noChangeAspect="1"/>
          </p:cNvPicPr>
          <p:nvPr/>
        </p:nvPicPr>
        <p:blipFill>
          <a:blip r:embed="rId1"/>
          <a:stretch>
            <a:fillRect/>
          </a:stretch>
        </p:blipFill>
        <p:spPr>
          <a:xfrm>
            <a:off x="2984500" y="2059940"/>
            <a:ext cx="4356735" cy="2052955"/>
          </a:xfrm>
          <a:prstGeom prst="rect">
            <a:avLst/>
          </a:prstGeom>
          <a:noFill/>
          <a:ln w="9525">
            <a:noFill/>
          </a:ln>
        </p:spPr>
      </p:pic>
      <p:pic>
        <p:nvPicPr>
          <p:cNvPr id="2" name="图片 1"/>
          <p:cNvPicPr>
            <a:picLocks noChangeAspect="1"/>
          </p:cNvPicPr>
          <p:nvPr/>
        </p:nvPicPr>
        <p:blipFill>
          <a:blip r:embed="rId2"/>
          <a:srcRect b="19108"/>
          <a:stretch>
            <a:fillRect/>
          </a:stretch>
        </p:blipFill>
        <p:spPr>
          <a:xfrm>
            <a:off x="1423035" y="4365625"/>
            <a:ext cx="6839585" cy="1567180"/>
          </a:xfrm>
          <a:prstGeom prst="rect">
            <a:avLst/>
          </a:prstGeom>
        </p:spPr>
      </p:pic>
      <p:sp>
        <p:nvSpPr>
          <p:cNvPr id="3" name="内容占位符 28"/>
          <p:cNvSpPr>
            <a:spLocks noGrp="1"/>
          </p:cNvSpPr>
          <p:nvPr/>
        </p:nvSpPr>
        <p:spPr>
          <a:xfrm>
            <a:off x="321945" y="4004310"/>
            <a:ext cx="8895080" cy="631190"/>
          </a:xfrm>
          <a:prstGeom prst="rect">
            <a:avLst/>
          </a:prstGeom>
          <a:noFill/>
          <a:ln w="9525">
            <a:noFill/>
          </a:ln>
        </p:spPr>
        <p:txBody>
          <a:bodyPr vert="horz" wrap="square" lIns="91440" tIns="45720" rIns="91440" bIns="45720" numCol="1" anchor="t" anchorCtr="0" compatLnSpc="1"/>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Calibri" panose="020F050202020403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Calibri" panose="020F050202020403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9pPr>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4.应急应变：</a:t>
            </a: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1800"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5372">
                                            <p:txEl>
                                              <p:pRg st="0" end="0"/>
                                            </p:txEl>
                                          </p:spTgt>
                                        </p:tgtEl>
                                        <p:attrNameLst>
                                          <p:attrName>style.visibility</p:attrName>
                                        </p:attrNameLst>
                                      </p:cBhvr>
                                      <p:to>
                                        <p:strVal val="visible"/>
                                      </p:to>
                                    </p:set>
                                    <p:animEffect transition="in" filter="diamond(in)">
                                      <p:cBhvr>
                                        <p:cTn id="7" dur="2000"/>
                                        <p:tgtEl>
                                          <p:spTgt spid="1537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073744105"/>
                                        </p:tgtEl>
                                        <p:attrNameLst>
                                          <p:attrName>style.visibility</p:attrName>
                                        </p:attrNameLst>
                                      </p:cBhvr>
                                      <p:to>
                                        <p:strVal val="visible"/>
                                      </p:to>
                                    </p:set>
                                    <p:animEffect transition="in" filter="wheel(1)">
                                      <p:cBhvr>
                                        <p:cTn id="12" dur="2000"/>
                                        <p:tgtEl>
                                          <p:spTgt spid="1073744105"/>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edge">
                                      <p:cBhvr>
                                        <p:cTn id="17" dur="2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2" grpId="0" build="p"/>
      <p:bldP spid="15372" grpId="1" build="p"/>
      <p:bldP spid="3" grpId="0"/>
      <p:bldP spid="3"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矩形 4"/>
          <p:cNvSpPr/>
          <p:nvPr/>
        </p:nvSpPr>
        <p:spPr>
          <a:xfrm>
            <a:off x="786130" y="0"/>
            <a:ext cx="8357870" cy="1303020"/>
          </a:xfrm>
          <a:prstGeom prst="rect">
            <a:avLst/>
          </a:prstGeom>
          <a:solidFill>
            <a:srgbClr val="F1F1F1"/>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19460" name="Rettangolo arrotondato 27"/>
          <p:cNvSpPr/>
          <p:nvPr/>
        </p:nvSpPr>
        <p:spPr>
          <a:xfrm>
            <a:off x="4071938" y="1357313"/>
            <a:ext cx="4498975" cy="1790700"/>
          </a:xfrm>
          <a:prstGeom prst="roundRect">
            <a:avLst>
              <a:gd name="adj" fmla="val 16667"/>
            </a:avLst>
          </a:prstGeom>
          <a:noFill/>
          <a:ln w="25400">
            <a:noFill/>
          </a:ln>
        </p:spPr>
        <p:txBody>
          <a:bodyPr anchor="ctr" anchorCtr="0"/>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9461" name="矩形 10"/>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9462" name="Group 9"/>
          <p:cNvGrpSpPr/>
          <p:nvPr/>
        </p:nvGrpSpPr>
        <p:grpSpPr>
          <a:xfrm>
            <a:off x="1071563" y="563563"/>
            <a:ext cx="409575" cy="333375"/>
            <a:chOff x="0" y="0"/>
            <a:chExt cx="1259" cy="1024"/>
          </a:xfrm>
        </p:grpSpPr>
        <p:sp>
          <p:nvSpPr>
            <p:cNvPr id="19475"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19476"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19463" name="Freeform 29"/>
          <p:cNvSpPr>
            <a:spLocks noEditPoints="1"/>
          </p:cNvSpPr>
          <p:nvPr/>
        </p:nvSpPr>
        <p:spPr>
          <a:xfrm>
            <a:off x="2000250" y="563563"/>
            <a:ext cx="409575" cy="382587"/>
          </a:xfrm>
          <a:custGeom>
            <a:avLst/>
            <a:gdLst/>
            <a:ahLst/>
            <a:cxnLst/>
            <a:pathLst/>
          </a:custGeom>
          <a:solidFill>
            <a:srgbClr val="76923C">
              <a:alpha val="100000"/>
            </a:srgbClr>
          </a:solidFill>
          <a:ln w="9525">
            <a:noFill/>
          </a:ln>
        </p:spPr>
        <p:txBody>
          <a:bodyPr/>
          <a:p>
            <a:endParaRPr lang="zh-CN" altLang="en-US"/>
          </a:p>
        </p:txBody>
      </p:sp>
      <p:grpSp>
        <p:nvGrpSpPr>
          <p:cNvPr id="19464" name="Group 13"/>
          <p:cNvGrpSpPr/>
          <p:nvPr/>
        </p:nvGrpSpPr>
        <p:grpSpPr>
          <a:xfrm>
            <a:off x="3876675" y="500063"/>
            <a:ext cx="381000" cy="382587"/>
            <a:chOff x="0" y="0"/>
            <a:chExt cx="1212" cy="1212"/>
          </a:xfrm>
        </p:grpSpPr>
        <p:sp>
          <p:nvSpPr>
            <p:cNvPr id="19473"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19474"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19465"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19466" name="Group 17"/>
          <p:cNvGrpSpPr/>
          <p:nvPr/>
        </p:nvGrpSpPr>
        <p:grpSpPr>
          <a:xfrm>
            <a:off x="2984500" y="500063"/>
            <a:ext cx="303213" cy="382587"/>
            <a:chOff x="0" y="0"/>
            <a:chExt cx="1139825" cy="1436688"/>
          </a:xfrm>
        </p:grpSpPr>
        <p:sp>
          <p:nvSpPr>
            <p:cNvPr id="19471" name="Freeform 62"/>
            <p:cNvSpPr/>
            <p:nvPr/>
          </p:nvSpPr>
          <p:spPr>
            <a:xfrm>
              <a:off x="0" y="566738"/>
              <a:ext cx="1139825" cy="869950"/>
            </a:xfrm>
            <a:custGeom>
              <a:avLst/>
              <a:gdLst/>
              <a:ahLst/>
              <a:cxnLst/>
              <a:pathLst/>
            </a:custGeom>
            <a:solidFill>
              <a:srgbClr val="262626">
                <a:alpha val="100000"/>
              </a:srgbClr>
            </a:solidFill>
            <a:ln w="9525">
              <a:noFill/>
            </a:ln>
          </p:spPr>
          <p:txBody>
            <a:bodyPr/>
            <a:p>
              <a:endParaRPr lang="zh-CN" altLang="en-US"/>
            </a:p>
          </p:txBody>
        </p:sp>
        <p:sp>
          <p:nvSpPr>
            <p:cNvPr id="19472" name="Freeform 61"/>
            <p:cNvSpPr/>
            <p:nvPr/>
          </p:nvSpPr>
          <p:spPr>
            <a:xfrm>
              <a:off x="71438" y="0"/>
              <a:ext cx="990600" cy="495300"/>
            </a:xfrm>
            <a:custGeom>
              <a:avLst/>
              <a:gdLst/>
              <a:ahLst/>
              <a:cxnLst/>
              <a:pathLst/>
            </a:custGeom>
            <a:solidFill>
              <a:srgbClr val="262626">
                <a:alpha val="100000"/>
              </a:srgbClr>
            </a:solidFill>
            <a:ln w="9525">
              <a:noFill/>
            </a:ln>
          </p:spPr>
          <p:txBody>
            <a:bodyPr/>
            <a:p>
              <a:endParaRPr lang="zh-CN" altLang="en-US"/>
            </a:p>
          </p:txBody>
        </p:sp>
      </p:grpSp>
      <p:sp>
        <p:nvSpPr>
          <p:cNvPr id="15372" name="内容占位符 28"/>
          <p:cNvSpPr>
            <a:spLocks noGrp="1"/>
          </p:cNvSpPr>
          <p:nvPr>
            <p:ph idx="1"/>
          </p:nvPr>
        </p:nvSpPr>
        <p:spPr>
          <a:xfrm>
            <a:off x="250190" y="2099310"/>
            <a:ext cx="8895080" cy="413258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5.教育综合：</a:t>
            </a: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a:t>
            </a: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1800"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
        <p:nvSpPr>
          <p:cNvPr id="21" name="圆角矩形 19"/>
          <p:cNvSpPr/>
          <p:nvPr/>
        </p:nvSpPr>
        <p:spPr>
          <a:xfrm>
            <a:off x="177800" y="1123950"/>
            <a:ext cx="3529013"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一、规定题目测试</a:t>
            </a:r>
            <a:endParaRPr kumimoji="0" lang="zh-CN" altLang="en-US" sz="2400" b="1" i="0" u="none" strike="noStrike" kern="1200" cap="none" spc="0" normalizeH="0" baseline="0" noProof="0" dirty="0">
              <a:ln>
                <a:noFill/>
              </a:ln>
              <a:solidFill>
                <a:srgbClr val="FFCC00"/>
              </a:solidFill>
              <a:effectLst/>
              <a:uLnTx/>
              <a:uFillTx/>
              <a:latin typeface="+mn-lt"/>
              <a:ea typeface="+mn-ea"/>
              <a:cs typeface="+mn-cs"/>
            </a:endParaRPr>
          </a:p>
        </p:txBody>
      </p:sp>
      <p:pic>
        <p:nvPicPr>
          <p:cNvPr id="2" name="图片 4"/>
          <p:cNvPicPr>
            <a:picLocks noChangeAspect="1"/>
          </p:cNvPicPr>
          <p:nvPr/>
        </p:nvPicPr>
        <p:blipFill>
          <a:blip r:embed="rId1"/>
          <a:stretch>
            <a:fillRect/>
          </a:stretch>
        </p:blipFill>
        <p:spPr>
          <a:xfrm>
            <a:off x="2184400" y="2924810"/>
            <a:ext cx="5561965" cy="2889250"/>
          </a:xfrm>
          <a:prstGeom prst="rect">
            <a:avLst/>
          </a:prstGeom>
          <a:noFill/>
          <a:ln w="9525">
            <a:noFill/>
          </a:ln>
        </p:spPr>
      </p:pic>
    </p:spTree>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矩形 4"/>
          <p:cNvSpPr/>
          <p:nvPr/>
        </p:nvSpPr>
        <p:spPr>
          <a:xfrm>
            <a:off x="786130" y="0"/>
            <a:ext cx="8357870" cy="1303020"/>
          </a:xfrm>
          <a:prstGeom prst="rect">
            <a:avLst/>
          </a:prstGeom>
          <a:solidFill>
            <a:srgbClr val="F1F1F1"/>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19460" name="Rettangolo arrotondato 27"/>
          <p:cNvSpPr/>
          <p:nvPr/>
        </p:nvSpPr>
        <p:spPr>
          <a:xfrm>
            <a:off x="4071938" y="1357313"/>
            <a:ext cx="4498975" cy="1790700"/>
          </a:xfrm>
          <a:prstGeom prst="roundRect">
            <a:avLst>
              <a:gd name="adj" fmla="val 16667"/>
            </a:avLst>
          </a:prstGeom>
          <a:noFill/>
          <a:ln w="25400">
            <a:noFill/>
          </a:ln>
        </p:spPr>
        <p:txBody>
          <a:bodyPr anchor="ctr" anchorCtr="0"/>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9461" name="矩形 10"/>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9462" name="Group 9"/>
          <p:cNvGrpSpPr/>
          <p:nvPr/>
        </p:nvGrpSpPr>
        <p:grpSpPr>
          <a:xfrm>
            <a:off x="1071563" y="563563"/>
            <a:ext cx="409575" cy="333375"/>
            <a:chOff x="0" y="0"/>
            <a:chExt cx="1259" cy="1024"/>
          </a:xfrm>
        </p:grpSpPr>
        <p:sp>
          <p:nvSpPr>
            <p:cNvPr id="19475"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19476"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19463" name="Freeform 29"/>
          <p:cNvSpPr>
            <a:spLocks noEditPoints="1"/>
          </p:cNvSpPr>
          <p:nvPr/>
        </p:nvSpPr>
        <p:spPr>
          <a:xfrm>
            <a:off x="2000250" y="563563"/>
            <a:ext cx="409575" cy="382587"/>
          </a:xfrm>
          <a:custGeom>
            <a:avLst/>
            <a:gdLst/>
            <a:ahLst/>
            <a:cxnLst/>
            <a:pathLst/>
          </a:custGeom>
          <a:solidFill>
            <a:srgbClr val="76923C">
              <a:alpha val="100000"/>
            </a:srgbClr>
          </a:solidFill>
          <a:ln w="9525">
            <a:noFill/>
          </a:ln>
        </p:spPr>
        <p:txBody>
          <a:bodyPr/>
          <a:p>
            <a:endParaRPr lang="zh-CN" altLang="en-US"/>
          </a:p>
        </p:txBody>
      </p:sp>
      <p:grpSp>
        <p:nvGrpSpPr>
          <p:cNvPr id="19464" name="Group 13"/>
          <p:cNvGrpSpPr/>
          <p:nvPr/>
        </p:nvGrpSpPr>
        <p:grpSpPr>
          <a:xfrm>
            <a:off x="3876675" y="500063"/>
            <a:ext cx="381000" cy="382587"/>
            <a:chOff x="0" y="0"/>
            <a:chExt cx="1212" cy="1212"/>
          </a:xfrm>
        </p:grpSpPr>
        <p:sp>
          <p:nvSpPr>
            <p:cNvPr id="19473"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19474"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19465"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19466" name="Group 17"/>
          <p:cNvGrpSpPr/>
          <p:nvPr/>
        </p:nvGrpSpPr>
        <p:grpSpPr>
          <a:xfrm>
            <a:off x="2984500" y="500063"/>
            <a:ext cx="303213" cy="382587"/>
            <a:chOff x="0" y="0"/>
            <a:chExt cx="1139825" cy="1436688"/>
          </a:xfrm>
        </p:grpSpPr>
        <p:sp>
          <p:nvSpPr>
            <p:cNvPr id="19471" name="Freeform 62"/>
            <p:cNvSpPr/>
            <p:nvPr/>
          </p:nvSpPr>
          <p:spPr>
            <a:xfrm>
              <a:off x="0" y="566738"/>
              <a:ext cx="1139825" cy="869950"/>
            </a:xfrm>
            <a:custGeom>
              <a:avLst/>
              <a:gdLst/>
              <a:ahLst/>
              <a:cxnLst/>
              <a:pathLst/>
            </a:custGeom>
            <a:solidFill>
              <a:srgbClr val="262626">
                <a:alpha val="100000"/>
              </a:srgbClr>
            </a:solidFill>
            <a:ln w="9525">
              <a:noFill/>
            </a:ln>
          </p:spPr>
          <p:txBody>
            <a:bodyPr/>
            <a:p>
              <a:endParaRPr lang="zh-CN" altLang="en-US"/>
            </a:p>
          </p:txBody>
        </p:sp>
        <p:sp>
          <p:nvSpPr>
            <p:cNvPr id="19472" name="Freeform 61"/>
            <p:cNvSpPr/>
            <p:nvPr/>
          </p:nvSpPr>
          <p:spPr>
            <a:xfrm>
              <a:off x="71438" y="0"/>
              <a:ext cx="990600" cy="495300"/>
            </a:xfrm>
            <a:custGeom>
              <a:avLst/>
              <a:gdLst/>
              <a:ahLst/>
              <a:cxnLst/>
              <a:pathLst/>
            </a:custGeom>
            <a:solidFill>
              <a:srgbClr val="262626">
                <a:alpha val="100000"/>
              </a:srgbClr>
            </a:solidFill>
            <a:ln w="9525">
              <a:noFill/>
            </a:ln>
          </p:spPr>
          <p:txBody>
            <a:bodyPr/>
            <a:p>
              <a:endParaRPr lang="zh-CN" altLang="en-US"/>
            </a:p>
          </p:txBody>
        </p:sp>
      </p:grpSp>
      <p:sp>
        <p:nvSpPr>
          <p:cNvPr id="15372" name="内容占位符 28"/>
          <p:cNvSpPr>
            <a:spLocks noGrp="1"/>
          </p:cNvSpPr>
          <p:nvPr>
            <p:ph idx="1"/>
          </p:nvPr>
        </p:nvSpPr>
        <p:spPr>
          <a:xfrm>
            <a:off x="250190" y="2099310"/>
            <a:ext cx="8895080" cy="75311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zh-CN" altLang="en-US" sz="2400" b="1" i="0" u="none" strike="noStrike" kern="0" cap="none" spc="0" normalizeH="0" baseline="0" noProof="0" dirty="0" smtClean="0">
                <a:ln>
                  <a:noFill/>
                </a:ln>
                <a:solidFill>
                  <a:srgbClr val="1D41D5"/>
                </a:solidFill>
                <a:effectLst/>
                <a:uLnTx/>
                <a:uFillTx/>
                <a:latin typeface="楷体" panose="02010609060101010101" pitchFamily="49" charset="-122"/>
                <a:ea typeface="楷体" panose="02010609060101010101" pitchFamily="49" charset="-122"/>
                <a:cs typeface="+mn-cs"/>
                <a:sym typeface="Calibri" panose="020F0502020204030204" pitchFamily="34" charset="0"/>
              </a:rPr>
              <a:t>（二）</a:t>
            </a:r>
            <a:r>
              <a:rPr lang="zh-CN" altLang="en-US" sz="2400" b="1" noProof="0" dirty="0" smtClean="0">
                <a:ln>
                  <a:noFill/>
                </a:ln>
                <a:solidFill>
                  <a:srgbClr val="1D41D5"/>
                </a:solidFill>
                <a:effectLst/>
                <a:uLnTx/>
                <a:uFillTx/>
                <a:latin typeface="楷体" panose="02010609060101010101" pitchFamily="49" charset="-122"/>
                <a:ea typeface="楷体" panose="02010609060101010101" pitchFamily="49" charset="-122"/>
                <a:sym typeface="Calibri" panose="020F0502020204030204" pitchFamily="34" charset="0"/>
              </a:rPr>
              <a:t>规定题目答题技巧</a:t>
            </a:r>
            <a:endParaRPr lang="zh-CN" altLang="en-US" sz="2400" b="1" noProof="0" dirty="0" smtClean="0">
              <a:ln>
                <a:noFill/>
              </a:ln>
              <a:solidFill>
                <a:srgbClr val="1D41D5"/>
              </a:solidFill>
              <a:effectLst/>
              <a:uLnTx/>
              <a:uFillTx/>
              <a:latin typeface="楷体" panose="02010609060101010101" pitchFamily="49" charset="-122"/>
              <a:ea typeface="楷体" panose="02010609060101010101" pitchFamily="49" charset="-122"/>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a:t>
            </a: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1800"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
        <p:nvSpPr>
          <p:cNvPr id="21" name="圆角矩形 19"/>
          <p:cNvSpPr/>
          <p:nvPr/>
        </p:nvSpPr>
        <p:spPr>
          <a:xfrm>
            <a:off x="177800" y="1123950"/>
            <a:ext cx="3529013"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一、规定题目测试</a:t>
            </a:r>
            <a:endParaRPr kumimoji="0" lang="zh-CN" altLang="en-US" sz="2400" b="1" i="0" u="none" strike="noStrike" kern="1200" cap="none" spc="0" normalizeH="0" baseline="0" noProof="0" dirty="0">
              <a:ln>
                <a:noFill/>
              </a:ln>
              <a:solidFill>
                <a:srgbClr val="FFCC00"/>
              </a:solidFill>
              <a:effectLst/>
              <a:uLnTx/>
              <a:uFillTx/>
              <a:latin typeface="+mn-lt"/>
              <a:ea typeface="+mn-ea"/>
              <a:cs typeface="+mn-cs"/>
            </a:endParaRPr>
          </a:p>
        </p:txBody>
      </p:sp>
      <p:sp>
        <p:nvSpPr>
          <p:cNvPr id="55" name="任意多边形 54"/>
          <p:cNvSpPr/>
          <p:nvPr>
            <p:custDataLst>
              <p:tags r:id="rId1"/>
            </p:custDataLst>
          </p:nvPr>
        </p:nvSpPr>
        <p:spPr>
          <a:xfrm>
            <a:off x="1024334" y="3152776"/>
            <a:ext cx="1178719" cy="1857375"/>
          </a:xfrm>
          <a:custGeom>
            <a:avLst/>
            <a:gdLst>
              <a:gd name="connsiteX0" fmla="*/ 338534 w 1571625"/>
              <a:gd name="connsiteY0" fmla="*/ 50799 h 2476500"/>
              <a:gd name="connsiteX1" fmla="*/ 50800 w 1571625"/>
              <a:gd name="connsiteY1" fmla="*/ 338533 h 2476500"/>
              <a:gd name="connsiteX2" fmla="*/ 50800 w 1571625"/>
              <a:gd name="connsiteY2" fmla="*/ 402009 h 2476500"/>
              <a:gd name="connsiteX3" fmla="*/ 95377 w 1571625"/>
              <a:gd name="connsiteY3" fmla="*/ 402009 h 2476500"/>
              <a:gd name="connsiteX4" fmla="*/ 95377 w 1571625"/>
              <a:gd name="connsiteY4" fmla="*/ 366178 h 2476500"/>
              <a:gd name="connsiteX5" fmla="*/ 363928 w 1571625"/>
              <a:gd name="connsiteY5" fmla="*/ 97626 h 2476500"/>
              <a:gd name="connsiteX6" fmla="*/ 427038 w 1571625"/>
              <a:gd name="connsiteY6" fmla="*/ 97626 h 2476500"/>
              <a:gd name="connsiteX7" fmla="*/ 427038 w 1571625"/>
              <a:gd name="connsiteY7" fmla="*/ 50799 h 2476500"/>
              <a:gd name="connsiteX8" fmla="*/ 338151 w 1571625"/>
              <a:gd name="connsiteY8" fmla="*/ 0 h 2476500"/>
              <a:gd name="connsiteX9" fmla="*/ 596370 w 1571625"/>
              <a:gd name="connsiteY9" fmla="*/ 0 h 2476500"/>
              <a:gd name="connsiteX10" fmla="*/ 1233474 w 1571625"/>
              <a:gd name="connsiteY10" fmla="*/ 0 h 2476500"/>
              <a:gd name="connsiteX11" fmla="*/ 1571625 w 1571625"/>
              <a:gd name="connsiteY11" fmla="*/ 0 h 2476500"/>
              <a:gd name="connsiteX12" fmla="*/ 1571625 w 1571625"/>
              <a:gd name="connsiteY12" fmla="*/ 338151 h 2476500"/>
              <a:gd name="connsiteX13" fmla="*/ 1571625 w 1571625"/>
              <a:gd name="connsiteY13" fmla="*/ 452966 h 2476500"/>
              <a:gd name="connsiteX14" fmla="*/ 1571625 w 1571625"/>
              <a:gd name="connsiteY14" fmla="*/ 2023534 h 2476500"/>
              <a:gd name="connsiteX15" fmla="*/ 1571625 w 1571625"/>
              <a:gd name="connsiteY15" fmla="*/ 2138349 h 2476500"/>
              <a:gd name="connsiteX16" fmla="*/ 1571625 w 1571625"/>
              <a:gd name="connsiteY16" fmla="*/ 2476500 h 2476500"/>
              <a:gd name="connsiteX17" fmla="*/ 1233474 w 1571625"/>
              <a:gd name="connsiteY17" fmla="*/ 2476500 h 2476500"/>
              <a:gd name="connsiteX18" fmla="*/ 338151 w 1571625"/>
              <a:gd name="connsiteY18" fmla="*/ 2476500 h 2476500"/>
              <a:gd name="connsiteX19" fmla="*/ 0 w 1571625"/>
              <a:gd name="connsiteY19" fmla="*/ 2476500 h 2476500"/>
              <a:gd name="connsiteX20" fmla="*/ 0 w 1571625"/>
              <a:gd name="connsiteY20" fmla="*/ 2138349 h 2476500"/>
              <a:gd name="connsiteX21" fmla="*/ 0 w 1571625"/>
              <a:gd name="connsiteY21" fmla="*/ 452966 h 2476500"/>
              <a:gd name="connsiteX22" fmla="*/ 0 w 1571625"/>
              <a:gd name="connsiteY22" fmla="*/ 338151 h 2476500"/>
              <a:gd name="connsiteX23" fmla="*/ 338151 w 1571625"/>
              <a:gd name="connsiteY23" fmla="*/ 0 h 247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71625" h="2476500">
                <a:moveTo>
                  <a:pt x="338534" y="50799"/>
                </a:moveTo>
                <a:cubicBezTo>
                  <a:pt x="179622" y="50799"/>
                  <a:pt x="50800" y="179622"/>
                  <a:pt x="50800" y="338533"/>
                </a:cubicBezTo>
                <a:lnTo>
                  <a:pt x="50800" y="402009"/>
                </a:lnTo>
                <a:lnTo>
                  <a:pt x="95377" y="402009"/>
                </a:lnTo>
                <a:lnTo>
                  <a:pt x="95377" y="366178"/>
                </a:lnTo>
                <a:cubicBezTo>
                  <a:pt x="95377" y="217861"/>
                  <a:pt x="215610" y="97626"/>
                  <a:pt x="363928" y="97626"/>
                </a:cubicBezTo>
                <a:lnTo>
                  <a:pt x="427038" y="97626"/>
                </a:lnTo>
                <a:lnTo>
                  <a:pt x="427038" y="50799"/>
                </a:lnTo>
                <a:close/>
                <a:moveTo>
                  <a:pt x="338151" y="0"/>
                </a:moveTo>
                <a:lnTo>
                  <a:pt x="596370" y="0"/>
                </a:lnTo>
                <a:lnTo>
                  <a:pt x="1233474" y="0"/>
                </a:lnTo>
                <a:lnTo>
                  <a:pt x="1571625" y="0"/>
                </a:lnTo>
                <a:lnTo>
                  <a:pt x="1571625" y="338151"/>
                </a:lnTo>
                <a:lnTo>
                  <a:pt x="1571625" y="452966"/>
                </a:lnTo>
                <a:lnTo>
                  <a:pt x="1571625" y="2023534"/>
                </a:lnTo>
                <a:lnTo>
                  <a:pt x="1571625" y="2138349"/>
                </a:lnTo>
                <a:lnTo>
                  <a:pt x="1571625" y="2476500"/>
                </a:lnTo>
                <a:lnTo>
                  <a:pt x="1233474" y="2476500"/>
                </a:lnTo>
                <a:lnTo>
                  <a:pt x="338151" y="2476500"/>
                </a:lnTo>
                <a:lnTo>
                  <a:pt x="0" y="2476500"/>
                </a:lnTo>
                <a:lnTo>
                  <a:pt x="0" y="2138349"/>
                </a:lnTo>
                <a:lnTo>
                  <a:pt x="0" y="452966"/>
                </a:lnTo>
                <a:lnTo>
                  <a:pt x="0" y="338151"/>
                </a:lnTo>
                <a:cubicBezTo>
                  <a:pt x="0" y="151395"/>
                  <a:pt x="151395" y="0"/>
                  <a:pt x="338151" y="0"/>
                </a:cubicBezTo>
                <a:close/>
              </a:path>
            </a:pathLst>
          </a:custGeom>
          <a:solidFill>
            <a:srgbClr val="A3C902"/>
          </a:solidFill>
          <a:ln w="12700" cap="flat" cmpd="sng" algn="ctr">
            <a:noFill/>
            <a:prstDash val="solid"/>
            <a:miter lim="800000"/>
          </a:ln>
          <a:effectLst/>
        </p:spPr>
        <p:txBody>
          <a:bodyPr vertOverflow="overflow" horzOverflow="overflow" vert="horz" wrap="square" lIns="67627" tIns="35242" rIns="67627" bIns="35242" numCol="1" spcCol="0" rtlCol="0" fromWordArt="0" anchor="ctr" anchorCtr="0" forceAA="0" compatLnSpc="1">
            <a:noAutofit/>
          </a:bodyPr>
          <a:p>
            <a:pPr lvl="0" algn="ctr">
              <a:lnSpc>
                <a:spcPct val="150000"/>
              </a:lnSpc>
              <a:buClrTx/>
              <a:buSzTx/>
              <a:buFontTx/>
            </a:pPr>
            <a:endParaRPr lang="zh-CN" altLang="en-US" sz="1350" dirty="0">
              <a:solidFill>
                <a:srgbClr val="FFFFFF"/>
              </a:solidFill>
              <a:sym typeface="微软雅黑" panose="020B0503020204020204" pitchFamily="34" charset="-122"/>
            </a:endParaRPr>
          </a:p>
        </p:txBody>
      </p:sp>
      <p:sp>
        <p:nvSpPr>
          <p:cNvPr id="57" name="任意多边形 56"/>
          <p:cNvSpPr/>
          <p:nvPr>
            <p:custDataLst>
              <p:tags r:id="rId2"/>
            </p:custDataLst>
          </p:nvPr>
        </p:nvSpPr>
        <p:spPr>
          <a:xfrm>
            <a:off x="1867297" y="4710113"/>
            <a:ext cx="335756" cy="300038"/>
          </a:xfrm>
          <a:custGeom>
            <a:avLst/>
            <a:gdLst>
              <a:gd name="connsiteX0" fmla="*/ 242303 w 419100"/>
              <a:gd name="connsiteY0" fmla="*/ 0 h 400050"/>
              <a:gd name="connsiteX1" fmla="*/ 419100 w 419100"/>
              <a:gd name="connsiteY1" fmla="*/ 137552 h 400050"/>
              <a:gd name="connsiteX2" fmla="*/ 419100 w 419100"/>
              <a:gd name="connsiteY2" fmla="*/ 400050 h 400050"/>
              <a:gd name="connsiteX3" fmla="*/ 179309 w 419100"/>
              <a:gd name="connsiteY3" fmla="*/ 400050 h 400050"/>
              <a:gd name="connsiteX4" fmla="*/ 0 w 419100"/>
              <a:gd name="connsiteY4" fmla="*/ 268898 h 400050"/>
              <a:gd name="connsiteX0-1" fmla="*/ 270878 w 447675"/>
              <a:gd name="connsiteY0-2" fmla="*/ 0 h 400050"/>
              <a:gd name="connsiteX1-3" fmla="*/ 447675 w 447675"/>
              <a:gd name="connsiteY1-4" fmla="*/ 137552 h 400050"/>
              <a:gd name="connsiteX2-5" fmla="*/ 447675 w 447675"/>
              <a:gd name="connsiteY2-6" fmla="*/ 400050 h 400050"/>
              <a:gd name="connsiteX3-7" fmla="*/ 207884 w 447675"/>
              <a:gd name="connsiteY3-8" fmla="*/ 400050 h 400050"/>
              <a:gd name="connsiteX4-9" fmla="*/ 0 w 447675"/>
              <a:gd name="connsiteY4-10" fmla="*/ 268898 h 400050"/>
              <a:gd name="connsiteX5" fmla="*/ 270878 w 447675"/>
              <a:gd name="connsiteY5" fmla="*/ 0 h 4000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47675" h="400050">
                <a:moveTo>
                  <a:pt x="270878" y="0"/>
                </a:moveTo>
                <a:lnTo>
                  <a:pt x="447675" y="137552"/>
                </a:lnTo>
                <a:lnTo>
                  <a:pt x="447675" y="400050"/>
                </a:lnTo>
                <a:lnTo>
                  <a:pt x="207884" y="400050"/>
                </a:lnTo>
                <a:lnTo>
                  <a:pt x="0" y="268898"/>
                </a:lnTo>
                <a:cubicBezTo>
                  <a:pt x="80768" y="179265"/>
                  <a:pt x="190110" y="89633"/>
                  <a:pt x="270878" y="0"/>
                </a:cubicBezTo>
                <a:close/>
              </a:path>
            </a:pathLst>
          </a:custGeom>
          <a:solidFill>
            <a:srgbClr val="A3C902">
              <a:lumMod val="50000"/>
            </a:srgbClr>
          </a:solidFill>
          <a:ln w="12700" cap="flat" cmpd="sng" algn="ctr">
            <a:noFill/>
            <a:prstDash val="solid"/>
            <a:miter lim="800000"/>
          </a:ln>
          <a:effectLst/>
        </p:spPr>
        <p:txBody>
          <a:bodyPr rtlCol="0" anchor="ctr">
            <a:normAutofit/>
          </a:bodyPr>
          <a:p>
            <a:pPr algn="ctr"/>
            <a:endParaRPr lang="zh-CN" altLang="en-US" sz="1350"/>
          </a:p>
        </p:txBody>
      </p:sp>
      <p:sp>
        <p:nvSpPr>
          <p:cNvPr id="65" name="矩形 64"/>
          <p:cNvSpPr/>
          <p:nvPr>
            <p:custDataLst>
              <p:tags r:id="rId3"/>
            </p:custDataLst>
          </p:nvPr>
        </p:nvSpPr>
        <p:spPr>
          <a:xfrm>
            <a:off x="1867535" y="4710430"/>
            <a:ext cx="363855" cy="273050"/>
          </a:xfrm>
          <a:prstGeom prst="rect">
            <a:avLst/>
          </a:prstGeom>
          <a:solidFill>
            <a:srgbClr val="A3C902">
              <a:lumMod val="20000"/>
              <a:lumOff val="80000"/>
            </a:srgbClr>
          </a:solidFill>
          <a:ln w="3175" cap="flat" cmpd="sng" algn="ctr">
            <a:solidFill>
              <a:srgbClr val="A3C902">
                <a:lumMod val="50000"/>
              </a:srgbClr>
            </a:solidFill>
            <a:prstDash val="solid"/>
            <a:miter lim="800000"/>
          </a:ln>
          <a:effectLst/>
        </p:spPr>
        <p:txBody>
          <a:bodyPr rtlCol="0" anchor="ctr">
            <a:normAutofit fontScale="85000"/>
          </a:bodyPr>
          <a:p>
            <a:pPr algn="ctr"/>
            <a:r>
              <a:rPr lang="en-US" altLang="zh-CN" sz="1350" dirty="0">
                <a:solidFill>
                  <a:srgbClr val="A3C902">
                    <a:lumMod val="50000"/>
                  </a:srgbClr>
                </a:solidFill>
              </a:rPr>
              <a:t>1</a:t>
            </a:r>
            <a:endParaRPr lang="zh-CN" altLang="en-US" sz="1350" dirty="0">
              <a:solidFill>
                <a:srgbClr val="A3C902">
                  <a:lumMod val="50000"/>
                </a:srgbClr>
              </a:solidFill>
            </a:endParaRPr>
          </a:p>
        </p:txBody>
      </p:sp>
      <p:sp>
        <p:nvSpPr>
          <p:cNvPr id="66" name="矩形 65"/>
          <p:cNvSpPr/>
          <p:nvPr>
            <p:custDataLst>
              <p:tags r:id="rId4"/>
            </p:custDataLst>
          </p:nvPr>
        </p:nvSpPr>
        <p:spPr>
          <a:xfrm>
            <a:off x="1130330" y="3343276"/>
            <a:ext cx="966726" cy="1288086"/>
          </a:xfrm>
          <a:prstGeom prst="rect">
            <a:avLst/>
          </a:prstGeom>
        </p:spPr>
        <p:txBody>
          <a:bodyPr wrap="square" anchor="ctr" anchorCtr="0">
            <a:normAutofit/>
          </a:bodyPr>
          <a:p>
            <a:pPr algn="ctr">
              <a:lnSpc>
                <a:spcPct val="120000"/>
              </a:lnSpc>
            </a:pPr>
            <a:r>
              <a:rPr lang="zh-CN" altLang="en-US" sz="2000" spc="150">
                <a:solidFill>
                  <a:schemeClr val="bg1"/>
                </a:solidFill>
                <a:latin typeface="Arial" panose="020B0604020202020204" pitchFamily="34" charset="0"/>
                <a:ea typeface="微软雅黑" panose="020B0503020204020204" pitchFamily="34" charset="-122"/>
                <a:sym typeface="Arial" panose="020B0604020202020204" pitchFamily="34" charset="0"/>
              </a:rPr>
              <a:t>称呼得当</a:t>
            </a:r>
            <a:endParaRPr lang="zh-CN" altLang="en-US" sz="2000" spc="15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任意多边形 66"/>
          <p:cNvSpPr/>
          <p:nvPr>
            <p:custDataLst>
              <p:tags r:id="rId5"/>
            </p:custDataLst>
          </p:nvPr>
        </p:nvSpPr>
        <p:spPr>
          <a:xfrm>
            <a:off x="2323148" y="3152776"/>
            <a:ext cx="1178719" cy="1857375"/>
          </a:xfrm>
          <a:custGeom>
            <a:avLst/>
            <a:gdLst>
              <a:gd name="connsiteX0" fmla="*/ 338534 w 1571625"/>
              <a:gd name="connsiteY0" fmla="*/ 50799 h 2476500"/>
              <a:gd name="connsiteX1" fmla="*/ 50800 w 1571625"/>
              <a:gd name="connsiteY1" fmla="*/ 338533 h 2476500"/>
              <a:gd name="connsiteX2" fmla="*/ 50800 w 1571625"/>
              <a:gd name="connsiteY2" fmla="*/ 402009 h 2476500"/>
              <a:gd name="connsiteX3" fmla="*/ 95377 w 1571625"/>
              <a:gd name="connsiteY3" fmla="*/ 402009 h 2476500"/>
              <a:gd name="connsiteX4" fmla="*/ 95377 w 1571625"/>
              <a:gd name="connsiteY4" fmla="*/ 366178 h 2476500"/>
              <a:gd name="connsiteX5" fmla="*/ 363928 w 1571625"/>
              <a:gd name="connsiteY5" fmla="*/ 97626 h 2476500"/>
              <a:gd name="connsiteX6" fmla="*/ 427038 w 1571625"/>
              <a:gd name="connsiteY6" fmla="*/ 97626 h 2476500"/>
              <a:gd name="connsiteX7" fmla="*/ 427038 w 1571625"/>
              <a:gd name="connsiteY7" fmla="*/ 50799 h 2476500"/>
              <a:gd name="connsiteX8" fmla="*/ 338151 w 1571625"/>
              <a:gd name="connsiteY8" fmla="*/ 0 h 2476500"/>
              <a:gd name="connsiteX9" fmla="*/ 596370 w 1571625"/>
              <a:gd name="connsiteY9" fmla="*/ 0 h 2476500"/>
              <a:gd name="connsiteX10" fmla="*/ 1233474 w 1571625"/>
              <a:gd name="connsiteY10" fmla="*/ 0 h 2476500"/>
              <a:gd name="connsiteX11" fmla="*/ 1571625 w 1571625"/>
              <a:gd name="connsiteY11" fmla="*/ 0 h 2476500"/>
              <a:gd name="connsiteX12" fmla="*/ 1571625 w 1571625"/>
              <a:gd name="connsiteY12" fmla="*/ 338151 h 2476500"/>
              <a:gd name="connsiteX13" fmla="*/ 1571625 w 1571625"/>
              <a:gd name="connsiteY13" fmla="*/ 452966 h 2476500"/>
              <a:gd name="connsiteX14" fmla="*/ 1571625 w 1571625"/>
              <a:gd name="connsiteY14" fmla="*/ 2023534 h 2476500"/>
              <a:gd name="connsiteX15" fmla="*/ 1571625 w 1571625"/>
              <a:gd name="connsiteY15" fmla="*/ 2138349 h 2476500"/>
              <a:gd name="connsiteX16" fmla="*/ 1571625 w 1571625"/>
              <a:gd name="connsiteY16" fmla="*/ 2476500 h 2476500"/>
              <a:gd name="connsiteX17" fmla="*/ 1233474 w 1571625"/>
              <a:gd name="connsiteY17" fmla="*/ 2476500 h 2476500"/>
              <a:gd name="connsiteX18" fmla="*/ 338151 w 1571625"/>
              <a:gd name="connsiteY18" fmla="*/ 2476500 h 2476500"/>
              <a:gd name="connsiteX19" fmla="*/ 0 w 1571625"/>
              <a:gd name="connsiteY19" fmla="*/ 2476500 h 2476500"/>
              <a:gd name="connsiteX20" fmla="*/ 0 w 1571625"/>
              <a:gd name="connsiteY20" fmla="*/ 2138349 h 2476500"/>
              <a:gd name="connsiteX21" fmla="*/ 0 w 1571625"/>
              <a:gd name="connsiteY21" fmla="*/ 452966 h 2476500"/>
              <a:gd name="connsiteX22" fmla="*/ 0 w 1571625"/>
              <a:gd name="connsiteY22" fmla="*/ 338151 h 2476500"/>
              <a:gd name="connsiteX23" fmla="*/ 338151 w 1571625"/>
              <a:gd name="connsiteY23" fmla="*/ 0 h 247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71625" h="2476500">
                <a:moveTo>
                  <a:pt x="338534" y="50799"/>
                </a:moveTo>
                <a:cubicBezTo>
                  <a:pt x="179622" y="50799"/>
                  <a:pt x="50800" y="179622"/>
                  <a:pt x="50800" y="338533"/>
                </a:cubicBezTo>
                <a:lnTo>
                  <a:pt x="50800" y="402009"/>
                </a:lnTo>
                <a:lnTo>
                  <a:pt x="95377" y="402009"/>
                </a:lnTo>
                <a:lnTo>
                  <a:pt x="95377" y="366178"/>
                </a:lnTo>
                <a:cubicBezTo>
                  <a:pt x="95377" y="217861"/>
                  <a:pt x="215610" y="97626"/>
                  <a:pt x="363928" y="97626"/>
                </a:cubicBezTo>
                <a:lnTo>
                  <a:pt x="427038" y="97626"/>
                </a:lnTo>
                <a:lnTo>
                  <a:pt x="427038" y="50799"/>
                </a:lnTo>
                <a:close/>
                <a:moveTo>
                  <a:pt x="338151" y="0"/>
                </a:moveTo>
                <a:lnTo>
                  <a:pt x="596370" y="0"/>
                </a:lnTo>
                <a:lnTo>
                  <a:pt x="1233474" y="0"/>
                </a:lnTo>
                <a:lnTo>
                  <a:pt x="1571625" y="0"/>
                </a:lnTo>
                <a:lnTo>
                  <a:pt x="1571625" y="338151"/>
                </a:lnTo>
                <a:lnTo>
                  <a:pt x="1571625" y="452966"/>
                </a:lnTo>
                <a:lnTo>
                  <a:pt x="1571625" y="2023534"/>
                </a:lnTo>
                <a:lnTo>
                  <a:pt x="1571625" y="2138349"/>
                </a:lnTo>
                <a:lnTo>
                  <a:pt x="1571625" y="2476500"/>
                </a:lnTo>
                <a:lnTo>
                  <a:pt x="1233474" y="2476500"/>
                </a:lnTo>
                <a:lnTo>
                  <a:pt x="338151" y="2476500"/>
                </a:lnTo>
                <a:lnTo>
                  <a:pt x="0" y="2476500"/>
                </a:lnTo>
                <a:lnTo>
                  <a:pt x="0" y="2138349"/>
                </a:lnTo>
                <a:lnTo>
                  <a:pt x="0" y="452966"/>
                </a:lnTo>
                <a:lnTo>
                  <a:pt x="0" y="338151"/>
                </a:lnTo>
                <a:cubicBezTo>
                  <a:pt x="0" y="151395"/>
                  <a:pt x="151395" y="0"/>
                  <a:pt x="338151" y="0"/>
                </a:cubicBezTo>
                <a:close/>
              </a:path>
            </a:pathLst>
          </a:custGeom>
          <a:solidFill>
            <a:srgbClr val="A3C902"/>
          </a:solidFill>
          <a:ln w="12700" cap="flat" cmpd="sng" algn="ctr">
            <a:noFill/>
            <a:prstDash val="solid"/>
            <a:miter lim="800000"/>
          </a:ln>
          <a:effectLst/>
        </p:spPr>
        <p:txBody>
          <a:bodyPr vertOverflow="overflow" horzOverflow="overflow" vert="horz" wrap="square" lIns="67627" tIns="35242" rIns="67627" bIns="35242" numCol="1" spcCol="0" rtlCol="0" fromWordArt="0" anchor="ctr" anchorCtr="0" forceAA="0" compatLnSpc="1">
            <a:noAutofit/>
          </a:bodyPr>
          <a:p>
            <a:pPr lvl="0" algn="ctr">
              <a:lnSpc>
                <a:spcPct val="150000"/>
              </a:lnSpc>
              <a:buClrTx/>
              <a:buSzTx/>
              <a:buFontTx/>
            </a:pPr>
            <a:endParaRPr lang="zh-CN" altLang="en-US" sz="1350" dirty="0">
              <a:solidFill>
                <a:srgbClr val="FFFFFF"/>
              </a:solidFill>
              <a:sym typeface="微软雅黑" panose="020B0503020204020204" pitchFamily="34" charset="-122"/>
            </a:endParaRPr>
          </a:p>
        </p:txBody>
      </p:sp>
      <p:sp>
        <p:nvSpPr>
          <p:cNvPr id="68" name="任意多边形 67"/>
          <p:cNvSpPr/>
          <p:nvPr>
            <p:custDataLst>
              <p:tags r:id="rId6"/>
            </p:custDataLst>
          </p:nvPr>
        </p:nvSpPr>
        <p:spPr>
          <a:xfrm>
            <a:off x="3346451" y="4710113"/>
            <a:ext cx="335756" cy="300038"/>
          </a:xfrm>
          <a:custGeom>
            <a:avLst/>
            <a:gdLst>
              <a:gd name="connsiteX0" fmla="*/ 242303 w 419100"/>
              <a:gd name="connsiteY0" fmla="*/ 0 h 400050"/>
              <a:gd name="connsiteX1" fmla="*/ 419100 w 419100"/>
              <a:gd name="connsiteY1" fmla="*/ 137552 h 400050"/>
              <a:gd name="connsiteX2" fmla="*/ 419100 w 419100"/>
              <a:gd name="connsiteY2" fmla="*/ 400050 h 400050"/>
              <a:gd name="connsiteX3" fmla="*/ 179309 w 419100"/>
              <a:gd name="connsiteY3" fmla="*/ 400050 h 400050"/>
              <a:gd name="connsiteX4" fmla="*/ 0 w 419100"/>
              <a:gd name="connsiteY4" fmla="*/ 268898 h 400050"/>
              <a:gd name="connsiteX0-1" fmla="*/ 270878 w 447675"/>
              <a:gd name="connsiteY0-2" fmla="*/ 0 h 400050"/>
              <a:gd name="connsiteX1-3" fmla="*/ 447675 w 447675"/>
              <a:gd name="connsiteY1-4" fmla="*/ 137552 h 400050"/>
              <a:gd name="connsiteX2-5" fmla="*/ 447675 w 447675"/>
              <a:gd name="connsiteY2-6" fmla="*/ 400050 h 400050"/>
              <a:gd name="connsiteX3-7" fmla="*/ 207884 w 447675"/>
              <a:gd name="connsiteY3-8" fmla="*/ 400050 h 400050"/>
              <a:gd name="connsiteX4-9" fmla="*/ 0 w 447675"/>
              <a:gd name="connsiteY4-10" fmla="*/ 268898 h 400050"/>
              <a:gd name="connsiteX5" fmla="*/ 270878 w 447675"/>
              <a:gd name="connsiteY5" fmla="*/ 0 h 4000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47675" h="400050">
                <a:moveTo>
                  <a:pt x="270878" y="0"/>
                </a:moveTo>
                <a:lnTo>
                  <a:pt x="447675" y="137552"/>
                </a:lnTo>
                <a:lnTo>
                  <a:pt x="447675" y="400050"/>
                </a:lnTo>
                <a:lnTo>
                  <a:pt x="207884" y="400050"/>
                </a:lnTo>
                <a:lnTo>
                  <a:pt x="0" y="268898"/>
                </a:lnTo>
                <a:cubicBezTo>
                  <a:pt x="80768" y="179265"/>
                  <a:pt x="190110" y="89633"/>
                  <a:pt x="270878" y="0"/>
                </a:cubicBezTo>
                <a:close/>
              </a:path>
            </a:pathLst>
          </a:custGeom>
          <a:solidFill>
            <a:srgbClr val="A3C902">
              <a:lumMod val="50000"/>
            </a:srgbClr>
          </a:solidFill>
          <a:ln w="12700" cap="flat" cmpd="sng" algn="ctr">
            <a:noFill/>
            <a:prstDash val="solid"/>
            <a:miter lim="800000"/>
          </a:ln>
          <a:effectLst/>
        </p:spPr>
        <p:txBody>
          <a:bodyPr rtlCol="0" anchor="ctr">
            <a:normAutofit/>
          </a:bodyPr>
          <a:p>
            <a:pPr algn="ctr"/>
            <a:endParaRPr lang="zh-CN" altLang="en-US" sz="1350"/>
          </a:p>
        </p:txBody>
      </p:sp>
      <p:sp>
        <p:nvSpPr>
          <p:cNvPr id="69" name="矩形 68"/>
          <p:cNvSpPr/>
          <p:nvPr>
            <p:custDataLst>
              <p:tags r:id="rId7"/>
            </p:custDataLst>
          </p:nvPr>
        </p:nvSpPr>
        <p:spPr>
          <a:xfrm>
            <a:off x="3346450" y="4710430"/>
            <a:ext cx="256540" cy="299720"/>
          </a:xfrm>
          <a:prstGeom prst="rect">
            <a:avLst/>
          </a:prstGeom>
          <a:solidFill>
            <a:srgbClr val="A3C902">
              <a:lumMod val="20000"/>
              <a:lumOff val="80000"/>
            </a:srgbClr>
          </a:solidFill>
          <a:ln w="3175" cap="flat" cmpd="sng" algn="ctr">
            <a:solidFill>
              <a:srgbClr val="A3C902">
                <a:lumMod val="50000"/>
              </a:srgbClr>
            </a:solidFill>
            <a:prstDash val="solid"/>
            <a:miter lim="800000"/>
          </a:ln>
          <a:effectLst/>
        </p:spPr>
        <p:txBody>
          <a:bodyPr rtlCol="0" anchor="ctr">
            <a:normAutofit fontScale="87500" lnSpcReduction="10000"/>
          </a:bodyPr>
          <a:p>
            <a:pPr algn="ctr"/>
            <a:r>
              <a:rPr lang="en-US" altLang="zh-CN" sz="1350" dirty="0">
                <a:solidFill>
                  <a:srgbClr val="A3C902">
                    <a:lumMod val="50000"/>
                  </a:srgbClr>
                </a:solidFill>
              </a:rPr>
              <a:t>2</a:t>
            </a:r>
            <a:endParaRPr lang="en-US" altLang="zh-CN" sz="1350" dirty="0">
              <a:solidFill>
                <a:srgbClr val="A3C902">
                  <a:lumMod val="50000"/>
                </a:srgbClr>
              </a:solidFill>
            </a:endParaRPr>
          </a:p>
        </p:txBody>
      </p:sp>
      <p:sp>
        <p:nvSpPr>
          <p:cNvPr id="70" name="矩形 69"/>
          <p:cNvSpPr/>
          <p:nvPr>
            <p:custDataLst>
              <p:tags r:id="rId8"/>
            </p:custDataLst>
          </p:nvPr>
        </p:nvSpPr>
        <p:spPr>
          <a:xfrm>
            <a:off x="2380249" y="3356611"/>
            <a:ext cx="966726" cy="1288086"/>
          </a:xfrm>
          <a:prstGeom prst="rect">
            <a:avLst/>
          </a:prstGeom>
        </p:spPr>
        <p:txBody>
          <a:bodyPr wrap="square" anchor="ctr" anchorCtr="0">
            <a:normAutofit/>
          </a:bodyPr>
          <a:p>
            <a:pPr algn="ctr">
              <a:lnSpc>
                <a:spcPct val="120000"/>
              </a:lnSpc>
            </a:pPr>
            <a:r>
              <a:rPr lang="zh-CN" altLang="en-US" sz="2000" spc="150">
                <a:solidFill>
                  <a:schemeClr val="bg1"/>
                </a:solidFill>
                <a:latin typeface="Arial" panose="020B0604020202020204" pitchFamily="34" charset="0"/>
                <a:ea typeface="微软雅黑" panose="020B0503020204020204" pitchFamily="34" charset="-122"/>
                <a:sym typeface="Arial" panose="020B0604020202020204" pitchFamily="34" charset="0"/>
              </a:rPr>
              <a:t>学会倾听</a:t>
            </a:r>
            <a:endParaRPr lang="zh-CN" altLang="en-US" sz="2000" spc="15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任意多边形 70"/>
          <p:cNvSpPr/>
          <p:nvPr>
            <p:custDataLst>
              <p:tags r:id="rId9"/>
            </p:custDataLst>
          </p:nvPr>
        </p:nvSpPr>
        <p:spPr>
          <a:xfrm>
            <a:off x="3870325" y="3152775"/>
            <a:ext cx="1335405" cy="1857375"/>
          </a:xfrm>
          <a:custGeom>
            <a:avLst/>
            <a:gdLst>
              <a:gd name="connsiteX0" fmla="*/ 338534 w 1571625"/>
              <a:gd name="connsiteY0" fmla="*/ 50799 h 2476500"/>
              <a:gd name="connsiteX1" fmla="*/ 50800 w 1571625"/>
              <a:gd name="connsiteY1" fmla="*/ 338533 h 2476500"/>
              <a:gd name="connsiteX2" fmla="*/ 50800 w 1571625"/>
              <a:gd name="connsiteY2" fmla="*/ 402009 h 2476500"/>
              <a:gd name="connsiteX3" fmla="*/ 95377 w 1571625"/>
              <a:gd name="connsiteY3" fmla="*/ 402009 h 2476500"/>
              <a:gd name="connsiteX4" fmla="*/ 95377 w 1571625"/>
              <a:gd name="connsiteY4" fmla="*/ 366178 h 2476500"/>
              <a:gd name="connsiteX5" fmla="*/ 363928 w 1571625"/>
              <a:gd name="connsiteY5" fmla="*/ 97626 h 2476500"/>
              <a:gd name="connsiteX6" fmla="*/ 427038 w 1571625"/>
              <a:gd name="connsiteY6" fmla="*/ 97626 h 2476500"/>
              <a:gd name="connsiteX7" fmla="*/ 427038 w 1571625"/>
              <a:gd name="connsiteY7" fmla="*/ 50799 h 2476500"/>
              <a:gd name="connsiteX8" fmla="*/ 338151 w 1571625"/>
              <a:gd name="connsiteY8" fmla="*/ 0 h 2476500"/>
              <a:gd name="connsiteX9" fmla="*/ 596370 w 1571625"/>
              <a:gd name="connsiteY9" fmla="*/ 0 h 2476500"/>
              <a:gd name="connsiteX10" fmla="*/ 1233474 w 1571625"/>
              <a:gd name="connsiteY10" fmla="*/ 0 h 2476500"/>
              <a:gd name="connsiteX11" fmla="*/ 1571625 w 1571625"/>
              <a:gd name="connsiteY11" fmla="*/ 0 h 2476500"/>
              <a:gd name="connsiteX12" fmla="*/ 1571625 w 1571625"/>
              <a:gd name="connsiteY12" fmla="*/ 338151 h 2476500"/>
              <a:gd name="connsiteX13" fmla="*/ 1571625 w 1571625"/>
              <a:gd name="connsiteY13" fmla="*/ 452966 h 2476500"/>
              <a:gd name="connsiteX14" fmla="*/ 1571625 w 1571625"/>
              <a:gd name="connsiteY14" fmla="*/ 2023534 h 2476500"/>
              <a:gd name="connsiteX15" fmla="*/ 1571625 w 1571625"/>
              <a:gd name="connsiteY15" fmla="*/ 2138349 h 2476500"/>
              <a:gd name="connsiteX16" fmla="*/ 1571625 w 1571625"/>
              <a:gd name="connsiteY16" fmla="*/ 2476500 h 2476500"/>
              <a:gd name="connsiteX17" fmla="*/ 1233474 w 1571625"/>
              <a:gd name="connsiteY17" fmla="*/ 2476500 h 2476500"/>
              <a:gd name="connsiteX18" fmla="*/ 338151 w 1571625"/>
              <a:gd name="connsiteY18" fmla="*/ 2476500 h 2476500"/>
              <a:gd name="connsiteX19" fmla="*/ 0 w 1571625"/>
              <a:gd name="connsiteY19" fmla="*/ 2476500 h 2476500"/>
              <a:gd name="connsiteX20" fmla="*/ 0 w 1571625"/>
              <a:gd name="connsiteY20" fmla="*/ 2138349 h 2476500"/>
              <a:gd name="connsiteX21" fmla="*/ 0 w 1571625"/>
              <a:gd name="connsiteY21" fmla="*/ 452966 h 2476500"/>
              <a:gd name="connsiteX22" fmla="*/ 0 w 1571625"/>
              <a:gd name="connsiteY22" fmla="*/ 338151 h 2476500"/>
              <a:gd name="connsiteX23" fmla="*/ 338151 w 1571625"/>
              <a:gd name="connsiteY23" fmla="*/ 0 h 247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71625" h="2476500">
                <a:moveTo>
                  <a:pt x="338534" y="50799"/>
                </a:moveTo>
                <a:cubicBezTo>
                  <a:pt x="179622" y="50799"/>
                  <a:pt x="50800" y="179622"/>
                  <a:pt x="50800" y="338533"/>
                </a:cubicBezTo>
                <a:lnTo>
                  <a:pt x="50800" y="402009"/>
                </a:lnTo>
                <a:lnTo>
                  <a:pt x="95377" y="402009"/>
                </a:lnTo>
                <a:lnTo>
                  <a:pt x="95377" y="366178"/>
                </a:lnTo>
                <a:cubicBezTo>
                  <a:pt x="95377" y="217861"/>
                  <a:pt x="215610" y="97626"/>
                  <a:pt x="363928" y="97626"/>
                </a:cubicBezTo>
                <a:lnTo>
                  <a:pt x="427038" y="97626"/>
                </a:lnTo>
                <a:lnTo>
                  <a:pt x="427038" y="50799"/>
                </a:lnTo>
                <a:close/>
                <a:moveTo>
                  <a:pt x="338151" y="0"/>
                </a:moveTo>
                <a:lnTo>
                  <a:pt x="596370" y="0"/>
                </a:lnTo>
                <a:lnTo>
                  <a:pt x="1233474" y="0"/>
                </a:lnTo>
                <a:lnTo>
                  <a:pt x="1571625" y="0"/>
                </a:lnTo>
                <a:lnTo>
                  <a:pt x="1571625" y="338151"/>
                </a:lnTo>
                <a:lnTo>
                  <a:pt x="1571625" y="452966"/>
                </a:lnTo>
                <a:lnTo>
                  <a:pt x="1571625" y="2023534"/>
                </a:lnTo>
                <a:lnTo>
                  <a:pt x="1571625" y="2138349"/>
                </a:lnTo>
                <a:lnTo>
                  <a:pt x="1571625" y="2476500"/>
                </a:lnTo>
                <a:lnTo>
                  <a:pt x="1233474" y="2476500"/>
                </a:lnTo>
                <a:lnTo>
                  <a:pt x="338151" y="2476500"/>
                </a:lnTo>
                <a:lnTo>
                  <a:pt x="0" y="2476500"/>
                </a:lnTo>
                <a:lnTo>
                  <a:pt x="0" y="2138349"/>
                </a:lnTo>
                <a:lnTo>
                  <a:pt x="0" y="452966"/>
                </a:lnTo>
                <a:lnTo>
                  <a:pt x="0" y="338151"/>
                </a:lnTo>
                <a:cubicBezTo>
                  <a:pt x="0" y="151395"/>
                  <a:pt x="151395" y="0"/>
                  <a:pt x="338151" y="0"/>
                </a:cubicBezTo>
                <a:close/>
              </a:path>
            </a:pathLst>
          </a:custGeom>
          <a:solidFill>
            <a:srgbClr val="A3C902"/>
          </a:solidFill>
          <a:ln w="12700" cap="flat" cmpd="sng" algn="ctr">
            <a:noFill/>
            <a:prstDash val="solid"/>
            <a:miter lim="800000"/>
          </a:ln>
          <a:effectLst/>
        </p:spPr>
        <p:txBody>
          <a:bodyPr vertOverflow="overflow" horzOverflow="overflow" vert="horz" wrap="square" lIns="67627" tIns="35242" rIns="67627" bIns="35242" numCol="1" spcCol="0" rtlCol="0" fromWordArt="0" anchor="ctr" anchorCtr="0" forceAA="0" compatLnSpc="1">
            <a:noAutofit/>
          </a:bodyPr>
          <a:p>
            <a:pPr lvl="0" algn="ctr">
              <a:lnSpc>
                <a:spcPct val="150000"/>
              </a:lnSpc>
              <a:buClrTx/>
              <a:buSzTx/>
              <a:buFontTx/>
            </a:pPr>
            <a:endParaRPr lang="zh-CN" altLang="en-US" sz="1350" dirty="0">
              <a:solidFill>
                <a:srgbClr val="FFFFFF"/>
              </a:solidFill>
              <a:sym typeface="微软雅黑" panose="020B0503020204020204" pitchFamily="34" charset="-122"/>
            </a:endParaRPr>
          </a:p>
        </p:txBody>
      </p:sp>
      <p:sp>
        <p:nvSpPr>
          <p:cNvPr id="72" name="任意多边形 71"/>
          <p:cNvSpPr/>
          <p:nvPr>
            <p:custDataLst>
              <p:tags r:id="rId10"/>
            </p:custDataLst>
          </p:nvPr>
        </p:nvSpPr>
        <p:spPr>
          <a:xfrm>
            <a:off x="4825604" y="4710113"/>
            <a:ext cx="335756" cy="300038"/>
          </a:xfrm>
          <a:custGeom>
            <a:avLst/>
            <a:gdLst>
              <a:gd name="connsiteX0" fmla="*/ 242303 w 419100"/>
              <a:gd name="connsiteY0" fmla="*/ 0 h 400050"/>
              <a:gd name="connsiteX1" fmla="*/ 419100 w 419100"/>
              <a:gd name="connsiteY1" fmla="*/ 137552 h 400050"/>
              <a:gd name="connsiteX2" fmla="*/ 419100 w 419100"/>
              <a:gd name="connsiteY2" fmla="*/ 400050 h 400050"/>
              <a:gd name="connsiteX3" fmla="*/ 179309 w 419100"/>
              <a:gd name="connsiteY3" fmla="*/ 400050 h 400050"/>
              <a:gd name="connsiteX4" fmla="*/ 0 w 419100"/>
              <a:gd name="connsiteY4" fmla="*/ 268898 h 400050"/>
              <a:gd name="connsiteX0-1" fmla="*/ 270878 w 447675"/>
              <a:gd name="connsiteY0-2" fmla="*/ 0 h 400050"/>
              <a:gd name="connsiteX1-3" fmla="*/ 447675 w 447675"/>
              <a:gd name="connsiteY1-4" fmla="*/ 137552 h 400050"/>
              <a:gd name="connsiteX2-5" fmla="*/ 447675 w 447675"/>
              <a:gd name="connsiteY2-6" fmla="*/ 400050 h 400050"/>
              <a:gd name="connsiteX3-7" fmla="*/ 207884 w 447675"/>
              <a:gd name="connsiteY3-8" fmla="*/ 400050 h 400050"/>
              <a:gd name="connsiteX4-9" fmla="*/ 0 w 447675"/>
              <a:gd name="connsiteY4-10" fmla="*/ 268898 h 400050"/>
              <a:gd name="connsiteX5" fmla="*/ 270878 w 447675"/>
              <a:gd name="connsiteY5" fmla="*/ 0 h 4000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47675" h="400050">
                <a:moveTo>
                  <a:pt x="270878" y="0"/>
                </a:moveTo>
                <a:lnTo>
                  <a:pt x="447675" y="137552"/>
                </a:lnTo>
                <a:lnTo>
                  <a:pt x="447675" y="400050"/>
                </a:lnTo>
                <a:lnTo>
                  <a:pt x="207884" y="400050"/>
                </a:lnTo>
                <a:lnTo>
                  <a:pt x="0" y="268898"/>
                </a:lnTo>
                <a:cubicBezTo>
                  <a:pt x="80768" y="179265"/>
                  <a:pt x="190110" y="89633"/>
                  <a:pt x="270878" y="0"/>
                </a:cubicBezTo>
                <a:close/>
              </a:path>
            </a:pathLst>
          </a:custGeom>
          <a:solidFill>
            <a:srgbClr val="A3C902">
              <a:lumMod val="50000"/>
            </a:srgbClr>
          </a:solidFill>
          <a:ln w="12700" cap="flat" cmpd="sng" algn="ctr">
            <a:noFill/>
            <a:prstDash val="solid"/>
            <a:miter lim="800000"/>
          </a:ln>
          <a:effectLst/>
        </p:spPr>
        <p:txBody>
          <a:bodyPr rtlCol="0" anchor="ctr">
            <a:normAutofit/>
          </a:bodyPr>
          <a:p>
            <a:pPr algn="ctr"/>
            <a:endParaRPr lang="zh-CN" altLang="en-US" sz="1350"/>
          </a:p>
        </p:txBody>
      </p:sp>
      <p:sp>
        <p:nvSpPr>
          <p:cNvPr id="73" name="矩形 72"/>
          <p:cNvSpPr/>
          <p:nvPr>
            <p:custDataLst>
              <p:tags r:id="rId11"/>
            </p:custDataLst>
          </p:nvPr>
        </p:nvSpPr>
        <p:spPr>
          <a:xfrm>
            <a:off x="4968875" y="4710430"/>
            <a:ext cx="278765" cy="299085"/>
          </a:xfrm>
          <a:prstGeom prst="rect">
            <a:avLst/>
          </a:prstGeom>
          <a:solidFill>
            <a:srgbClr val="A3C902">
              <a:lumMod val="20000"/>
              <a:lumOff val="80000"/>
            </a:srgbClr>
          </a:solidFill>
          <a:ln w="3175" cap="flat" cmpd="sng" algn="ctr">
            <a:solidFill>
              <a:srgbClr val="A3C902">
                <a:lumMod val="50000"/>
              </a:srgbClr>
            </a:solidFill>
            <a:prstDash val="solid"/>
            <a:miter lim="800000"/>
          </a:ln>
          <a:effectLst/>
        </p:spPr>
        <p:txBody>
          <a:bodyPr rtlCol="0" anchor="ctr">
            <a:normAutofit/>
          </a:bodyPr>
          <a:p>
            <a:pPr algn="ctr"/>
            <a:r>
              <a:rPr lang="en-US" altLang="zh-CN" sz="1350" dirty="0">
                <a:solidFill>
                  <a:srgbClr val="A3C902">
                    <a:lumMod val="50000"/>
                  </a:srgbClr>
                </a:solidFill>
              </a:rPr>
              <a:t>3</a:t>
            </a:r>
            <a:endParaRPr lang="zh-CN" altLang="en-US" sz="1350" dirty="0">
              <a:solidFill>
                <a:srgbClr val="A3C902">
                  <a:lumMod val="50000"/>
                </a:srgbClr>
              </a:solidFill>
            </a:endParaRPr>
          </a:p>
        </p:txBody>
      </p:sp>
      <p:sp>
        <p:nvSpPr>
          <p:cNvPr id="74" name="矩形 73"/>
          <p:cNvSpPr/>
          <p:nvPr>
            <p:custDataLst>
              <p:tags r:id="rId12"/>
            </p:custDataLst>
          </p:nvPr>
        </p:nvSpPr>
        <p:spPr>
          <a:xfrm>
            <a:off x="3846195" y="3343275"/>
            <a:ext cx="1344295" cy="1287780"/>
          </a:xfrm>
          <a:prstGeom prst="rect">
            <a:avLst/>
          </a:prstGeom>
        </p:spPr>
        <p:txBody>
          <a:bodyPr wrap="square" anchor="ctr" anchorCtr="0"/>
          <a:p>
            <a:pPr algn="ctr">
              <a:lnSpc>
                <a:spcPct val="120000"/>
              </a:lnSpc>
              <a:buClrTx/>
              <a:buSzTx/>
              <a:buFontTx/>
            </a:pPr>
            <a:r>
              <a:rPr lang="zh-CN" altLang="en-US" sz="2000" spc="150">
                <a:solidFill>
                  <a:schemeClr val="bg1"/>
                </a:solidFill>
                <a:ea typeface="微软雅黑" panose="020B0503020204020204" pitchFamily="34" charset="-122"/>
                <a:sym typeface="Calibri" panose="020F0502020204030204" pitchFamily="34" charset="0"/>
              </a:rPr>
              <a:t>答完尽量不要补充</a:t>
            </a:r>
            <a:endParaRPr lang="zh-CN" altLang="en-US" sz="2000" spc="150">
              <a:solidFill>
                <a:schemeClr val="bg1"/>
              </a:solidFill>
              <a:ea typeface="微软雅黑" panose="020B0503020204020204" pitchFamily="34" charset="-122"/>
              <a:sym typeface="Calibri" panose="020F0502020204030204" pitchFamily="34" charset="0"/>
            </a:endParaRPr>
          </a:p>
        </p:txBody>
      </p:sp>
      <p:sp>
        <p:nvSpPr>
          <p:cNvPr id="75" name="任意多边形 74"/>
          <p:cNvSpPr/>
          <p:nvPr>
            <p:custDataLst>
              <p:tags r:id="rId13"/>
            </p:custDataLst>
          </p:nvPr>
        </p:nvSpPr>
        <p:spPr>
          <a:xfrm>
            <a:off x="5299710" y="3152775"/>
            <a:ext cx="1407160" cy="1857375"/>
          </a:xfrm>
          <a:custGeom>
            <a:avLst/>
            <a:gdLst>
              <a:gd name="connsiteX0" fmla="*/ 338534 w 1571625"/>
              <a:gd name="connsiteY0" fmla="*/ 50799 h 2476500"/>
              <a:gd name="connsiteX1" fmla="*/ 50800 w 1571625"/>
              <a:gd name="connsiteY1" fmla="*/ 338533 h 2476500"/>
              <a:gd name="connsiteX2" fmla="*/ 50800 w 1571625"/>
              <a:gd name="connsiteY2" fmla="*/ 402009 h 2476500"/>
              <a:gd name="connsiteX3" fmla="*/ 95377 w 1571625"/>
              <a:gd name="connsiteY3" fmla="*/ 402009 h 2476500"/>
              <a:gd name="connsiteX4" fmla="*/ 95377 w 1571625"/>
              <a:gd name="connsiteY4" fmla="*/ 366178 h 2476500"/>
              <a:gd name="connsiteX5" fmla="*/ 363928 w 1571625"/>
              <a:gd name="connsiteY5" fmla="*/ 97626 h 2476500"/>
              <a:gd name="connsiteX6" fmla="*/ 427038 w 1571625"/>
              <a:gd name="connsiteY6" fmla="*/ 97626 h 2476500"/>
              <a:gd name="connsiteX7" fmla="*/ 427038 w 1571625"/>
              <a:gd name="connsiteY7" fmla="*/ 50799 h 2476500"/>
              <a:gd name="connsiteX8" fmla="*/ 338151 w 1571625"/>
              <a:gd name="connsiteY8" fmla="*/ 0 h 2476500"/>
              <a:gd name="connsiteX9" fmla="*/ 596370 w 1571625"/>
              <a:gd name="connsiteY9" fmla="*/ 0 h 2476500"/>
              <a:gd name="connsiteX10" fmla="*/ 1233474 w 1571625"/>
              <a:gd name="connsiteY10" fmla="*/ 0 h 2476500"/>
              <a:gd name="connsiteX11" fmla="*/ 1571625 w 1571625"/>
              <a:gd name="connsiteY11" fmla="*/ 0 h 2476500"/>
              <a:gd name="connsiteX12" fmla="*/ 1571625 w 1571625"/>
              <a:gd name="connsiteY12" fmla="*/ 338151 h 2476500"/>
              <a:gd name="connsiteX13" fmla="*/ 1571625 w 1571625"/>
              <a:gd name="connsiteY13" fmla="*/ 452966 h 2476500"/>
              <a:gd name="connsiteX14" fmla="*/ 1571625 w 1571625"/>
              <a:gd name="connsiteY14" fmla="*/ 2023534 h 2476500"/>
              <a:gd name="connsiteX15" fmla="*/ 1571625 w 1571625"/>
              <a:gd name="connsiteY15" fmla="*/ 2138349 h 2476500"/>
              <a:gd name="connsiteX16" fmla="*/ 1571625 w 1571625"/>
              <a:gd name="connsiteY16" fmla="*/ 2476500 h 2476500"/>
              <a:gd name="connsiteX17" fmla="*/ 1233474 w 1571625"/>
              <a:gd name="connsiteY17" fmla="*/ 2476500 h 2476500"/>
              <a:gd name="connsiteX18" fmla="*/ 338151 w 1571625"/>
              <a:gd name="connsiteY18" fmla="*/ 2476500 h 2476500"/>
              <a:gd name="connsiteX19" fmla="*/ 0 w 1571625"/>
              <a:gd name="connsiteY19" fmla="*/ 2476500 h 2476500"/>
              <a:gd name="connsiteX20" fmla="*/ 0 w 1571625"/>
              <a:gd name="connsiteY20" fmla="*/ 2138349 h 2476500"/>
              <a:gd name="connsiteX21" fmla="*/ 0 w 1571625"/>
              <a:gd name="connsiteY21" fmla="*/ 452966 h 2476500"/>
              <a:gd name="connsiteX22" fmla="*/ 0 w 1571625"/>
              <a:gd name="connsiteY22" fmla="*/ 338151 h 2476500"/>
              <a:gd name="connsiteX23" fmla="*/ 338151 w 1571625"/>
              <a:gd name="connsiteY23" fmla="*/ 0 h 247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71625" h="2476500">
                <a:moveTo>
                  <a:pt x="338534" y="50799"/>
                </a:moveTo>
                <a:cubicBezTo>
                  <a:pt x="179622" y="50799"/>
                  <a:pt x="50800" y="179622"/>
                  <a:pt x="50800" y="338533"/>
                </a:cubicBezTo>
                <a:lnTo>
                  <a:pt x="50800" y="402009"/>
                </a:lnTo>
                <a:lnTo>
                  <a:pt x="95377" y="402009"/>
                </a:lnTo>
                <a:lnTo>
                  <a:pt x="95377" y="366178"/>
                </a:lnTo>
                <a:cubicBezTo>
                  <a:pt x="95377" y="217861"/>
                  <a:pt x="215610" y="97626"/>
                  <a:pt x="363928" y="97626"/>
                </a:cubicBezTo>
                <a:lnTo>
                  <a:pt x="427038" y="97626"/>
                </a:lnTo>
                <a:lnTo>
                  <a:pt x="427038" y="50799"/>
                </a:lnTo>
                <a:close/>
                <a:moveTo>
                  <a:pt x="338151" y="0"/>
                </a:moveTo>
                <a:lnTo>
                  <a:pt x="596370" y="0"/>
                </a:lnTo>
                <a:lnTo>
                  <a:pt x="1233474" y="0"/>
                </a:lnTo>
                <a:lnTo>
                  <a:pt x="1571625" y="0"/>
                </a:lnTo>
                <a:lnTo>
                  <a:pt x="1571625" y="338151"/>
                </a:lnTo>
                <a:lnTo>
                  <a:pt x="1571625" y="452966"/>
                </a:lnTo>
                <a:lnTo>
                  <a:pt x="1571625" y="2023534"/>
                </a:lnTo>
                <a:lnTo>
                  <a:pt x="1571625" y="2138349"/>
                </a:lnTo>
                <a:lnTo>
                  <a:pt x="1571625" y="2476500"/>
                </a:lnTo>
                <a:lnTo>
                  <a:pt x="1233474" y="2476500"/>
                </a:lnTo>
                <a:lnTo>
                  <a:pt x="338151" y="2476500"/>
                </a:lnTo>
                <a:lnTo>
                  <a:pt x="0" y="2476500"/>
                </a:lnTo>
                <a:lnTo>
                  <a:pt x="0" y="2138349"/>
                </a:lnTo>
                <a:lnTo>
                  <a:pt x="0" y="452966"/>
                </a:lnTo>
                <a:lnTo>
                  <a:pt x="0" y="338151"/>
                </a:lnTo>
                <a:cubicBezTo>
                  <a:pt x="0" y="151395"/>
                  <a:pt x="151395" y="0"/>
                  <a:pt x="338151" y="0"/>
                </a:cubicBezTo>
                <a:close/>
              </a:path>
            </a:pathLst>
          </a:custGeom>
          <a:solidFill>
            <a:srgbClr val="A3C902"/>
          </a:solidFill>
          <a:ln w="12700" cap="flat" cmpd="sng" algn="ctr">
            <a:noFill/>
            <a:prstDash val="solid"/>
            <a:miter lim="800000"/>
          </a:ln>
          <a:effectLst/>
        </p:spPr>
        <p:txBody>
          <a:bodyPr vertOverflow="overflow" horzOverflow="overflow" vert="horz" wrap="square" lIns="67627" tIns="35242" rIns="67627" bIns="35242" numCol="1" spcCol="0" rtlCol="0" fromWordArt="0" anchor="ctr" anchorCtr="0" forceAA="0" compatLnSpc="1">
            <a:noAutofit/>
          </a:bodyPr>
          <a:p>
            <a:pPr lvl="0" algn="ctr">
              <a:lnSpc>
                <a:spcPct val="150000"/>
              </a:lnSpc>
              <a:buClrTx/>
              <a:buSzTx/>
              <a:buFontTx/>
            </a:pPr>
            <a:endParaRPr lang="zh-CN" altLang="en-US" sz="1350" dirty="0">
              <a:solidFill>
                <a:srgbClr val="FFFFFF"/>
              </a:solidFill>
              <a:sym typeface="微软雅黑" panose="020B0503020204020204" pitchFamily="34" charset="-122"/>
            </a:endParaRPr>
          </a:p>
        </p:txBody>
      </p:sp>
      <p:sp>
        <p:nvSpPr>
          <p:cNvPr id="76" name="任意多边形 75"/>
          <p:cNvSpPr/>
          <p:nvPr>
            <p:custDataLst>
              <p:tags r:id="rId14"/>
            </p:custDataLst>
          </p:nvPr>
        </p:nvSpPr>
        <p:spPr>
          <a:xfrm>
            <a:off x="6304758" y="4710113"/>
            <a:ext cx="335756" cy="300038"/>
          </a:xfrm>
          <a:custGeom>
            <a:avLst/>
            <a:gdLst>
              <a:gd name="connsiteX0" fmla="*/ 242303 w 419100"/>
              <a:gd name="connsiteY0" fmla="*/ 0 h 400050"/>
              <a:gd name="connsiteX1" fmla="*/ 419100 w 419100"/>
              <a:gd name="connsiteY1" fmla="*/ 137552 h 400050"/>
              <a:gd name="connsiteX2" fmla="*/ 419100 w 419100"/>
              <a:gd name="connsiteY2" fmla="*/ 400050 h 400050"/>
              <a:gd name="connsiteX3" fmla="*/ 179309 w 419100"/>
              <a:gd name="connsiteY3" fmla="*/ 400050 h 400050"/>
              <a:gd name="connsiteX4" fmla="*/ 0 w 419100"/>
              <a:gd name="connsiteY4" fmla="*/ 268898 h 400050"/>
              <a:gd name="connsiteX0-1" fmla="*/ 270878 w 447675"/>
              <a:gd name="connsiteY0-2" fmla="*/ 0 h 400050"/>
              <a:gd name="connsiteX1-3" fmla="*/ 447675 w 447675"/>
              <a:gd name="connsiteY1-4" fmla="*/ 137552 h 400050"/>
              <a:gd name="connsiteX2-5" fmla="*/ 447675 w 447675"/>
              <a:gd name="connsiteY2-6" fmla="*/ 400050 h 400050"/>
              <a:gd name="connsiteX3-7" fmla="*/ 207884 w 447675"/>
              <a:gd name="connsiteY3-8" fmla="*/ 400050 h 400050"/>
              <a:gd name="connsiteX4-9" fmla="*/ 0 w 447675"/>
              <a:gd name="connsiteY4-10" fmla="*/ 268898 h 400050"/>
              <a:gd name="connsiteX5" fmla="*/ 270878 w 447675"/>
              <a:gd name="connsiteY5" fmla="*/ 0 h 4000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47675" h="400050">
                <a:moveTo>
                  <a:pt x="270878" y="0"/>
                </a:moveTo>
                <a:lnTo>
                  <a:pt x="447675" y="137552"/>
                </a:lnTo>
                <a:lnTo>
                  <a:pt x="447675" y="400050"/>
                </a:lnTo>
                <a:lnTo>
                  <a:pt x="207884" y="400050"/>
                </a:lnTo>
                <a:lnTo>
                  <a:pt x="0" y="268898"/>
                </a:lnTo>
                <a:cubicBezTo>
                  <a:pt x="80768" y="179265"/>
                  <a:pt x="190110" y="89633"/>
                  <a:pt x="270878" y="0"/>
                </a:cubicBezTo>
                <a:close/>
              </a:path>
            </a:pathLst>
          </a:custGeom>
          <a:solidFill>
            <a:srgbClr val="A3C902">
              <a:lumMod val="50000"/>
            </a:srgbClr>
          </a:solidFill>
          <a:ln w="12700" cap="flat" cmpd="sng" algn="ctr">
            <a:noFill/>
            <a:prstDash val="solid"/>
            <a:miter lim="800000"/>
          </a:ln>
          <a:effectLst/>
        </p:spPr>
        <p:txBody>
          <a:bodyPr rtlCol="0" anchor="ctr">
            <a:normAutofit/>
          </a:bodyPr>
          <a:p>
            <a:pPr algn="ctr"/>
            <a:endParaRPr lang="zh-CN" altLang="en-US" sz="1350"/>
          </a:p>
        </p:txBody>
      </p:sp>
      <p:sp>
        <p:nvSpPr>
          <p:cNvPr id="77" name="矩形 76"/>
          <p:cNvSpPr/>
          <p:nvPr>
            <p:custDataLst>
              <p:tags r:id="rId15"/>
            </p:custDataLst>
          </p:nvPr>
        </p:nvSpPr>
        <p:spPr>
          <a:xfrm>
            <a:off x="6304915" y="4709795"/>
            <a:ext cx="265430" cy="273050"/>
          </a:xfrm>
          <a:prstGeom prst="rect">
            <a:avLst/>
          </a:prstGeom>
          <a:solidFill>
            <a:srgbClr val="A3C902">
              <a:lumMod val="20000"/>
              <a:lumOff val="80000"/>
            </a:srgbClr>
          </a:solidFill>
          <a:ln w="3175" cap="flat" cmpd="sng" algn="ctr">
            <a:solidFill>
              <a:srgbClr val="A3C902">
                <a:lumMod val="50000"/>
              </a:srgbClr>
            </a:solidFill>
            <a:prstDash val="solid"/>
            <a:miter lim="800000"/>
          </a:ln>
          <a:effectLst/>
        </p:spPr>
        <p:txBody>
          <a:bodyPr rtlCol="0" anchor="ctr">
            <a:normAutofit fontScale="90000" lnSpcReduction="10000"/>
          </a:bodyPr>
          <a:p>
            <a:pPr algn="ctr"/>
            <a:r>
              <a:rPr lang="en-US" altLang="zh-CN" sz="1350" dirty="0">
                <a:solidFill>
                  <a:srgbClr val="A3C902">
                    <a:lumMod val="50000"/>
                  </a:srgbClr>
                </a:solidFill>
              </a:rPr>
              <a:t>4</a:t>
            </a:r>
            <a:endParaRPr lang="en-US" altLang="zh-CN" sz="1350" dirty="0">
              <a:solidFill>
                <a:srgbClr val="A3C902">
                  <a:lumMod val="50000"/>
                </a:srgbClr>
              </a:solidFill>
            </a:endParaRPr>
          </a:p>
        </p:txBody>
      </p:sp>
      <p:sp>
        <p:nvSpPr>
          <p:cNvPr id="78" name="矩形 77"/>
          <p:cNvSpPr/>
          <p:nvPr>
            <p:custDataLst>
              <p:tags r:id="rId16"/>
            </p:custDataLst>
          </p:nvPr>
        </p:nvSpPr>
        <p:spPr>
          <a:xfrm>
            <a:off x="5340350" y="3343275"/>
            <a:ext cx="1311275" cy="1287780"/>
          </a:xfrm>
          <a:prstGeom prst="rect">
            <a:avLst/>
          </a:prstGeom>
        </p:spPr>
        <p:txBody>
          <a:bodyPr wrap="square" anchor="ctr" anchorCtr="0"/>
          <a:p>
            <a:pPr algn="ctr">
              <a:lnSpc>
                <a:spcPct val="120000"/>
              </a:lnSpc>
              <a:buClrTx/>
              <a:buSzTx/>
              <a:buFontTx/>
            </a:pPr>
            <a:r>
              <a:rPr lang="zh-CN" altLang="en-US" sz="2000" spc="150">
                <a:solidFill>
                  <a:schemeClr val="bg1"/>
                </a:solidFill>
                <a:ea typeface="微软雅黑" panose="020B0503020204020204" pitchFamily="34" charset="-122"/>
                <a:sym typeface="Calibri" panose="020F0502020204030204" pitchFamily="34" charset="0"/>
              </a:rPr>
              <a:t>语言逻辑性要强</a:t>
            </a:r>
            <a:endParaRPr lang="zh-CN" altLang="en-US" sz="2000" spc="150">
              <a:solidFill>
                <a:schemeClr val="bg1"/>
              </a:solidFill>
              <a:ea typeface="微软雅黑" panose="020B0503020204020204" pitchFamily="34" charset="-122"/>
              <a:sym typeface="Calibri" panose="020F0502020204030204" pitchFamily="34" charset="0"/>
            </a:endParaRPr>
          </a:p>
        </p:txBody>
      </p:sp>
      <p:sp>
        <p:nvSpPr>
          <p:cNvPr id="85" name="任意多边形 84"/>
          <p:cNvSpPr/>
          <p:nvPr>
            <p:custDataLst>
              <p:tags r:id="rId17"/>
            </p:custDataLst>
          </p:nvPr>
        </p:nvSpPr>
        <p:spPr>
          <a:xfrm>
            <a:off x="6941185" y="3152775"/>
            <a:ext cx="1323340" cy="1857375"/>
          </a:xfrm>
          <a:custGeom>
            <a:avLst/>
            <a:gdLst>
              <a:gd name="connsiteX0" fmla="*/ 338534 w 1571625"/>
              <a:gd name="connsiteY0" fmla="*/ 50799 h 2476500"/>
              <a:gd name="connsiteX1" fmla="*/ 50800 w 1571625"/>
              <a:gd name="connsiteY1" fmla="*/ 338533 h 2476500"/>
              <a:gd name="connsiteX2" fmla="*/ 50800 w 1571625"/>
              <a:gd name="connsiteY2" fmla="*/ 402009 h 2476500"/>
              <a:gd name="connsiteX3" fmla="*/ 95377 w 1571625"/>
              <a:gd name="connsiteY3" fmla="*/ 402009 h 2476500"/>
              <a:gd name="connsiteX4" fmla="*/ 95377 w 1571625"/>
              <a:gd name="connsiteY4" fmla="*/ 366178 h 2476500"/>
              <a:gd name="connsiteX5" fmla="*/ 363928 w 1571625"/>
              <a:gd name="connsiteY5" fmla="*/ 97626 h 2476500"/>
              <a:gd name="connsiteX6" fmla="*/ 427038 w 1571625"/>
              <a:gd name="connsiteY6" fmla="*/ 97626 h 2476500"/>
              <a:gd name="connsiteX7" fmla="*/ 427038 w 1571625"/>
              <a:gd name="connsiteY7" fmla="*/ 50799 h 2476500"/>
              <a:gd name="connsiteX8" fmla="*/ 338151 w 1571625"/>
              <a:gd name="connsiteY8" fmla="*/ 0 h 2476500"/>
              <a:gd name="connsiteX9" fmla="*/ 596370 w 1571625"/>
              <a:gd name="connsiteY9" fmla="*/ 0 h 2476500"/>
              <a:gd name="connsiteX10" fmla="*/ 1233474 w 1571625"/>
              <a:gd name="connsiteY10" fmla="*/ 0 h 2476500"/>
              <a:gd name="connsiteX11" fmla="*/ 1571625 w 1571625"/>
              <a:gd name="connsiteY11" fmla="*/ 0 h 2476500"/>
              <a:gd name="connsiteX12" fmla="*/ 1571625 w 1571625"/>
              <a:gd name="connsiteY12" fmla="*/ 338151 h 2476500"/>
              <a:gd name="connsiteX13" fmla="*/ 1571625 w 1571625"/>
              <a:gd name="connsiteY13" fmla="*/ 452966 h 2476500"/>
              <a:gd name="connsiteX14" fmla="*/ 1571625 w 1571625"/>
              <a:gd name="connsiteY14" fmla="*/ 2023534 h 2476500"/>
              <a:gd name="connsiteX15" fmla="*/ 1571625 w 1571625"/>
              <a:gd name="connsiteY15" fmla="*/ 2138349 h 2476500"/>
              <a:gd name="connsiteX16" fmla="*/ 1571625 w 1571625"/>
              <a:gd name="connsiteY16" fmla="*/ 2476500 h 2476500"/>
              <a:gd name="connsiteX17" fmla="*/ 1233474 w 1571625"/>
              <a:gd name="connsiteY17" fmla="*/ 2476500 h 2476500"/>
              <a:gd name="connsiteX18" fmla="*/ 338151 w 1571625"/>
              <a:gd name="connsiteY18" fmla="*/ 2476500 h 2476500"/>
              <a:gd name="connsiteX19" fmla="*/ 0 w 1571625"/>
              <a:gd name="connsiteY19" fmla="*/ 2476500 h 2476500"/>
              <a:gd name="connsiteX20" fmla="*/ 0 w 1571625"/>
              <a:gd name="connsiteY20" fmla="*/ 2138349 h 2476500"/>
              <a:gd name="connsiteX21" fmla="*/ 0 w 1571625"/>
              <a:gd name="connsiteY21" fmla="*/ 452966 h 2476500"/>
              <a:gd name="connsiteX22" fmla="*/ 0 w 1571625"/>
              <a:gd name="connsiteY22" fmla="*/ 338151 h 2476500"/>
              <a:gd name="connsiteX23" fmla="*/ 338151 w 1571625"/>
              <a:gd name="connsiteY23" fmla="*/ 0 h 247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71625" h="2476500">
                <a:moveTo>
                  <a:pt x="338534" y="50799"/>
                </a:moveTo>
                <a:cubicBezTo>
                  <a:pt x="179622" y="50799"/>
                  <a:pt x="50800" y="179622"/>
                  <a:pt x="50800" y="338533"/>
                </a:cubicBezTo>
                <a:lnTo>
                  <a:pt x="50800" y="402009"/>
                </a:lnTo>
                <a:lnTo>
                  <a:pt x="95377" y="402009"/>
                </a:lnTo>
                <a:lnTo>
                  <a:pt x="95377" y="366178"/>
                </a:lnTo>
                <a:cubicBezTo>
                  <a:pt x="95377" y="217861"/>
                  <a:pt x="215610" y="97626"/>
                  <a:pt x="363928" y="97626"/>
                </a:cubicBezTo>
                <a:lnTo>
                  <a:pt x="427038" y="97626"/>
                </a:lnTo>
                <a:lnTo>
                  <a:pt x="427038" y="50799"/>
                </a:lnTo>
                <a:close/>
                <a:moveTo>
                  <a:pt x="338151" y="0"/>
                </a:moveTo>
                <a:lnTo>
                  <a:pt x="596370" y="0"/>
                </a:lnTo>
                <a:lnTo>
                  <a:pt x="1233474" y="0"/>
                </a:lnTo>
                <a:lnTo>
                  <a:pt x="1571625" y="0"/>
                </a:lnTo>
                <a:lnTo>
                  <a:pt x="1571625" y="338151"/>
                </a:lnTo>
                <a:lnTo>
                  <a:pt x="1571625" y="452966"/>
                </a:lnTo>
                <a:lnTo>
                  <a:pt x="1571625" y="2023534"/>
                </a:lnTo>
                <a:lnTo>
                  <a:pt x="1571625" y="2138349"/>
                </a:lnTo>
                <a:lnTo>
                  <a:pt x="1571625" y="2476500"/>
                </a:lnTo>
                <a:lnTo>
                  <a:pt x="1233474" y="2476500"/>
                </a:lnTo>
                <a:lnTo>
                  <a:pt x="338151" y="2476500"/>
                </a:lnTo>
                <a:lnTo>
                  <a:pt x="0" y="2476500"/>
                </a:lnTo>
                <a:lnTo>
                  <a:pt x="0" y="2138349"/>
                </a:lnTo>
                <a:lnTo>
                  <a:pt x="0" y="452966"/>
                </a:lnTo>
                <a:lnTo>
                  <a:pt x="0" y="338151"/>
                </a:lnTo>
                <a:cubicBezTo>
                  <a:pt x="0" y="151395"/>
                  <a:pt x="151395" y="0"/>
                  <a:pt x="338151" y="0"/>
                </a:cubicBezTo>
                <a:close/>
              </a:path>
            </a:pathLst>
          </a:custGeom>
          <a:solidFill>
            <a:srgbClr val="A3C902"/>
          </a:solidFill>
          <a:ln w="12700" cap="flat" cmpd="sng" algn="ctr">
            <a:noFill/>
            <a:prstDash val="solid"/>
            <a:miter lim="800000"/>
          </a:ln>
          <a:effectLst/>
        </p:spPr>
        <p:txBody>
          <a:bodyPr vertOverflow="overflow" horzOverflow="overflow" vert="horz" wrap="square" lIns="67627" tIns="35242" rIns="67627" bIns="35242" numCol="1" spcCol="0" rtlCol="0" fromWordArt="0" anchor="ctr" anchorCtr="0" forceAA="0" compatLnSpc="1">
            <a:noAutofit/>
          </a:bodyPr>
          <a:p>
            <a:pPr lvl="0" algn="ctr">
              <a:lnSpc>
                <a:spcPct val="150000"/>
              </a:lnSpc>
              <a:buClrTx/>
              <a:buSzTx/>
              <a:buFontTx/>
            </a:pPr>
            <a:endParaRPr lang="zh-CN" altLang="en-US" sz="1350" dirty="0">
              <a:solidFill>
                <a:srgbClr val="FFFFFF"/>
              </a:solidFill>
              <a:sym typeface="微软雅黑" panose="020B0503020204020204" pitchFamily="34" charset="-122"/>
            </a:endParaRPr>
          </a:p>
        </p:txBody>
      </p:sp>
      <p:sp>
        <p:nvSpPr>
          <p:cNvPr id="86" name="任意多边形 85"/>
          <p:cNvSpPr/>
          <p:nvPr>
            <p:custDataLst>
              <p:tags r:id="rId18"/>
            </p:custDataLst>
          </p:nvPr>
        </p:nvSpPr>
        <p:spPr>
          <a:xfrm>
            <a:off x="7783910" y="4710113"/>
            <a:ext cx="335756" cy="300038"/>
          </a:xfrm>
          <a:custGeom>
            <a:avLst/>
            <a:gdLst>
              <a:gd name="connsiteX0" fmla="*/ 242303 w 419100"/>
              <a:gd name="connsiteY0" fmla="*/ 0 h 400050"/>
              <a:gd name="connsiteX1" fmla="*/ 419100 w 419100"/>
              <a:gd name="connsiteY1" fmla="*/ 137552 h 400050"/>
              <a:gd name="connsiteX2" fmla="*/ 419100 w 419100"/>
              <a:gd name="connsiteY2" fmla="*/ 400050 h 400050"/>
              <a:gd name="connsiteX3" fmla="*/ 179309 w 419100"/>
              <a:gd name="connsiteY3" fmla="*/ 400050 h 400050"/>
              <a:gd name="connsiteX4" fmla="*/ 0 w 419100"/>
              <a:gd name="connsiteY4" fmla="*/ 268898 h 400050"/>
              <a:gd name="connsiteX0-1" fmla="*/ 270878 w 447675"/>
              <a:gd name="connsiteY0-2" fmla="*/ 0 h 400050"/>
              <a:gd name="connsiteX1-3" fmla="*/ 447675 w 447675"/>
              <a:gd name="connsiteY1-4" fmla="*/ 137552 h 400050"/>
              <a:gd name="connsiteX2-5" fmla="*/ 447675 w 447675"/>
              <a:gd name="connsiteY2-6" fmla="*/ 400050 h 400050"/>
              <a:gd name="connsiteX3-7" fmla="*/ 207884 w 447675"/>
              <a:gd name="connsiteY3-8" fmla="*/ 400050 h 400050"/>
              <a:gd name="connsiteX4-9" fmla="*/ 0 w 447675"/>
              <a:gd name="connsiteY4-10" fmla="*/ 268898 h 400050"/>
              <a:gd name="connsiteX5" fmla="*/ 270878 w 447675"/>
              <a:gd name="connsiteY5" fmla="*/ 0 h 4000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47675" h="400050">
                <a:moveTo>
                  <a:pt x="270878" y="0"/>
                </a:moveTo>
                <a:lnTo>
                  <a:pt x="447675" y="137552"/>
                </a:lnTo>
                <a:lnTo>
                  <a:pt x="447675" y="400050"/>
                </a:lnTo>
                <a:lnTo>
                  <a:pt x="207884" y="400050"/>
                </a:lnTo>
                <a:lnTo>
                  <a:pt x="0" y="268898"/>
                </a:lnTo>
                <a:cubicBezTo>
                  <a:pt x="80768" y="179265"/>
                  <a:pt x="190110" y="89633"/>
                  <a:pt x="270878" y="0"/>
                </a:cubicBezTo>
                <a:close/>
              </a:path>
            </a:pathLst>
          </a:custGeom>
          <a:solidFill>
            <a:srgbClr val="A3C902">
              <a:lumMod val="50000"/>
            </a:srgbClr>
          </a:solidFill>
          <a:ln w="12700" cap="flat" cmpd="sng" algn="ctr">
            <a:noFill/>
            <a:prstDash val="solid"/>
            <a:miter lim="800000"/>
          </a:ln>
          <a:effectLst/>
        </p:spPr>
        <p:txBody>
          <a:bodyPr rtlCol="0" anchor="ctr">
            <a:normAutofit/>
          </a:bodyPr>
          <a:p>
            <a:pPr algn="ctr"/>
            <a:endParaRPr lang="zh-CN" altLang="en-US" sz="1350"/>
          </a:p>
        </p:txBody>
      </p:sp>
      <p:sp>
        <p:nvSpPr>
          <p:cNvPr id="87" name="矩形 86"/>
          <p:cNvSpPr/>
          <p:nvPr>
            <p:custDataLst>
              <p:tags r:id="rId19"/>
            </p:custDataLst>
          </p:nvPr>
        </p:nvSpPr>
        <p:spPr>
          <a:xfrm>
            <a:off x="7783830" y="4710430"/>
            <a:ext cx="267970" cy="272415"/>
          </a:xfrm>
          <a:prstGeom prst="rect">
            <a:avLst/>
          </a:prstGeom>
          <a:solidFill>
            <a:srgbClr val="A3C902">
              <a:lumMod val="20000"/>
              <a:lumOff val="80000"/>
            </a:srgbClr>
          </a:solidFill>
          <a:ln w="3175" cap="flat" cmpd="sng" algn="ctr">
            <a:solidFill>
              <a:srgbClr val="A3C902">
                <a:lumMod val="50000"/>
              </a:srgbClr>
            </a:solidFill>
            <a:prstDash val="solid"/>
            <a:miter lim="800000"/>
          </a:ln>
          <a:effectLst/>
        </p:spPr>
        <p:txBody>
          <a:bodyPr rtlCol="0" anchor="ctr">
            <a:normAutofit fontScale="87500" lnSpcReduction="10000"/>
          </a:bodyPr>
          <a:p>
            <a:pPr algn="ctr"/>
            <a:r>
              <a:rPr lang="en-US" altLang="zh-CN" sz="1350" dirty="0">
                <a:solidFill>
                  <a:srgbClr val="A3C902">
                    <a:lumMod val="50000"/>
                  </a:srgbClr>
                </a:solidFill>
              </a:rPr>
              <a:t>5</a:t>
            </a:r>
            <a:endParaRPr lang="en-US" altLang="zh-CN" sz="1350" dirty="0">
              <a:solidFill>
                <a:srgbClr val="A3C902">
                  <a:lumMod val="50000"/>
                </a:srgbClr>
              </a:solidFill>
            </a:endParaRPr>
          </a:p>
        </p:txBody>
      </p:sp>
      <p:sp>
        <p:nvSpPr>
          <p:cNvPr id="88" name="矩形 87"/>
          <p:cNvSpPr/>
          <p:nvPr>
            <p:custDataLst>
              <p:tags r:id="rId20"/>
            </p:custDataLst>
          </p:nvPr>
        </p:nvSpPr>
        <p:spPr>
          <a:xfrm>
            <a:off x="6972935" y="3343275"/>
            <a:ext cx="1359535" cy="1287780"/>
          </a:xfrm>
          <a:prstGeom prst="rect">
            <a:avLst/>
          </a:prstGeom>
        </p:spPr>
        <p:txBody>
          <a:bodyPr wrap="square" anchor="ctr" anchorCtr="0">
            <a:normAutofit/>
          </a:bodyPr>
          <a:p>
            <a:pPr algn="ctr">
              <a:lnSpc>
                <a:spcPct val="120000"/>
              </a:lnSpc>
              <a:buClrTx/>
              <a:buSzTx/>
              <a:buFontTx/>
            </a:pPr>
            <a:r>
              <a:rPr lang="zh-CN" altLang="en-US" sz="2000" spc="150">
                <a:solidFill>
                  <a:schemeClr val="bg1"/>
                </a:solidFill>
                <a:ea typeface="微软雅黑" panose="020B0503020204020204" pitchFamily="34" charset="-122"/>
                <a:sym typeface="Calibri" panose="020F0502020204030204" pitchFamily="34" charset="0"/>
              </a:rPr>
              <a:t>实事求是、简明扼要</a:t>
            </a:r>
            <a:endParaRPr lang="zh-CN" altLang="en-US" sz="2000" spc="15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矩形 4"/>
          <p:cNvSpPr/>
          <p:nvPr/>
        </p:nvSpPr>
        <p:spPr>
          <a:xfrm>
            <a:off x="786130" y="0"/>
            <a:ext cx="8357870" cy="1303020"/>
          </a:xfrm>
          <a:prstGeom prst="rect">
            <a:avLst/>
          </a:prstGeom>
          <a:solidFill>
            <a:srgbClr val="F1F1F1"/>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19460" name="Rettangolo arrotondato 27"/>
          <p:cNvSpPr/>
          <p:nvPr/>
        </p:nvSpPr>
        <p:spPr>
          <a:xfrm>
            <a:off x="4071938" y="1357313"/>
            <a:ext cx="4498975" cy="1790700"/>
          </a:xfrm>
          <a:prstGeom prst="roundRect">
            <a:avLst>
              <a:gd name="adj" fmla="val 16667"/>
            </a:avLst>
          </a:prstGeom>
          <a:noFill/>
          <a:ln w="25400">
            <a:noFill/>
          </a:ln>
        </p:spPr>
        <p:txBody>
          <a:bodyPr anchor="ctr" anchorCtr="0"/>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9461" name="矩形 10"/>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9462" name="Group 9"/>
          <p:cNvGrpSpPr/>
          <p:nvPr/>
        </p:nvGrpSpPr>
        <p:grpSpPr>
          <a:xfrm>
            <a:off x="1071563" y="563563"/>
            <a:ext cx="409575" cy="333375"/>
            <a:chOff x="0" y="0"/>
            <a:chExt cx="1259" cy="1024"/>
          </a:xfrm>
        </p:grpSpPr>
        <p:sp>
          <p:nvSpPr>
            <p:cNvPr id="19475"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19476"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19463" name="Freeform 29"/>
          <p:cNvSpPr>
            <a:spLocks noEditPoints="1"/>
          </p:cNvSpPr>
          <p:nvPr/>
        </p:nvSpPr>
        <p:spPr>
          <a:xfrm>
            <a:off x="2000250" y="563563"/>
            <a:ext cx="409575" cy="382587"/>
          </a:xfrm>
          <a:custGeom>
            <a:avLst/>
            <a:gdLst/>
            <a:ahLst/>
            <a:cxnLst/>
            <a:pathLst/>
          </a:custGeom>
          <a:solidFill>
            <a:srgbClr val="76923C">
              <a:alpha val="100000"/>
            </a:srgbClr>
          </a:solidFill>
          <a:ln w="9525">
            <a:noFill/>
          </a:ln>
        </p:spPr>
        <p:txBody>
          <a:bodyPr/>
          <a:p>
            <a:endParaRPr lang="zh-CN" altLang="en-US"/>
          </a:p>
        </p:txBody>
      </p:sp>
      <p:grpSp>
        <p:nvGrpSpPr>
          <p:cNvPr id="19464" name="Group 13"/>
          <p:cNvGrpSpPr/>
          <p:nvPr/>
        </p:nvGrpSpPr>
        <p:grpSpPr>
          <a:xfrm>
            <a:off x="3876675" y="500063"/>
            <a:ext cx="381000" cy="382587"/>
            <a:chOff x="0" y="0"/>
            <a:chExt cx="1212" cy="1212"/>
          </a:xfrm>
        </p:grpSpPr>
        <p:sp>
          <p:nvSpPr>
            <p:cNvPr id="19473"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19474"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19465"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19466" name="Group 17"/>
          <p:cNvGrpSpPr/>
          <p:nvPr/>
        </p:nvGrpSpPr>
        <p:grpSpPr>
          <a:xfrm>
            <a:off x="2984500" y="500063"/>
            <a:ext cx="303213" cy="382587"/>
            <a:chOff x="0" y="0"/>
            <a:chExt cx="1139825" cy="1436688"/>
          </a:xfrm>
        </p:grpSpPr>
        <p:sp>
          <p:nvSpPr>
            <p:cNvPr id="19471" name="Freeform 62"/>
            <p:cNvSpPr/>
            <p:nvPr/>
          </p:nvSpPr>
          <p:spPr>
            <a:xfrm>
              <a:off x="0" y="566738"/>
              <a:ext cx="1139825" cy="869950"/>
            </a:xfrm>
            <a:custGeom>
              <a:avLst/>
              <a:gdLst/>
              <a:ahLst/>
              <a:cxnLst/>
              <a:pathLst/>
            </a:custGeom>
            <a:solidFill>
              <a:srgbClr val="262626">
                <a:alpha val="100000"/>
              </a:srgbClr>
            </a:solidFill>
            <a:ln w="9525">
              <a:noFill/>
            </a:ln>
          </p:spPr>
          <p:txBody>
            <a:bodyPr/>
            <a:p>
              <a:endParaRPr lang="zh-CN" altLang="en-US"/>
            </a:p>
          </p:txBody>
        </p:sp>
        <p:sp>
          <p:nvSpPr>
            <p:cNvPr id="19472" name="Freeform 61"/>
            <p:cNvSpPr/>
            <p:nvPr/>
          </p:nvSpPr>
          <p:spPr>
            <a:xfrm>
              <a:off x="71438" y="0"/>
              <a:ext cx="990600" cy="495300"/>
            </a:xfrm>
            <a:custGeom>
              <a:avLst/>
              <a:gdLst/>
              <a:ahLst/>
              <a:cxnLst/>
              <a:pathLst/>
            </a:custGeom>
            <a:solidFill>
              <a:srgbClr val="262626">
                <a:alpha val="100000"/>
              </a:srgbClr>
            </a:solidFill>
            <a:ln w="9525">
              <a:noFill/>
            </a:ln>
          </p:spPr>
          <p:txBody>
            <a:bodyPr/>
            <a:p>
              <a:endParaRPr lang="zh-CN" altLang="en-US"/>
            </a:p>
          </p:txBody>
        </p:sp>
      </p:grpSp>
      <p:sp>
        <p:nvSpPr>
          <p:cNvPr id="15372" name="内容占位符 28"/>
          <p:cNvSpPr>
            <a:spLocks noGrp="1"/>
          </p:cNvSpPr>
          <p:nvPr>
            <p:ph idx="1"/>
          </p:nvPr>
        </p:nvSpPr>
        <p:spPr>
          <a:xfrm>
            <a:off x="250190" y="2099310"/>
            <a:ext cx="8895080" cy="415988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lang="zh-CN" altLang="en-US" sz="2400" b="1" noProof="0" dirty="0" smtClean="0">
                <a:ln>
                  <a:noFill/>
                </a:ln>
                <a:solidFill>
                  <a:srgbClr val="1D41D5"/>
                </a:solidFill>
                <a:effectLst/>
                <a:uLnTx/>
                <a:uFillTx/>
                <a:latin typeface="楷体" panose="02010609060101010101" pitchFamily="49" charset="-122"/>
                <a:ea typeface="楷体" panose="02010609060101010101" pitchFamily="49" charset="-122"/>
                <a:sym typeface="Calibri" panose="020F0502020204030204" pitchFamily="34" charset="0"/>
              </a:rPr>
              <a:t>（一）认真对待备课</a:t>
            </a:r>
            <a:endParaRPr lang="zh-CN" altLang="en-US" sz="2400" b="1" noProof="0" dirty="0" smtClean="0">
              <a:ln>
                <a:noFill/>
              </a:ln>
              <a:solidFill>
                <a:srgbClr val="1D41D5"/>
              </a:solidFill>
              <a:effectLst/>
              <a:uLnTx/>
              <a:uFillTx/>
              <a:latin typeface="楷体" panose="02010609060101010101" pitchFamily="49" charset="-122"/>
              <a:ea typeface="楷体" panose="02010609060101010101" pitchFamily="49" charset="-122"/>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考生要充分利用好</a:t>
            </a:r>
            <a:r>
              <a:rPr lang="en-US" altLang="zh-CN" sz="2400" b="1" noProof="0" dirty="0" smtClean="0">
                <a:ln>
                  <a:noFill/>
                </a:ln>
                <a:effectLst/>
                <a:uLnTx/>
                <a:uFillTx/>
                <a:latin typeface="楷体" panose="02010609060101010101" pitchFamily="49" charset="-122"/>
                <a:ea typeface="楷体" panose="02010609060101010101" pitchFamily="49" charset="-122"/>
                <a:sym typeface="Calibri" panose="020F0502020204030204" pitchFamily="34" charset="0"/>
              </a:rPr>
              <a:t>20分钟</a:t>
            </a:r>
            <a:r>
              <a:rPr lang="zh-CN" altLang="en-US" sz="2400" b="1" noProof="0" dirty="0" smtClean="0">
                <a:ln>
                  <a:noFill/>
                </a:ln>
                <a:effectLst/>
                <a:uLnTx/>
                <a:uFillTx/>
                <a:latin typeface="楷体" panose="02010609060101010101" pitchFamily="49" charset="-122"/>
                <a:ea typeface="楷体" panose="02010609060101010101" pitchFamily="49" charset="-122"/>
                <a:sym typeface="Calibri" panose="020F0502020204030204" pitchFamily="34" charset="0"/>
              </a:rPr>
              <a:t>的</a:t>
            </a:r>
            <a:r>
              <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备考时间，根据题目要求尽快构思，在最短时间设计出活动的环节，并写出活动设计方案，然后再迅速在脑子里“演练”一遍。</a:t>
            </a: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幼儿园教育活动方案一般包括活动课题、活动目标、活动重难点、活动准备、活动过程及活动延伸等</a:t>
            </a:r>
            <a:r>
              <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a:t>
            </a:r>
            <a:r>
              <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活动方案篇幅不宜过长，以简案为主。</a:t>
            </a: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1800"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
        <p:nvSpPr>
          <p:cNvPr id="21" name="圆角矩形 19"/>
          <p:cNvSpPr/>
          <p:nvPr/>
        </p:nvSpPr>
        <p:spPr>
          <a:xfrm>
            <a:off x="177800" y="1123950"/>
            <a:ext cx="3529013"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二、试讲</a:t>
            </a:r>
            <a:endParaRPr kumimoji="0" lang="zh-CN" altLang="en-US" sz="2400" b="1" i="0" u="none" strike="noStrike" kern="1200" cap="none" spc="0" normalizeH="0" baseline="0" noProof="0" dirty="0">
              <a:ln>
                <a:noFill/>
              </a:ln>
              <a:solidFill>
                <a:srgbClr val="FFCC00"/>
              </a:solidFill>
              <a:effectLst/>
              <a:uLnTx/>
              <a:uFillTx/>
              <a:latin typeface="+mn-lt"/>
              <a:ea typeface="+mn-ea"/>
              <a:cs typeface="+mn-cs"/>
            </a:endParaRPr>
          </a:p>
        </p:txBody>
      </p:sp>
      <p:pic>
        <p:nvPicPr>
          <p:cNvPr id="102" name="图片 101"/>
          <p:cNvPicPr/>
          <p:nvPr/>
        </p:nvPicPr>
        <p:blipFill>
          <a:blip r:embed="rId1"/>
          <a:srcRect l="4574" t="19120" b="5389"/>
          <a:stretch>
            <a:fillRect/>
          </a:stretch>
        </p:blipFill>
        <p:spPr>
          <a:xfrm>
            <a:off x="6084570" y="500380"/>
            <a:ext cx="2675890" cy="2294890"/>
          </a:xfrm>
          <a:prstGeom prst="rect">
            <a:avLst/>
          </a:prstGeom>
          <a:noFill/>
          <a:ln w="9525">
            <a:noFill/>
          </a:ln>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2000" fill="hold">
                                          <p:stCondLst>
                                            <p:cond delay="0"/>
                                          </p:stCondLst>
                                        </p:cTn>
                                        <p:tgtEl>
                                          <p:spTgt spid="15372">
                                            <p:txEl>
                                              <p:pRg st="0" end="0"/>
                                            </p:txEl>
                                          </p:spTgt>
                                        </p:tgtEl>
                                        <p:attrNameLst>
                                          <p:attrName>style.visibility</p:attrName>
                                        </p:attrNameLst>
                                      </p:cBhvr>
                                      <p:to>
                                        <p:strVal val="visible"/>
                                      </p:to>
                                    </p:set>
                                    <p:anim calcmode="lin" valueType="num">
                                      <p:cBhvr additive="base">
                                        <p:cTn id="7" dur="2000" fill="hold"/>
                                        <p:tgtEl>
                                          <p:spTgt spid="15372">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1537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2000" fill="hold">
                                          <p:stCondLst>
                                            <p:cond delay="0"/>
                                          </p:stCondLst>
                                        </p:cTn>
                                        <p:tgtEl>
                                          <p:spTgt spid="15372">
                                            <p:txEl>
                                              <p:pRg st="2" end="2"/>
                                            </p:txEl>
                                          </p:spTgt>
                                        </p:tgtEl>
                                        <p:attrNameLst>
                                          <p:attrName>style.visibility</p:attrName>
                                        </p:attrNameLst>
                                      </p:cBhvr>
                                      <p:to>
                                        <p:strVal val="visible"/>
                                      </p:to>
                                    </p:set>
                                    <p:anim calcmode="lin" valueType="num">
                                      <p:cBhvr additive="base">
                                        <p:cTn id="13" dur="2000" fill="hold"/>
                                        <p:tgtEl>
                                          <p:spTgt spid="15372">
                                            <p:txEl>
                                              <p:pRg st="2" end="2"/>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537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2000" fill="hold">
                                          <p:stCondLst>
                                            <p:cond delay="0"/>
                                          </p:stCondLst>
                                        </p:cTn>
                                        <p:tgtEl>
                                          <p:spTgt spid="15372">
                                            <p:txEl>
                                              <p:pRg st="3" end="3"/>
                                            </p:txEl>
                                          </p:spTgt>
                                        </p:tgtEl>
                                        <p:attrNameLst>
                                          <p:attrName>style.visibility</p:attrName>
                                        </p:attrNameLst>
                                      </p:cBhvr>
                                      <p:to>
                                        <p:strVal val="visible"/>
                                      </p:to>
                                    </p:set>
                                    <p:anim calcmode="lin" valueType="num">
                                      <p:cBhvr additive="base">
                                        <p:cTn id="19" dur="2000" fill="hold"/>
                                        <p:tgtEl>
                                          <p:spTgt spid="15372">
                                            <p:txEl>
                                              <p:pRg st="3" end="3"/>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1537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2" grpId="0" uiExpand="1" build="p"/>
      <p:bldP spid="15372" grpI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矩形 4"/>
          <p:cNvSpPr/>
          <p:nvPr/>
        </p:nvSpPr>
        <p:spPr>
          <a:xfrm>
            <a:off x="786130" y="0"/>
            <a:ext cx="8357870" cy="1303020"/>
          </a:xfrm>
          <a:prstGeom prst="rect">
            <a:avLst/>
          </a:prstGeom>
          <a:solidFill>
            <a:srgbClr val="F1F1F1"/>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19460" name="Rettangolo arrotondato 27"/>
          <p:cNvSpPr/>
          <p:nvPr/>
        </p:nvSpPr>
        <p:spPr>
          <a:xfrm>
            <a:off x="4071938" y="1357313"/>
            <a:ext cx="4498975" cy="1790700"/>
          </a:xfrm>
          <a:prstGeom prst="roundRect">
            <a:avLst>
              <a:gd name="adj" fmla="val 16667"/>
            </a:avLst>
          </a:prstGeom>
          <a:noFill/>
          <a:ln w="25400">
            <a:noFill/>
          </a:ln>
        </p:spPr>
        <p:txBody>
          <a:bodyPr anchor="ctr" anchorCtr="0"/>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9461" name="矩形 10"/>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9462" name="Group 9"/>
          <p:cNvGrpSpPr/>
          <p:nvPr/>
        </p:nvGrpSpPr>
        <p:grpSpPr>
          <a:xfrm>
            <a:off x="1071563" y="563563"/>
            <a:ext cx="409575" cy="333375"/>
            <a:chOff x="0" y="0"/>
            <a:chExt cx="1259" cy="1024"/>
          </a:xfrm>
        </p:grpSpPr>
        <p:sp>
          <p:nvSpPr>
            <p:cNvPr id="19475"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19476"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19463" name="Freeform 29"/>
          <p:cNvSpPr>
            <a:spLocks noEditPoints="1"/>
          </p:cNvSpPr>
          <p:nvPr/>
        </p:nvSpPr>
        <p:spPr>
          <a:xfrm>
            <a:off x="2000250" y="563563"/>
            <a:ext cx="409575" cy="382587"/>
          </a:xfrm>
          <a:custGeom>
            <a:avLst/>
            <a:gdLst/>
            <a:ahLst/>
            <a:cxnLst/>
            <a:pathLst/>
          </a:custGeom>
          <a:solidFill>
            <a:srgbClr val="76923C">
              <a:alpha val="100000"/>
            </a:srgbClr>
          </a:solidFill>
          <a:ln w="9525">
            <a:noFill/>
          </a:ln>
        </p:spPr>
        <p:txBody>
          <a:bodyPr/>
          <a:p>
            <a:endParaRPr lang="zh-CN" altLang="en-US"/>
          </a:p>
        </p:txBody>
      </p:sp>
      <p:grpSp>
        <p:nvGrpSpPr>
          <p:cNvPr id="19464" name="Group 13"/>
          <p:cNvGrpSpPr/>
          <p:nvPr/>
        </p:nvGrpSpPr>
        <p:grpSpPr>
          <a:xfrm>
            <a:off x="3876675" y="500063"/>
            <a:ext cx="381000" cy="382587"/>
            <a:chOff x="0" y="0"/>
            <a:chExt cx="1212" cy="1212"/>
          </a:xfrm>
        </p:grpSpPr>
        <p:sp>
          <p:nvSpPr>
            <p:cNvPr id="19473"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19474"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19465"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19466" name="Group 17"/>
          <p:cNvGrpSpPr/>
          <p:nvPr/>
        </p:nvGrpSpPr>
        <p:grpSpPr>
          <a:xfrm>
            <a:off x="2984500" y="500063"/>
            <a:ext cx="303213" cy="382587"/>
            <a:chOff x="0" y="0"/>
            <a:chExt cx="1139825" cy="1436688"/>
          </a:xfrm>
        </p:grpSpPr>
        <p:sp>
          <p:nvSpPr>
            <p:cNvPr id="19471" name="Freeform 62"/>
            <p:cNvSpPr/>
            <p:nvPr/>
          </p:nvSpPr>
          <p:spPr>
            <a:xfrm>
              <a:off x="0" y="566738"/>
              <a:ext cx="1139825" cy="869950"/>
            </a:xfrm>
            <a:custGeom>
              <a:avLst/>
              <a:gdLst/>
              <a:ahLst/>
              <a:cxnLst/>
              <a:pathLst/>
            </a:custGeom>
            <a:solidFill>
              <a:srgbClr val="262626">
                <a:alpha val="100000"/>
              </a:srgbClr>
            </a:solidFill>
            <a:ln w="9525">
              <a:noFill/>
            </a:ln>
          </p:spPr>
          <p:txBody>
            <a:bodyPr/>
            <a:p>
              <a:endParaRPr lang="zh-CN" altLang="en-US"/>
            </a:p>
          </p:txBody>
        </p:sp>
        <p:sp>
          <p:nvSpPr>
            <p:cNvPr id="19472" name="Freeform 61"/>
            <p:cNvSpPr/>
            <p:nvPr/>
          </p:nvSpPr>
          <p:spPr>
            <a:xfrm>
              <a:off x="71438" y="0"/>
              <a:ext cx="990600" cy="495300"/>
            </a:xfrm>
            <a:custGeom>
              <a:avLst/>
              <a:gdLst/>
              <a:ahLst/>
              <a:cxnLst/>
              <a:pathLst/>
            </a:custGeom>
            <a:solidFill>
              <a:srgbClr val="262626">
                <a:alpha val="100000"/>
              </a:srgbClr>
            </a:solidFill>
            <a:ln w="9525">
              <a:noFill/>
            </a:ln>
          </p:spPr>
          <p:txBody>
            <a:bodyPr/>
            <a:p>
              <a:endParaRPr lang="zh-CN" altLang="en-US"/>
            </a:p>
          </p:txBody>
        </p:sp>
      </p:grpSp>
      <p:sp>
        <p:nvSpPr>
          <p:cNvPr id="15372" name="内容占位符 28"/>
          <p:cNvSpPr>
            <a:spLocks noGrp="1"/>
          </p:cNvSpPr>
          <p:nvPr>
            <p:ph idx="1"/>
          </p:nvPr>
        </p:nvSpPr>
        <p:spPr>
          <a:xfrm>
            <a:off x="250190" y="1884045"/>
            <a:ext cx="8895080" cy="60896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lang="zh-CN" altLang="en-US" sz="2400" b="1" noProof="0" dirty="0" smtClean="0">
                <a:ln>
                  <a:noFill/>
                </a:ln>
                <a:solidFill>
                  <a:srgbClr val="1D41D5"/>
                </a:solidFill>
                <a:effectLst/>
                <a:uLnTx/>
                <a:uFillTx/>
                <a:latin typeface="楷体" panose="02010609060101010101" pitchFamily="49" charset="-122"/>
                <a:ea typeface="楷体" panose="02010609060101010101" pitchFamily="49" charset="-122"/>
                <a:sym typeface="Calibri" panose="020F0502020204030204" pitchFamily="34" charset="0"/>
              </a:rPr>
              <a:t>（二）活动过程要完整</a:t>
            </a: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1800"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
        <p:nvSpPr>
          <p:cNvPr id="21" name="圆角矩形 19"/>
          <p:cNvSpPr/>
          <p:nvPr/>
        </p:nvSpPr>
        <p:spPr>
          <a:xfrm>
            <a:off x="177800" y="1123950"/>
            <a:ext cx="3529013"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二、试讲</a:t>
            </a:r>
            <a:endParaRPr kumimoji="0" lang="zh-CN" altLang="en-US" sz="2400" b="1" i="0" u="none" strike="noStrike" kern="1200" cap="none" spc="0" normalizeH="0" baseline="0" noProof="0" dirty="0">
              <a:ln>
                <a:noFill/>
              </a:ln>
              <a:solidFill>
                <a:srgbClr val="FFCC00"/>
              </a:solidFill>
              <a:effectLst/>
              <a:uLnTx/>
              <a:uFillTx/>
              <a:latin typeface="+mn-lt"/>
              <a:ea typeface="+mn-ea"/>
              <a:cs typeface="+mn-cs"/>
            </a:endParaRPr>
          </a:p>
        </p:txBody>
      </p:sp>
      <p:cxnSp>
        <p:nvCxnSpPr>
          <p:cNvPr id="2" name="直接连接符 1"/>
          <p:cNvCxnSpPr/>
          <p:nvPr>
            <p:custDataLst>
              <p:tags r:id="rId1"/>
            </p:custDataLst>
          </p:nvPr>
        </p:nvCxnSpPr>
        <p:spPr>
          <a:xfrm>
            <a:off x="464185" y="5120781"/>
            <a:ext cx="1671354" cy="0"/>
          </a:xfrm>
          <a:prstGeom prst="line">
            <a:avLst/>
          </a:prstGeom>
          <a:noFill/>
          <a:ln w="3175" cap="flat" cmpd="sng" algn="ctr">
            <a:solidFill>
              <a:srgbClr val="000000"/>
            </a:solidFill>
            <a:prstDash val="solid"/>
            <a:miter lim="800000"/>
          </a:ln>
          <a:effectLst/>
        </p:spPr>
      </p:cxnSp>
      <p:cxnSp>
        <p:nvCxnSpPr>
          <p:cNvPr id="4" name="直接连接符 3"/>
          <p:cNvCxnSpPr/>
          <p:nvPr>
            <p:custDataLst>
              <p:tags r:id="rId2"/>
            </p:custDataLst>
          </p:nvPr>
        </p:nvCxnSpPr>
        <p:spPr>
          <a:xfrm flipV="1">
            <a:off x="2135539" y="4607566"/>
            <a:ext cx="1762188" cy="513215"/>
          </a:xfrm>
          <a:prstGeom prst="line">
            <a:avLst/>
          </a:prstGeom>
          <a:noFill/>
          <a:ln w="3175" cap="flat" cmpd="sng" algn="ctr">
            <a:solidFill>
              <a:srgbClr val="000000"/>
            </a:solidFill>
            <a:prstDash val="solid"/>
            <a:miter lim="800000"/>
          </a:ln>
          <a:effectLst/>
        </p:spPr>
      </p:cxnSp>
      <p:cxnSp>
        <p:nvCxnSpPr>
          <p:cNvPr id="6" name="直接连接符 5"/>
          <p:cNvCxnSpPr/>
          <p:nvPr>
            <p:custDataLst>
              <p:tags r:id="rId3"/>
            </p:custDataLst>
          </p:nvPr>
        </p:nvCxnSpPr>
        <p:spPr>
          <a:xfrm flipV="1">
            <a:off x="3897727" y="3479800"/>
            <a:ext cx="1150322" cy="1127768"/>
          </a:xfrm>
          <a:prstGeom prst="line">
            <a:avLst/>
          </a:prstGeom>
          <a:noFill/>
          <a:ln w="3175" cap="flat" cmpd="sng" algn="ctr">
            <a:solidFill>
              <a:srgbClr val="000000"/>
            </a:solidFill>
            <a:prstDash val="solid"/>
            <a:miter lim="800000"/>
          </a:ln>
          <a:effectLst/>
        </p:spPr>
      </p:cxnSp>
      <p:cxnSp>
        <p:nvCxnSpPr>
          <p:cNvPr id="9" name="直接连接符 8"/>
          <p:cNvCxnSpPr>
            <a:stCxn id="13" idx="6"/>
          </p:cNvCxnSpPr>
          <p:nvPr>
            <p:custDataLst>
              <p:tags r:id="rId4"/>
            </p:custDataLst>
          </p:nvPr>
        </p:nvCxnSpPr>
        <p:spPr>
          <a:xfrm flipV="1">
            <a:off x="5128666" y="3355870"/>
            <a:ext cx="2135735" cy="87750"/>
          </a:xfrm>
          <a:prstGeom prst="line">
            <a:avLst/>
          </a:prstGeom>
          <a:noFill/>
          <a:ln w="3175" cap="flat" cmpd="sng" algn="ctr">
            <a:solidFill>
              <a:srgbClr val="000000"/>
            </a:solidFill>
            <a:prstDash val="solid"/>
            <a:miter lim="800000"/>
          </a:ln>
          <a:effectLst/>
        </p:spPr>
      </p:cxnSp>
      <p:cxnSp>
        <p:nvCxnSpPr>
          <p:cNvPr id="10" name="直接连接符 9"/>
          <p:cNvCxnSpPr/>
          <p:nvPr>
            <p:custDataLst>
              <p:tags r:id="rId5"/>
            </p:custDataLst>
          </p:nvPr>
        </p:nvCxnSpPr>
        <p:spPr>
          <a:xfrm flipV="1">
            <a:off x="7265035" y="2780560"/>
            <a:ext cx="1052830" cy="575310"/>
          </a:xfrm>
          <a:prstGeom prst="line">
            <a:avLst/>
          </a:prstGeom>
          <a:noFill/>
          <a:ln w="3175" cap="flat" cmpd="sng" algn="ctr">
            <a:solidFill>
              <a:srgbClr val="000000"/>
            </a:solidFill>
            <a:prstDash val="solid"/>
            <a:miter lim="800000"/>
          </a:ln>
          <a:effectLst/>
        </p:spPr>
      </p:cxnSp>
      <p:sp>
        <p:nvSpPr>
          <p:cNvPr id="11" name="椭圆 10"/>
          <p:cNvSpPr>
            <a:spLocks noChangeAspect="1"/>
          </p:cNvSpPr>
          <p:nvPr>
            <p:custDataLst>
              <p:tags r:id="rId6"/>
            </p:custDataLst>
          </p:nvPr>
        </p:nvSpPr>
        <p:spPr>
          <a:xfrm>
            <a:off x="2047789" y="5033031"/>
            <a:ext cx="175500" cy="175500"/>
          </a:xfrm>
          <a:prstGeom prst="ellipse">
            <a:avLst/>
          </a:prstGeom>
          <a:solidFill>
            <a:srgbClr val="F5C621"/>
          </a:solidFill>
          <a:ln w="12700" cap="flat" cmpd="sng" algn="ctr">
            <a:noFill/>
            <a:prstDash val="solid"/>
            <a:miter lim="800000"/>
          </a:ln>
          <a:effectLst/>
        </p:spPr>
        <p:txBody>
          <a:bodyPr rtlCol="0" anchor="ctr"/>
          <a:lstStyle/>
          <a:p>
            <a:pPr algn="ctr"/>
            <a:endParaRPr lang="zh-CN" altLang="en-US" sz="1350">
              <a:solidFill>
                <a:srgbClr val="FFFFFF"/>
              </a:solidFill>
            </a:endParaRPr>
          </a:p>
        </p:txBody>
      </p:sp>
      <p:sp>
        <p:nvSpPr>
          <p:cNvPr id="12" name="椭圆 11"/>
          <p:cNvSpPr>
            <a:spLocks noChangeAspect="1"/>
          </p:cNvSpPr>
          <p:nvPr>
            <p:custDataLst>
              <p:tags r:id="rId7"/>
            </p:custDataLst>
          </p:nvPr>
        </p:nvSpPr>
        <p:spPr>
          <a:xfrm>
            <a:off x="3809977" y="4507117"/>
            <a:ext cx="175500" cy="175500"/>
          </a:xfrm>
          <a:prstGeom prst="ellipse">
            <a:avLst/>
          </a:prstGeom>
          <a:solidFill>
            <a:srgbClr val="F5C621"/>
          </a:solidFill>
          <a:ln w="12700" cap="flat" cmpd="sng" algn="ctr">
            <a:noFill/>
            <a:prstDash val="solid"/>
            <a:miter lim="800000"/>
          </a:ln>
          <a:effectLst/>
        </p:spPr>
        <p:txBody>
          <a:bodyPr rtlCol="0" anchor="ctr"/>
          <a:lstStyle/>
          <a:p>
            <a:pPr algn="ctr"/>
            <a:endParaRPr lang="zh-CN" altLang="en-US" sz="1350">
              <a:solidFill>
                <a:srgbClr val="FFFFFF"/>
              </a:solidFill>
            </a:endParaRPr>
          </a:p>
        </p:txBody>
      </p:sp>
      <p:sp>
        <p:nvSpPr>
          <p:cNvPr id="13" name="椭圆 12"/>
          <p:cNvSpPr>
            <a:spLocks noChangeAspect="1"/>
          </p:cNvSpPr>
          <p:nvPr>
            <p:custDataLst>
              <p:tags r:id="rId8"/>
            </p:custDataLst>
          </p:nvPr>
        </p:nvSpPr>
        <p:spPr>
          <a:xfrm>
            <a:off x="4953801" y="3355870"/>
            <a:ext cx="175500" cy="175500"/>
          </a:xfrm>
          <a:prstGeom prst="ellipse">
            <a:avLst/>
          </a:prstGeom>
          <a:solidFill>
            <a:srgbClr val="F5C621"/>
          </a:solidFill>
          <a:ln w="12700" cap="flat" cmpd="sng" algn="ctr">
            <a:noFill/>
            <a:prstDash val="solid"/>
            <a:miter lim="800000"/>
          </a:ln>
          <a:effectLst/>
        </p:spPr>
        <p:txBody>
          <a:bodyPr rtlCol="0" anchor="ctr"/>
          <a:lstStyle/>
          <a:p>
            <a:pPr algn="ctr"/>
            <a:endParaRPr lang="zh-CN" altLang="en-US" sz="1350">
              <a:solidFill>
                <a:srgbClr val="FFFFFF"/>
              </a:solidFill>
            </a:endParaRPr>
          </a:p>
        </p:txBody>
      </p:sp>
      <p:sp>
        <p:nvSpPr>
          <p:cNvPr id="14" name="椭圆 13"/>
          <p:cNvSpPr>
            <a:spLocks noChangeAspect="1"/>
          </p:cNvSpPr>
          <p:nvPr>
            <p:custDataLst>
              <p:tags r:id="rId9"/>
            </p:custDataLst>
          </p:nvPr>
        </p:nvSpPr>
        <p:spPr>
          <a:xfrm>
            <a:off x="7177285" y="3245083"/>
            <a:ext cx="175500" cy="175500"/>
          </a:xfrm>
          <a:prstGeom prst="ellipse">
            <a:avLst/>
          </a:prstGeom>
          <a:solidFill>
            <a:srgbClr val="F5C621"/>
          </a:solidFill>
          <a:ln w="12700" cap="flat" cmpd="sng" algn="ctr">
            <a:noFill/>
            <a:prstDash val="solid"/>
            <a:miter lim="800000"/>
          </a:ln>
          <a:effectLst/>
        </p:spPr>
        <p:txBody>
          <a:bodyPr rtlCol="0" anchor="ctr"/>
          <a:lstStyle/>
          <a:p>
            <a:pPr algn="ctr"/>
            <a:endParaRPr lang="zh-CN" altLang="en-US" sz="1350">
              <a:solidFill>
                <a:srgbClr val="FFFFFF"/>
              </a:solidFill>
            </a:endParaRPr>
          </a:p>
        </p:txBody>
      </p:sp>
      <p:sp>
        <p:nvSpPr>
          <p:cNvPr id="15" name="圆角矩形 14"/>
          <p:cNvSpPr/>
          <p:nvPr>
            <p:custDataLst>
              <p:tags r:id="rId10"/>
            </p:custDataLst>
          </p:nvPr>
        </p:nvSpPr>
        <p:spPr>
          <a:xfrm>
            <a:off x="1743710" y="5278120"/>
            <a:ext cx="778510" cy="269875"/>
          </a:xfrm>
          <a:prstGeom prst="roundRect">
            <a:avLst/>
          </a:prstGeom>
          <a:solidFill>
            <a:srgbClr val="F5C621"/>
          </a:solidFill>
          <a:ln w="12700" cap="flat" cmpd="sng" algn="ctr">
            <a:noFill/>
            <a:prstDash val="solid"/>
            <a:miter lim="800000"/>
          </a:ln>
          <a:effectLst/>
        </p:spPr>
        <p:txBody>
          <a:bodyPr lIns="0" tIns="0" rIns="0" bIns="0" rtlCol="0" anchor="ctr">
            <a:normAutofit/>
          </a:bodyPr>
          <a:lstStyle/>
          <a:p>
            <a:pPr algn="ctr"/>
            <a:r>
              <a:rPr lang="zh-CN" altLang="en-US" sz="1350" b="1" smtClean="0">
                <a:solidFill>
                  <a:schemeClr val="tx1"/>
                </a:solidFill>
              </a:rPr>
              <a:t>活动导入</a:t>
            </a:r>
            <a:endParaRPr lang="zh-CN" altLang="en-US" sz="1350" b="1" dirty="0" smtClean="0">
              <a:solidFill>
                <a:schemeClr val="tx1"/>
              </a:solidFill>
            </a:endParaRPr>
          </a:p>
        </p:txBody>
      </p:sp>
      <p:sp>
        <p:nvSpPr>
          <p:cNvPr id="17" name="圆角矩形 16"/>
          <p:cNvSpPr/>
          <p:nvPr>
            <p:custDataLst>
              <p:tags r:id="rId11"/>
            </p:custDataLst>
          </p:nvPr>
        </p:nvSpPr>
        <p:spPr>
          <a:xfrm>
            <a:off x="3505966" y="4779424"/>
            <a:ext cx="783522" cy="270000"/>
          </a:xfrm>
          <a:prstGeom prst="roundRect">
            <a:avLst/>
          </a:prstGeom>
          <a:solidFill>
            <a:srgbClr val="F5C621"/>
          </a:solidFill>
          <a:ln w="12700" cap="flat" cmpd="sng" algn="ctr">
            <a:noFill/>
            <a:prstDash val="solid"/>
            <a:miter lim="800000"/>
          </a:ln>
          <a:effectLst/>
        </p:spPr>
        <p:txBody>
          <a:bodyPr lIns="0" tIns="0" rIns="0" bIns="0" rtlCol="0" anchor="ctr">
            <a:normAutofit/>
          </a:bodyPr>
          <a:lstStyle/>
          <a:p>
            <a:pPr algn="ctr"/>
            <a:r>
              <a:rPr lang="zh-CN" altLang="en-US" sz="1350" b="1" smtClean="0">
                <a:solidFill>
                  <a:schemeClr val="tx1"/>
                </a:solidFill>
              </a:rPr>
              <a:t>活动展开</a:t>
            </a:r>
            <a:endParaRPr lang="zh-CN" altLang="en-US" sz="1350" b="1" dirty="0" smtClean="0">
              <a:solidFill>
                <a:schemeClr val="tx1"/>
              </a:solidFill>
            </a:endParaRPr>
          </a:p>
        </p:txBody>
      </p:sp>
      <p:sp>
        <p:nvSpPr>
          <p:cNvPr id="18" name="圆角矩形 17"/>
          <p:cNvSpPr/>
          <p:nvPr>
            <p:custDataLst>
              <p:tags r:id="rId12"/>
            </p:custDataLst>
          </p:nvPr>
        </p:nvSpPr>
        <p:spPr>
          <a:xfrm>
            <a:off x="6873274" y="2874729"/>
            <a:ext cx="783522" cy="270000"/>
          </a:xfrm>
          <a:prstGeom prst="roundRect">
            <a:avLst/>
          </a:prstGeom>
          <a:solidFill>
            <a:srgbClr val="F5C621"/>
          </a:solidFill>
          <a:ln w="12700" cap="flat" cmpd="sng" algn="ctr">
            <a:noFill/>
            <a:prstDash val="solid"/>
            <a:miter lim="800000"/>
          </a:ln>
          <a:effectLst/>
        </p:spPr>
        <p:txBody>
          <a:bodyPr lIns="0" tIns="0" rIns="0" bIns="0" rtlCol="0" anchor="ctr">
            <a:normAutofit/>
          </a:bodyPr>
          <a:lstStyle/>
          <a:p>
            <a:pPr algn="ctr"/>
            <a:r>
              <a:rPr lang="zh-CN" altLang="en-US" sz="1400" b="1" dirty="0">
                <a:solidFill>
                  <a:schemeClr val="tx1"/>
                </a:solidFill>
              </a:rPr>
              <a:t>活动延伸</a:t>
            </a:r>
            <a:endParaRPr lang="zh-CN" altLang="en-US" sz="1400" b="1" dirty="0">
              <a:solidFill>
                <a:schemeClr val="tx1"/>
              </a:solidFill>
            </a:endParaRPr>
          </a:p>
        </p:txBody>
      </p:sp>
      <p:sp>
        <p:nvSpPr>
          <p:cNvPr id="19" name="文本框 18"/>
          <p:cNvSpPr txBox="1"/>
          <p:nvPr>
            <p:custDataLst>
              <p:tags r:id="rId13"/>
            </p:custDataLst>
          </p:nvPr>
        </p:nvSpPr>
        <p:spPr>
          <a:xfrm>
            <a:off x="586740" y="4020820"/>
            <a:ext cx="1800860" cy="1141730"/>
          </a:xfrm>
          <a:prstGeom prst="rect">
            <a:avLst/>
          </a:prstGeom>
          <a:ln>
            <a:solidFill>
              <a:schemeClr val="accent6">
                <a:lumMod val="20000"/>
                <a:lumOff val="80000"/>
              </a:schemeClr>
            </a:solidFill>
          </a:ln>
        </p:spPr>
        <p:txBody>
          <a:bodyPr wrap="square" anchor="b" anchorCtr="0"/>
          <a:lstStyle>
            <a:defPPr>
              <a:defRPr lang="zh-CN"/>
            </a:defPPr>
            <a:lvl1pPr algn="just">
              <a:defRPr sz="1400">
                <a:solidFill>
                  <a:srgbClr val="FFFFFF"/>
                </a:solidFill>
              </a:defRPr>
            </a:lvl1pPr>
          </a:lstStyle>
          <a:p>
            <a:pPr algn="l">
              <a:lnSpc>
                <a:spcPct val="130000"/>
              </a:lnSpc>
            </a:pPr>
            <a:r>
              <a:rPr lang="zh-CN" altLang="en-US" dirty="0">
                <a:solidFill>
                  <a:srgbClr val="000000"/>
                </a:solidFill>
              </a:rPr>
              <a:t>导入要完成两项任务：激发幼儿兴趣、引出活动主题；</a:t>
            </a:r>
            <a:endParaRPr lang="zh-CN" altLang="en-US" dirty="0">
              <a:solidFill>
                <a:srgbClr val="000000"/>
              </a:solidFill>
            </a:endParaRPr>
          </a:p>
          <a:p>
            <a:pPr algn="l">
              <a:lnSpc>
                <a:spcPct val="130000"/>
              </a:lnSpc>
            </a:pPr>
            <a:r>
              <a:rPr lang="zh-CN" altLang="en-US" dirty="0">
                <a:solidFill>
                  <a:srgbClr val="000000"/>
                </a:solidFill>
              </a:rPr>
              <a:t>一般1</a:t>
            </a:r>
            <a:r>
              <a:rPr lang="en-US" altLang="zh-CN" dirty="0">
                <a:solidFill>
                  <a:srgbClr val="000000"/>
                </a:solidFill>
              </a:rPr>
              <a:t>-</a:t>
            </a:r>
            <a:r>
              <a:rPr lang="zh-CN" altLang="en-US" dirty="0">
                <a:solidFill>
                  <a:srgbClr val="000000"/>
                </a:solidFill>
              </a:rPr>
              <a:t>1.5分钟即可</a:t>
            </a:r>
            <a:endParaRPr lang="zh-CN" altLang="en-US" dirty="0">
              <a:solidFill>
                <a:srgbClr val="000000"/>
              </a:solidFill>
            </a:endParaRPr>
          </a:p>
        </p:txBody>
      </p:sp>
      <p:sp>
        <p:nvSpPr>
          <p:cNvPr id="22" name="文本框 21"/>
          <p:cNvSpPr txBox="1"/>
          <p:nvPr>
            <p:custDataLst>
              <p:tags r:id="rId14"/>
            </p:custDataLst>
          </p:nvPr>
        </p:nvSpPr>
        <p:spPr>
          <a:xfrm>
            <a:off x="2565400" y="2444750"/>
            <a:ext cx="1939290" cy="1935480"/>
          </a:xfrm>
          <a:prstGeom prst="rect">
            <a:avLst/>
          </a:prstGeom>
          <a:ln>
            <a:solidFill>
              <a:schemeClr val="tx2">
                <a:lumMod val="20000"/>
                <a:lumOff val="80000"/>
              </a:schemeClr>
            </a:solidFill>
          </a:ln>
        </p:spPr>
        <p:txBody>
          <a:bodyPr wrap="square" anchor="b" anchorCtr="0"/>
          <a:lstStyle>
            <a:defPPr>
              <a:defRPr lang="zh-CN"/>
            </a:defPPr>
            <a:lvl1pPr algn="just">
              <a:defRPr sz="1400">
                <a:solidFill>
                  <a:srgbClr val="FFFFFF"/>
                </a:solidFill>
              </a:defRPr>
            </a:lvl1pPr>
          </a:lstStyle>
          <a:p>
            <a:pPr algn="l">
              <a:lnSpc>
                <a:spcPct val="120000"/>
              </a:lnSpc>
            </a:pPr>
            <a:r>
              <a:rPr lang="zh-CN" altLang="en-US" dirty="0">
                <a:solidFill>
                  <a:srgbClr val="000000"/>
                </a:solidFill>
              </a:rPr>
              <a:t>活动的主体环节，是实现活动目标的重要部分；</a:t>
            </a:r>
            <a:endParaRPr lang="zh-CN" altLang="en-US" dirty="0">
              <a:solidFill>
                <a:srgbClr val="000000"/>
              </a:solidFill>
            </a:endParaRPr>
          </a:p>
          <a:p>
            <a:pPr algn="l">
              <a:lnSpc>
                <a:spcPct val="120000"/>
              </a:lnSpc>
            </a:pPr>
            <a:r>
              <a:rPr lang="zh-CN" altLang="en-US" dirty="0">
                <a:solidFill>
                  <a:srgbClr val="000000"/>
                </a:solidFill>
              </a:rPr>
              <a:t>一般按照“讲授新知、练习提高、巩固创新”的思路设计；</a:t>
            </a:r>
            <a:endParaRPr lang="zh-CN" altLang="en-US" dirty="0">
              <a:solidFill>
                <a:srgbClr val="000000"/>
              </a:solidFill>
            </a:endParaRPr>
          </a:p>
          <a:p>
            <a:pPr algn="l">
              <a:lnSpc>
                <a:spcPct val="120000"/>
              </a:lnSpc>
            </a:pPr>
            <a:r>
              <a:rPr lang="zh-CN" altLang="en-US" dirty="0">
                <a:solidFill>
                  <a:srgbClr val="000000"/>
                </a:solidFill>
              </a:rPr>
              <a:t>一般以5-6分钟为宜</a:t>
            </a:r>
            <a:endParaRPr lang="zh-CN" altLang="en-US" dirty="0">
              <a:solidFill>
                <a:srgbClr val="000000"/>
              </a:solidFill>
            </a:endParaRPr>
          </a:p>
        </p:txBody>
      </p:sp>
      <p:sp>
        <p:nvSpPr>
          <p:cNvPr id="23" name="文本框 22"/>
          <p:cNvSpPr txBox="1"/>
          <p:nvPr>
            <p:custDataLst>
              <p:tags r:id="rId15"/>
            </p:custDataLst>
          </p:nvPr>
        </p:nvSpPr>
        <p:spPr>
          <a:xfrm>
            <a:off x="5048250" y="3564255"/>
            <a:ext cx="1716405" cy="1383665"/>
          </a:xfrm>
          <a:prstGeom prst="rect">
            <a:avLst/>
          </a:prstGeom>
          <a:ln>
            <a:solidFill>
              <a:schemeClr val="accent5">
                <a:lumMod val="60000"/>
                <a:lumOff val="40000"/>
              </a:schemeClr>
            </a:solidFill>
          </a:ln>
        </p:spPr>
        <p:txBody>
          <a:bodyPr wrap="square" anchor="t" anchorCtr="0">
            <a:normAutofit/>
          </a:bodyPr>
          <a:lstStyle>
            <a:defPPr>
              <a:defRPr lang="zh-CN"/>
            </a:defPPr>
            <a:lvl1pPr algn="just">
              <a:defRPr sz="1400">
                <a:solidFill>
                  <a:srgbClr val="FFFFFF"/>
                </a:solidFill>
              </a:defRPr>
            </a:lvl1pPr>
          </a:lstStyle>
          <a:p>
            <a:pPr algn="l">
              <a:lnSpc>
                <a:spcPct val="130000"/>
              </a:lnSpc>
            </a:pPr>
            <a:r>
              <a:rPr lang="zh-CN" altLang="en-US" dirty="0">
                <a:solidFill>
                  <a:srgbClr val="000000"/>
                </a:solidFill>
              </a:rPr>
              <a:t>引导幼儿对本次活动的内容进行总结、归纳，并且适当地进行经验的迁移。</a:t>
            </a:r>
            <a:endParaRPr lang="zh-CN" altLang="en-US" dirty="0">
              <a:solidFill>
                <a:srgbClr val="000000"/>
              </a:solidFill>
            </a:endParaRPr>
          </a:p>
        </p:txBody>
      </p:sp>
      <p:sp>
        <p:nvSpPr>
          <p:cNvPr id="24" name="文本框 23"/>
          <p:cNvSpPr txBox="1"/>
          <p:nvPr>
            <p:custDataLst>
              <p:tags r:id="rId16"/>
            </p:custDataLst>
          </p:nvPr>
        </p:nvSpPr>
        <p:spPr>
          <a:xfrm>
            <a:off x="6929120" y="3468370"/>
            <a:ext cx="1716405" cy="1163955"/>
          </a:xfrm>
          <a:prstGeom prst="rect">
            <a:avLst/>
          </a:prstGeom>
          <a:ln>
            <a:solidFill>
              <a:schemeClr val="bg2">
                <a:lumMod val="50000"/>
              </a:schemeClr>
            </a:solidFill>
          </a:ln>
        </p:spPr>
        <p:txBody>
          <a:bodyPr wrap="square" anchor="t" anchorCtr="0">
            <a:normAutofit fontScale="90000"/>
          </a:bodyPr>
          <a:lstStyle>
            <a:defPPr>
              <a:defRPr lang="zh-CN"/>
            </a:defPPr>
            <a:lvl1pPr algn="just">
              <a:defRPr sz="1400">
                <a:solidFill>
                  <a:srgbClr val="FFFFFF"/>
                </a:solidFill>
              </a:defRPr>
            </a:lvl1pPr>
          </a:lstStyle>
          <a:p>
            <a:pPr algn="l">
              <a:lnSpc>
                <a:spcPct val="150000"/>
              </a:lnSpc>
            </a:pPr>
            <a:r>
              <a:rPr lang="zh-CN" altLang="en-US" dirty="0">
                <a:solidFill>
                  <a:srgbClr val="000000"/>
                </a:solidFill>
              </a:rPr>
              <a:t>为巩固幼儿所学内容，更好地实现教育目标所设计的一切活动</a:t>
            </a:r>
            <a:endParaRPr lang="zh-CN" altLang="en-US" dirty="0">
              <a:solidFill>
                <a:srgbClr val="000000"/>
              </a:solidFill>
            </a:endParaRPr>
          </a:p>
        </p:txBody>
      </p:sp>
      <p:sp>
        <p:nvSpPr>
          <p:cNvPr id="25" name="圆角矩形 24"/>
          <p:cNvSpPr/>
          <p:nvPr>
            <p:custDataLst>
              <p:tags r:id="rId17"/>
            </p:custDataLst>
          </p:nvPr>
        </p:nvSpPr>
        <p:spPr>
          <a:xfrm>
            <a:off x="4637606" y="2996813"/>
            <a:ext cx="783522" cy="270000"/>
          </a:xfrm>
          <a:prstGeom prst="roundRect">
            <a:avLst/>
          </a:prstGeom>
          <a:solidFill>
            <a:srgbClr val="F5C621"/>
          </a:solidFill>
          <a:ln w="12700" cap="flat" cmpd="sng" algn="ctr">
            <a:noFill/>
            <a:prstDash val="solid"/>
            <a:miter lim="800000"/>
          </a:ln>
          <a:effectLst/>
        </p:spPr>
        <p:txBody>
          <a:bodyPr lIns="0" tIns="0" rIns="0" bIns="0" rtlCol="0" anchor="ctr">
            <a:normAutofit/>
          </a:bodyPr>
          <a:lstStyle/>
          <a:p>
            <a:pPr algn="ctr"/>
            <a:r>
              <a:rPr lang="zh-CN" altLang="en-US" sz="1400" b="1" dirty="0">
                <a:solidFill>
                  <a:schemeClr val="tx1"/>
                </a:solidFill>
              </a:rPr>
              <a:t>活动结束</a:t>
            </a:r>
            <a:endParaRPr lang="zh-CN" altLang="en-US" sz="1400" b="1" dirty="0">
              <a:solidFill>
                <a:schemeClr val="tx1"/>
              </a:solidFill>
            </a:endParaRPr>
          </a:p>
        </p:txBody>
      </p:sp>
    </p:spTree>
  </p:cSld>
  <p:clrMapOvr>
    <a:masterClrMapping/>
  </p:clrMapOvr>
  <p:transition spd="slow">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矩形 4"/>
          <p:cNvSpPr/>
          <p:nvPr/>
        </p:nvSpPr>
        <p:spPr>
          <a:xfrm>
            <a:off x="786130" y="0"/>
            <a:ext cx="8357870" cy="1303020"/>
          </a:xfrm>
          <a:prstGeom prst="rect">
            <a:avLst/>
          </a:prstGeom>
          <a:solidFill>
            <a:srgbClr val="F1F1F1"/>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19460" name="Rettangolo arrotondato 27"/>
          <p:cNvSpPr/>
          <p:nvPr/>
        </p:nvSpPr>
        <p:spPr>
          <a:xfrm>
            <a:off x="4071938" y="1357313"/>
            <a:ext cx="4498975" cy="1790700"/>
          </a:xfrm>
          <a:prstGeom prst="roundRect">
            <a:avLst>
              <a:gd name="adj" fmla="val 16667"/>
            </a:avLst>
          </a:prstGeom>
          <a:noFill/>
          <a:ln w="25400">
            <a:noFill/>
          </a:ln>
        </p:spPr>
        <p:txBody>
          <a:bodyPr anchor="ctr" anchorCtr="0"/>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9461" name="矩形 10"/>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9462" name="Group 9"/>
          <p:cNvGrpSpPr/>
          <p:nvPr/>
        </p:nvGrpSpPr>
        <p:grpSpPr>
          <a:xfrm>
            <a:off x="1071563" y="563563"/>
            <a:ext cx="409575" cy="333375"/>
            <a:chOff x="0" y="0"/>
            <a:chExt cx="1259" cy="1024"/>
          </a:xfrm>
        </p:grpSpPr>
        <p:sp>
          <p:nvSpPr>
            <p:cNvPr id="19475"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19476"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19463" name="Freeform 29"/>
          <p:cNvSpPr>
            <a:spLocks noEditPoints="1"/>
          </p:cNvSpPr>
          <p:nvPr/>
        </p:nvSpPr>
        <p:spPr>
          <a:xfrm>
            <a:off x="2000250" y="563563"/>
            <a:ext cx="409575" cy="382587"/>
          </a:xfrm>
          <a:custGeom>
            <a:avLst/>
            <a:gdLst/>
            <a:ahLst/>
            <a:cxnLst/>
            <a:pathLst/>
          </a:custGeom>
          <a:solidFill>
            <a:srgbClr val="76923C">
              <a:alpha val="100000"/>
            </a:srgbClr>
          </a:solidFill>
          <a:ln w="9525">
            <a:noFill/>
          </a:ln>
        </p:spPr>
        <p:txBody>
          <a:bodyPr/>
          <a:p>
            <a:endParaRPr lang="zh-CN" altLang="en-US"/>
          </a:p>
        </p:txBody>
      </p:sp>
      <p:grpSp>
        <p:nvGrpSpPr>
          <p:cNvPr id="19464" name="Group 13"/>
          <p:cNvGrpSpPr/>
          <p:nvPr/>
        </p:nvGrpSpPr>
        <p:grpSpPr>
          <a:xfrm>
            <a:off x="3876675" y="500063"/>
            <a:ext cx="381000" cy="382587"/>
            <a:chOff x="0" y="0"/>
            <a:chExt cx="1212" cy="1212"/>
          </a:xfrm>
        </p:grpSpPr>
        <p:sp>
          <p:nvSpPr>
            <p:cNvPr id="19473"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19474"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19465"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19466" name="Group 17"/>
          <p:cNvGrpSpPr/>
          <p:nvPr/>
        </p:nvGrpSpPr>
        <p:grpSpPr>
          <a:xfrm>
            <a:off x="2984500" y="500063"/>
            <a:ext cx="303213" cy="382587"/>
            <a:chOff x="0" y="0"/>
            <a:chExt cx="1139825" cy="1436688"/>
          </a:xfrm>
        </p:grpSpPr>
        <p:sp>
          <p:nvSpPr>
            <p:cNvPr id="19471" name="Freeform 62"/>
            <p:cNvSpPr/>
            <p:nvPr/>
          </p:nvSpPr>
          <p:spPr>
            <a:xfrm>
              <a:off x="0" y="566738"/>
              <a:ext cx="1139825" cy="869950"/>
            </a:xfrm>
            <a:custGeom>
              <a:avLst/>
              <a:gdLst/>
              <a:ahLst/>
              <a:cxnLst/>
              <a:pathLst/>
            </a:custGeom>
            <a:solidFill>
              <a:srgbClr val="262626">
                <a:alpha val="100000"/>
              </a:srgbClr>
            </a:solidFill>
            <a:ln w="9525">
              <a:noFill/>
            </a:ln>
          </p:spPr>
          <p:txBody>
            <a:bodyPr/>
            <a:p>
              <a:endParaRPr lang="zh-CN" altLang="en-US"/>
            </a:p>
          </p:txBody>
        </p:sp>
        <p:sp>
          <p:nvSpPr>
            <p:cNvPr id="19472" name="Freeform 61"/>
            <p:cNvSpPr/>
            <p:nvPr/>
          </p:nvSpPr>
          <p:spPr>
            <a:xfrm>
              <a:off x="71438" y="0"/>
              <a:ext cx="990600" cy="495300"/>
            </a:xfrm>
            <a:custGeom>
              <a:avLst/>
              <a:gdLst/>
              <a:ahLst/>
              <a:cxnLst/>
              <a:pathLst/>
            </a:custGeom>
            <a:solidFill>
              <a:srgbClr val="262626">
                <a:alpha val="100000"/>
              </a:srgbClr>
            </a:solidFill>
            <a:ln w="9525">
              <a:noFill/>
            </a:ln>
          </p:spPr>
          <p:txBody>
            <a:bodyPr/>
            <a:p>
              <a:endParaRPr lang="zh-CN" altLang="en-US"/>
            </a:p>
          </p:txBody>
        </p:sp>
      </p:grpSp>
      <p:sp>
        <p:nvSpPr>
          <p:cNvPr id="15372" name="内容占位符 28"/>
          <p:cNvSpPr>
            <a:spLocks noGrp="1"/>
          </p:cNvSpPr>
          <p:nvPr>
            <p:ph idx="1"/>
          </p:nvPr>
        </p:nvSpPr>
        <p:spPr>
          <a:xfrm>
            <a:off x="250190" y="1884045"/>
            <a:ext cx="8895080" cy="60896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lang="zh-CN" altLang="en-US" sz="2400" b="1" noProof="0" dirty="0" smtClean="0">
                <a:ln>
                  <a:noFill/>
                </a:ln>
                <a:solidFill>
                  <a:srgbClr val="1D41D5"/>
                </a:solidFill>
                <a:effectLst/>
                <a:uLnTx/>
                <a:uFillTx/>
                <a:latin typeface="楷体" panose="02010609060101010101" pitchFamily="49" charset="-122"/>
                <a:ea typeface="楷体" panose="02010609060101010101" pitchFamily="49" charset="-122"/>
                <a:sym typeface="Calibri" panose="020F0502020204030204" pitchFamily="34" charset="0"/>
              </a:rPr>
              <a:t>（三）有效的互动</a:t>
            </a: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1800"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
        <p:nvSpPr>
          <p:cNvPr id="21" name="圆角矩形 19"/>
          <p:cNvSpPr/>
          <p:nvPr/>
        </p:nvSpPr>
        <p:spPr>
          <a:xfrm>
            <a:off x="177800" y="1123950"/>
            <a:ext cx="3529013"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二、试讲</a:t>
            </a:r>
            <a:endParaRPr kumimoji="0" lang="zh-CN" altLang="en-US" sz="2400" b="1" i="0" u="none" strike="noStrike" kern="1200" cap="none" spc="0" normalizeH="0" baseline="0" noProof="0" dirty="0">
              <a:ln>
                <a:noFill/>
              </a:ln>
              <a:solidFill>
                <a:srgbClr val="FFCC00"/>
              </a:solidFill>
              <a:effectLst/>
              <a:uLnTx/>
              <a:uFillTx/>
              <a:latin typeface="+mn-lt"/>
              <a:ea typeface="+mn-ea"/>
              <a:cs typeface="+mn-cs"/>
            </a:endParaRPr>
          </a:p>
        </p:txBody>
      </p:sp>
      <p:sp>
        <p:nvSpPr>
          <p:cNvPr id="72" name="任意多边形 71"/>
          <p:cNvSpPr/>
          <p:nvPr>
            <p:custDataLst>
              <p:tags r:id="rId1"/>
            </p:custDataLst>
          </p:nvPr>
        </p:nvSpPr>
        <p:spPr>
          <a:xfrm>
            <a:off x="594467" y="2827172"/>
            <a:ext cx="3584361" cy="2642708"/>
          </a:xfrm>
          <a:custGeom>
            <a:avLst/>
            <a:gdLst>
              <a:gd name="connsiteX0" fmla="*/ 4225707 w 4387423"/>
              <a:gd name="connsiteY0" fmla="*/ 474136 h 3234796"/>
              <a:gd name="connsiteX1" fmla="*/ 4183374 w 4387423"/>
              <a:gd name="connsiteY1" fmla="*/ 516469 h 3234796"/>
              <a:gd name="connsiteX2" fmla="*/ 4225707 w 4387423"/>
              <a:gd name="connsiteY2" fmla="*/ 558802 h 3234796"/>
              <a:gd name="connsiteX3" fmla="*/ 4268040 w 4387423"/>
              <a:gd name="connsiteY3" fmla="*/ 516469 h 3234796"/>
              <a:gd name="connsiteX4" fmla="*/ 4225707 w 4387423"/>
              <a:gd name="connsiteY4" fmla="*/ 474136 h 3234796"/>
              <a:gd name="connsiteX5" fmla="*/ 4056374 w 4387423"/>
              <a:gd name="connsiteY5" fmla="*/ 474136 h 3234796"/>
              <a:gd name="connsiteX6" fmla="*/ 4014041 w 4387423"/>
              <a:gd name="connsiteY6" fmla="*/ 516469 h 3234796"/>
              <a:gd name="connsiteX7" fmla="*/ 4056374 w 4387423"/>
              <a:gd name="connsiteY7" fmla="*/ 558802 h 3234796"/>
              <a:gd name="connsiteX8" fmla="*/ 4098707 w 4387423"/>
              <a:gd name="connsiteY8" fmla="*/ 516469 h 3234796"/>
              <a:gd name="connsiteX9" fmla="*/ 4056374 w 4387423"/>
              <a:gd name="connsiteY9" fmla="*/ 474136 h 3234796"/>
              <a:gd name="connsiteX10" fmla="*/ 3887041 w 4387423"/>
              <a:gd name="connsiteY10" fmla="*/ 474136 h 3234796"/>
              <a:gd name="connsiteX11" fmla="*/ 3844708 w 4387423"/>
              <a:gd name="connsiteY11" fmla="*/ 516469 h 3234796"/>
              <a:gd name="connsiteX12" fmla="*/ 3887041 w 4387423"/>
              <a:gd name="connsiteY12" fmla="*/ 558802 h 3234796"/>
              <a:gd name="connsiteX13" fmla="*/ 3929374 w 4387423"/>
              <a:gd name="connsiteY13" fmla="*/ 516469 h 3234796"/>
              <a:gd name="connsiteX14" fmla="*/ 3887041 w 4387423"/>
              <a:gd name="connsiteY14" fmla="*/ 474136 h 3234796"/>
              <a:gd name="connsiteX15" fmla="*/ 3717708 w 4387423"/>
              <a:gd name="connsiteY15" fmla="*/ 474136 h 3234796"/>
              <a:gd name="connsiteX16" fmla="*/ 3675375 w 4387423"/>
              <a:gd name="connsiteY16" fmla="*/ 516469 h 3234796"/>
              <a:gd name="connsiteX17" fmla="*/ 3717708 w 4387423"/>
              <a:gd name="connsiteY17" fmla="*/ 558802 h 3234796"/>
              <a:gd name="connsiteX18" fmla="*/ 3760041 w 4387423"/>
              <a:gd name="connsiteY18" fmla="*/ 516469 h 3234796"/>
              <a:gd name="connsiteX19" fmla="*/ 3717708 w 4387423"/>
              <a:gd name="connsiteY19" fmla="*/ 474136 h 3234796"/>
              <a:gd name="connsiteX20" fmla="*/ 3548375 w 4387423"/>
              <a:gd name="connsiteY20" fmla="*/ 474136 h 3234796"/>
              <a:gd name="connsiteX21" fmla="*/ 3506042 w 4387423"/>
              <a:gd name="connsiteY21" fmla="*/ 516469 h 3234796"/>
              <a:gd name="connsiteX22" fmla="*/ 3548375 w 4387423"/>
              <a:gd name="connsiteY22" fmla="*/ 558802 h 3234796"/>
              <a:gd name="connsiteX23" fmla="*/ 3590708 w 4387423"/>
              <a:gd name="connsiteY23" fmla="*/ 516469 h 3234796"/>
              <a:gd name="connsiteX24" fmla="*/ 3548375 w 4387423"/>
              <a:gd name="connsiteY24" fmla="*/ 474136 h 3234796"/>
              <a:gd name="connsiteX25" fmla="*/ 3379042 w 4387423"/>
              <a:gd name="connsiteY25" fmla="*/ 474136 h 3234796"/>
              <a:gd name="connsiteX26" fmla="*/ 3336709 w 4387423"/>
              <a:gd name="connsiteY26" fmla="*/ 516469 h 3234796"/>
              <a:gd name="connsiteX27" fmla="*/ 3379042 w 4387423"/>
              <a:gd name="connsiteY27" fmla="*/ 558802 h 3234796"/>
              <a:gd name="connsiteX28" fmla="*/ 3421375 w 4387423"/>
              <a:gd name="connsiteY28" fmla="*/ 516469 h 3234796"/>
              <a:gd name="connsiteX29" fmla="*/ 3379042 w 4387423"/>
              <a:gd name="connsiteY29" fmla="*/ 474136 h 3234796"/>
              <a:gd name="connsiteX30" fmla="*/ 3209709 w 4387423"/>
              <a:gd name="connsiteY30" fmla="*/ 474136 h 3234796"/>
              <a:gd name="connsiteX31" fmla="*/ 3167376 w 4387423"/>
              <a:gd name="connsiteY31" fmla="*/ 516469 h 3234796"/>
              <a:gd name="connsiteX32" fmla="*/ 3209709 w 4387423"/>
              <a:gd name="connsiteY32" fmla="*/ 558802 h 3234796"/>
              <a:gd name="connsiteX33" fmla="*/ 3252042 w 4387423"/>
              <a:gd name="connsiteY33" fmla="*/ 516469 h 3234796"/>
              <a:gd name="connsiteX34" fmla="*/ 3209709 w 4387423"/>
              <a:gd name="connsiteY34" fmla="*/ 474136 h 3234796"/>
              <a:gd name="connsiteX35" fmla="*/ 3040376 w 4387423"/>
              <a:gd name="connsiteY35" fmla="*/ 474136 h 3234796"/>
              <a:gd name="connsiteX36" fmla="*/ 2998043 w 4387423"/>
              <a:gd name="connsiteY36" fmla="*/ 516469 h 3234796"/>
              <a:gd name="connsiteX37" fmla="*/ 3040376 w 4387423"/>
              <a:gd name="connsiteY37" fmla="*/ 558802 h 3234796"/>
              <a:gd name="connsiteX38" fmla="*/ 3082709 w 4387423"/>
              <a:gd name="connsiteY38" fmla="*/ 516469 h 3234796"/>
              <a:gd name="connsiteX39" fmla="*/ 3040376 w 4387423"/>
              <a:gd name="connsiteY39" fmla="*/ 474136 h 3234796"/>
              <a:gd name="connsiteX40" fmla="*/ 2871043 w 4387423"/>
              <a:gd name="connsiteY40" fmla="*/ 474136 h 3234796"/>
              <a:gd name="connsiteX41" fmla="*/ 2828710 w 4387423"/>
              <a:gd name="connsiteY41" fmla="*/ 516469 h 3234796"/>
              <a:gd name="connsiteX42" fmla="*/ 2871043 w 4387423"/>
              <a:gd name="connsiteY42" fmla="*/ 558802 h 3234796"/>
              <a:gd name="connsiteX43" fmla="*/ 2913376 w 4387423"/>
              <a:gd name="connsiteY43" fmla="*/ 516469 h 3234796"/>
              <a:gd name="connsiteX44" fmla="*/ 2871043 w 4387423"/>
              <a:gd name="connsiteY44" fmla="*/ 474136 h 3234796"/>
              <a:gd name="connsiteX45" fmla="*/ 2701710 w 4387423"/>
              <a:gd name="connsiteY45" fmla="*/ 474136 h 3234796"/>
              <a:gd name="connsiteX46" fmla="*/ 2659377 w 4387423"/>
              <a:gd name="connsiteY46" fmla="*/ 516469 h 3234796"/>
              <a:gd name="connsiteX47" fmla="*/ 2701710 w 4387423"/>
              <a:gd name="connsiteY47" fmla="*/ 558802 h 3234796"/>
              <a:gd name="connsiteX48" fmla="*/ 2744043 w 4387423"/>
              <a:gd name="connsiteY48" fmla="*/ 516469 h 3234796"/>
              <a:gd name="connsiteX49" fmla="*/ 2701710 w 4387423"/>
              <a:gd name="connsiteY49" fmla="*/ 474136 h 3234796"/>
              <a:gd name="connsiteX50" fmla="*/ 2532377 w 4387423"/>
              <a:gd name="connsiteY50" fmla="*/ 474136 h 3234796"/>
              <a:gd name="connsiteX51" fmla="*/ 2490044 w 4387423"/>
              <a:gd name="connsiteY51" fmla="*/ 516469 h 3234796"/>
              <a:gd name="connsiteX52" fmla="*/ 2532377 w 4387423"/>
              <a:gd name="connsiteY52" fmla="*/ 558802 h 3234796"/>
              <a:gd name="connsiteX53" fmla="*/ 2574710 w 4387423"/>
              <a:gd name="connsiteY53" fmla="*/ 516469 h 3234796"/>
              <a:gd name="connsiteX54" fmla="*/ 2532377 w 4387423"/>
              <a:gd name="connsiteY54" fmla="*/ 474136 h 3234796"/>
              <a:gd name="connsiteX55" fmla="*/ 2363044 w 4387423"/>
              <a:gd name="connsiteY55" fmla="*/ 474136 h 3234796"/>
              <a:gd name="connsiteX56" fmla="*/ 2320711 w 4387423"/>
              <a:gd name="connsiteY56" fmla="*/ 516469 h 3234796"/>
              <a:gd name="connsiteX57" fmla="*/ 2363044 w 4387423"/>
              <a:gd name="connsiteY57" fmla="*/ 558802 h 3234796"/>
              <a:gd name="connsiteX58" fmla="*/ 2405377 w 4387423"/>
              <a:gd name="connsiteY58" fmla="*/ 516469 h 3234796"/>
              <a:gd name="connsiteX59" fmla="*/ 2363044 w 4387423"/>
              <a:gd name="connsiteY59" fmla="*/ 474136 h 3234796"/>
              <a:gd name="connsiteX60" fmla="*/ 2193711 w 4387423"/>
              <a:gd name="connsiteY60" fmla="*/ 474136 h 3234796"/>
              <a:gd name="connsiteX61" fmla="*/ 2151378 w 4387423"/>
              <a:gd name="connsiteY61" fmla="*/ 516469 h 3234796"/>
              <a:gd name="connsiteX62" fmla="*/ 2193711 w 4387423"/>
              <a:gd name="connsiteY62" fmla="*/ 558802 h 3234796"/>
              <a:gd name="connsiteX63" fmla="*/ 2236044 w 4387423"/>
              <a:gd name="connsiteY63" fmla="*/ 516469 h 3234796"/>
              <a:gd name="connsiteX64" fmla="*/ 2193711 w 4387423"/>
              <a:gd name="connsiteY64" fmla="*/ 474136 h 3234796"/>
              <a:gd name="connsiteX65" fmla="*/ 2024378 w 4387423"/>
              <a:gd name="connsiteY65" fmla="*/ 474136 h 3234796"/>
              <a:gd name="connsiteX66" fmla="*/ 1982045 w 4387423"/>
              <a:gd name="connsiteY66" fmla="*/ 516469 h 3234796"/>
              <a:gd name="connsiteX67" fmla="*/ 2024378 w 4387423"/>
              <a:gd name="connsiteY67" fmla="*/ 558802 h 3234796"/>
              <a:gd name="connsiteX68" fmla="*/ 2066711 w 4387423"/>
              <a:gd name="connsiteY68" fmla="*/ 516469 h 3234796"/>
              <a:gd name="connsiteX69" fmla="*/ 2024378 w 4387423"/>
              <a:gd name="connsiteY69" fmla="*/ 474136 h 3234796"/>
              <a:gd name="connsiteX70" fmla="*/ 1855045 w 4387423"/>
              <a:gd name="connsiteY70" fmla="*/ 474136 h 3234796"/>
              <a:gd name="connsiteX71" fmla="*/ 1812712 w 4387423"/>
              <a:gd name="connsiteY71" fmla="*/ 516469 h 3234796"/>
              <a:gd name="connsiteX72" fmla="*/ 1855045 w 4387423"/>
              <a:gd name="connsiteY72" fmla="*/ 558802 h 3234796"/>
              <a:gd name="connsiteX73" fmla="*/ 1897378 w 4387423"/>
              <a:gd name="connsiteY73" fmla="*/ 516469 h 3234796"/>
              <a:gd name="connsiteX74" fmla="*/ 1855045 w 4387423"/>
              <a:gd name="connsiteY74" fmla="*/ 474136 h 3234796"/>
              <a:gd name="connsiteX75" fmla="*/ 1685712 w 4387423"/>
              <a:gd name="connsiteY75" fmla="*/ 474136 h 3234796"/>
              <a:gd name="connsiteX76" fmla="*/ 1643379 w 4387423"/>
              <a:gd name="connsiteY76" fmla="*/ 516469 h 3234796"/>
              <a:gd name="connsiteX77" fmla="*/ 1685712 w 4387423"/>
              <a:gd name="connsiteY77" fmla="*/ 558802 h 3234796"/>
              <a:gd name="connsiteX78" fmla="*/ 1728045 w 4387423"/>
              <a:gd name="connsiteY78" fmla="*/ 516469 h 3234796"/>
              <a:gd name="connsiteX79" fmla="*/ 1685712 w 4387423"/>
              <a:gd name="connsiteY79" fmla="*/ 474136 h 3234796"/>
              <a:gd name="connsiteX80" fmla="*/ 1516379 w 4387423"/>
              <a:gd name="connsiteY80" fmla="*/ 474136 h 3234796"/>
              <a:gd name="connsiteX81" fmla="*/ 1474046 w 4387423"/>
              <a:gd name="connsiteY81" fmla="*/ 516469 h 3234796"/>
              <a:gd name="connsiteX82" fmla="*/ 1516379 w 4387423"/>
              <a:gd name="connsiteY82" fmla="*/ 558802 h 3234796"/>
              <a:gd name="connsiteX83" fmla="*/ 1558712 w 4387423"/>
              <a:gd name="connsiteY83" fmla="*/ 516469 h 3234796"/>
              <a:gd name="connsiteX84" fmla="*/ 1516379 w 4387423"/>
              <a:gd name="connsiteY84" fmla="*/ 474136 h 3234796"/>
              <a:gd name="connsiteX85" fmla="*/ 1347046 w 4387423"/>
              <a:gd name="connsiteY85" fmla="*/ 474136 h 3234796"/>
              <a:gd name="connsiteX86" fmla="*/ 1304713 w 4387423"/>
              <a:gd name="connsiteY86" fmla="*/ 516469 h 3234796"/>
              <a:gd name="connsiteX87" fmla="*/ 1347046 w 4387423"/>
              <a:gd name="connsiteY87" fmla="*/ 558802 h 3234796"/>
              <a:gd name="connsiteX88" fmla="*/ 1389379 w 4387423"/>
              <a:gd name="connsiteY88" fmla="*/ 516469 h 3234796"/>
              <a:gd name="connsiteX89" fmla="*/ 1347046 w 4387423"/>
              <a:gd name="connsiteY89" fmla="*/ 474136 h 3234796"/>
              <a:gd name="connsiteX90" fmla="*/ 1177713 w 4387423"/>
              <a:gd name="connsiteY90" fmla="*/ 474136 h 3234796"/>
              <a:gd name="connsiteX91" fmla="*/ 1135381 w 4387423"/>
              <a:gd name="connsiteY91" fmla="*/ 516469 h 3234796"/>
              <a:gd name="connsiteX92" fmla="*/ 1177713 w 4387423"/>
              <a:gd name="connsiteY92" fmla="*/ 558802 h 3234796"/>
              <a:gd name="connsiteX93" fmla="*/ 1220046 w 4387423"/>
              <a:gd name="connsiteY93" fmla="*/ 516469 h 3234796"/>
              <a:gd name="connsiteX94" fmla="*/ 1177713 w 4387423"/>
              <a:gd name="connsiteY94" fmla="*/ 474136 h 3234796"/>
              <a:gd name="connsiteX95" fmla="*/ 1008381 w 4387423"/>
              <a:gd name="connsiteY95" fmla="*/ 474136 h 3234796"/>
              <a:gd name="connsiteX96" fmla="*/ 966048 w 4387423"/>
              <a:gd name="connsiteY96" fmla="*/ 516469 h 3234796"/>
              <a:gd name="connsiteX97" fmla="*/ 1008381 w 4387423"/>
              <a:gd name="connsiteY97" fmla="*/ 558802 h 3234796"/>
              <a:gd name="connsiteX98" fmla="*/ 1050714 w 4387423"/>
              <a:gd name="connsiteY98" fmla="*/ 516469 h 3234796"/>
              <a:gd name="connsiteX99" fmla="*/ 1008381 w 4387423"/>
              <a:gd name="connsiteY99" fmla="*/ 474136 h 3234796"/>
              <a:gd name="connsiteX100" fmla="*/ 839048 w 4387423"/>
              <a:gd name="connsiteY100" fmla="*/ 474136 h 3234796"/>
              <a:gd name="connsiteX101" fmla="*/ 796716 w 4387423"/>
              <a:gd name="connsiteY101" fmla="*/ 516469 h 3234796"/>
              <a:gd name="connsiteX102" fmla="*/ 839048 w 4387423"/>
              <a:gd name="connsiteY102" fmla="*/ 558802 h 3234796"/>
              <a:gd name="connsiteX103" fmla="*/ 881381 w 4387423"/>
              <a:gd name="connsiteY103" fmla="*/ 516469 h 3234796"/>
              <a:gd name="connsiteX104" fmla="*/ 839048 w 4387423"/>
              <a:gd name="connsiteY104" fmla="*/ 474136 h 3234796"/>
              <a:gd name="connsiteX105" fmla="*/ 669716 w 4387423"/>
              <a:gd name="connsiteY105" fmla="*/ 474136 h 3234796"/>
              <a:gd name="connsiteX106" fmla="*/ 627383 w 4387423"/>
              <a:gd name="connsiteY106" fmla="*/ 516469 h 3234796"/>
              <a:gd name="connsiteX107" fmla="*/ 669716 w 4387423"/>
              <a:gd name="connsiteY107" fmla="*/ 558802 h 3234796"/>
              <a:gd name="connsiteX108" fmla="*/ 712049 w 4387423"/>
              <a:gd name="connsiteY108" fmla="*/ 516469 h 3234796"/>
              <a:gd name="connsiteX109" fmla="*/ 669716 w 4387423"/>
              <a:gd name="connsiteY109" fmla="*/ 474136 h 3234796"/>
              <a:gd name="connsiteX110" fmla="*/ 500382 w 4387423"/>
              <a:gd name="connsiteY110" fmla="*/ 474136 h 3234796"/>
              <a:gd name="connsiteX111" fmla="*/ 458049 w 4387423"/>
              <a:gd name="connsiteY111" fmla="*/ 516469 h 3234796"/>
              <a:gd name="connsiteX112" fmla="*/ 500382 w 4387423"/>
              <a:gd name="connsiteY112" fmla="*/ 558802 h 3234796"/>
              <a:gd name="connsiteX113" fmla="*/ 542715 w 4387423"/>
              <a:gd name="connsiteY113" fmla="*/ 516469 h 3234796"/>
              <a:gd name="connsiteX114" fmla="*/ 500382 w 4387423"/>
              <a:gd name="connsiteY114" fmla="*/ 474136 h 3234796"/>
              <a:gd name="connsiteX115" fmla="*/ 331050 w 4387423"/>
              <a:gd name="connsiteY115" fmla="*/ 474136 h 3234796"/>
              <a:gd name="connsiteX116" fmla="*/ 288717 w 4387423"/>
              <a:gd name="connsiteY116" fmla="*/ 516469 h 3234796"/>
              <a:gd name="connsiteX117" fmla="*/ 331050 w 4387423"/>
              <a:gd name="connsiteY117" fmla="*/ 558802 h 3234796"/>
              <a:gd name="connsiteX118" fmla="*/ 373382 w 4387423"/>
              <a:gd name="connsiteY118" fmla="*/ 516469 h 3234796"/>
              <a:gd name="connsiteX119" fmla="*/ 331050 w 4387423"/>
              <a:gd name="connsiteY119" fmla="*/ 474136 h 3234796"/>
              <a:gd name="connsiteX120" fmla="*/ 161717 w 4387423"/>
              <a:gd name="connsiteY120" fmla="*/ 474136 h 3234796"/>
              <a:gd name="connsiteX121" fmla="*/ 119384 w 4387423"/>
              <a:gd name="connsiteY121" fmla="*/ 516469 h 3234796"/>
              <a:gd name="connsiteX122" fmla="*/ 161717 w 4387423"/>
              <a:gd name="connsiteY122" fmla="*/ 558802 h 3234796"/>
              <a:gd name="connsiteX123" fmla="*/ 204050 w 4387423"/>
              <a:gd name="connsiteY123" fmla="*/ 516469 h 3234796"/>
              <a:gd name="connsiteX124" fmla="*/ 161717 w 4387423"/>
              <a:gd name="connsiteY124" fmla="*/ 474136 h 3234796"/>
              <a:gd name="connsiteX125" fmla="*/ 0 w 4387423"/>
              <a:gd name="connsiteY125" fmla="*/ 0 h 3234796"/>
              <a:gd name="connsiteX126" fmla="*/ 4387423 w 4387423"/>
              <a:gd name="connsiteY126" fmla="*/ 0 h 3234796"/>
              <a:gd name="connsiteX127" fmla="*/ 4387423 w 4387423"/>
              <a:gd name="connsiteY127" fmla="*/ 152400 h 3234796"/>
              <a:gd name="connsiteX128" fmla="*/ 4387423 w 4387423"/>
              <a:gd name="connsiteY128" fmla="*/ 242993 h 3234796"/>
              <a:gd name="connsiteX129" fmla="*/ 4387423 w 4387423"/>
              <a:gd name="connsiteY129" fmla="*/ 477291 h 3234796"/>
              <a:gd name="connsiteX130" fmla="*/ 4365106 w 4387423"/>
              <a:gd name="connsiteY130" fmla="*/ 486535 h 3234796"/>
              <a:gd name="connsiteX131" fmla="*/ 4352707 w 4387423"/>
              <a:gd name="connsiteY131" fmla="*/ 516469 h 3234796"/>
              <a:gd name="connsiteX132" fmla="*/ 4365106 w 4387423"/>
              <a:gd name="connsiteY132" fmla="*/ 546403 h 3234796"/>
              <a:gd name="connsiteX133" fmla="*/ 4387423 w 4387423"/>
              <a:gd name="connsiteY133" fmla="*/ 555647 h 3234796"/>
              <a:gd name="connsiteX134" fmla="*/ 4387423 w 4387423"/>
              <a:gd name="connsiteY134" fmla="*/ 3164104 h 3234796"/>
              <a:gd name="connsiteX135" fmla="*/ 4369407 w 4387423"/>
              <a:gd name="connsiteY135" fmla="*/ 3167742 h 3234796"/>
              <a:gd name="connsiteX136" fmla="*/ 4326828 w 4387423"/>
              <a:gd name="connsiteY136" fmla="*/ 3210321 h 3234796"/>
              <a:gd name="connsiteX137" fmla="*/ 4321886 w 4387423"/>
              <a:gd name="connsiteY137" fmla="*/ 3234796 h 3234796"/>
              <a:gd name="connsiteX138" fmla="*/ 4248202 w 4387423"/>
              <a:gd name="connsiteY138" fmla="*/ 3234796 h 3234796"/>
              <a:gd name="connsiteX139" fmla="*/ 4243261 w 4387423"/>
              <a:gd name="connsiteY139" fmla="*/ 3210321 h 3234796"/>
              <a:gd name="connsiteX140" fmla="*/ 4169538 w 4387423"/>
              <a:gd name="connsiteY140" fmla="*/ 3161454 h 3234796"/>
              <a:gd name="connsiteX141" fmla="*/ 4095816 w 4387423"/>
              <a:gd name="connsiteY141" fmla="*/ 3210321 h 3234796"/>
              <a:gd name="connsiteX142" fmla="*/ 4090874 w 4387423"/>
              <a:gd name="connsiteY142" fmla="*/ 3234796 h 3234796"/>
              <a:gd name="connsiteX143" fmla="*/ 4017196 w 4387423"/>
              <a:gd name="connsiteY143" fmla="*/ 3234796 h 3234796"/>
              <a:gd name="connsiteX144" fmla="*/ 4012255 w 4387423"/>
              <a:gd name="connsiteY144" fmla="*/ 3210321 h 3234796"/>
              <a:gd name="connsiteX145" fmla="*/ 3938532 w 4387423"/>
              <a:gd name="connsiteY145" fmla="*/ 3161454 h 3234796"/>
              <a:gd name="connsiteX146" fmla="*/ 3864810 w 4387423"/>
              <a:gd name="connsiteY146" fmla="*/ 3210321 h 3234796"/>
              <a:gd name="connsiteX147" fmla="*/ 3859868 w 4387423"/>
              <a:gd name="connsiteY147" fmla="*/ 3234796 h 3234796"/>
              <a:gd name="connsiteX148" fmla="*/ 3786190 w 4387423"/>
              <a:gd name="connsiteY148" fmla="*/ 3234796 h 3234796"/>
              <a:gd name="connsiteX149" fmla="*/ 3781249 w 4387423"/>
              <a:gd name="connsiteY149" fmla="*/ 3210321 h 3234796"/>
              <a:gd name="connsiteX150" fmla="*/ 3707526 w 4387423"/>
              <a:gd name="connsiteY150" fmla="*/ 3161454 h 3234796"/>
              <a:gd name="connsiteX151" fmla="*/ 3633804 w 4387423"/>
              <a:gd name="connsiteY151" fmla="*/ 3210321 h 3234796"/>
              <a:gd name="connsiteX152" fmla="*/ 3628863 w 4387423"/>
              <a:gd name="connsiteY152" fmla="*/ 3234796 h 3234796"/>
              <a:gd name="connsiteX153" fmla="*/ 3555184 w 4387423"/>
              <a:gd name="connsiteY153" fmla="*/ 3234796 h 3234796"/>
              <a:gd name="connsiteX154" fmla="*/ 3550243 w 4387423"/>
              <a:gd name="connsiteY154" fmla="*/ 3210321 h 3234796"/>
              <a:gd name="connsiteX155" fmla="*/ 3476520 w 4387423"/>
              <a:gd name="connsiteY155" fmla="*/ 3161454 h 3234796"/>
              <a:gd name="connsiteX156" fmla="*/ 3402798 w 4387423"/>
              <a:gd name="connsiteY156" fmla="*/ 3210321 h 3234796"/>
              <a:gd name="connsiteX157" fmla="*/ 3397856 w 4387423"/>
              <a:gd name="connsiteY157" fmla="*/ 3234796 h 3234796"/>
              <a:gd name="connsiteX158" fmla="*/ 3324178 w 4387423"/>
              <a:gd name="connsiteY158" fmla="*/ 3234796 h 3234796"/>
              <a:gd name="connsiteX159" fmla="*/ 3319237 w 4387423"/>
              <a:gd name="connsiteY159" fmla="*/ 3210321 h 3234796"/>
              <a:gd name="connsiteX160" fmla="*/ 3245514 w 4387423"/>
              <a:gd name="connsiteY160" fmla="*/ 3161454 h 3234796"/>
              <a:gd name="connsiteX161" fmla="*/ 3171792 w 4387423"/>
              <a:gd name="connsiteY161" fmla="*/ 3210321 h 3234796"/>
              <a:gd name="connsiteX162" fmla="*/ 3166850 w 4387423"/>
              <a:gd name="connsiteY162" fmla="*/ 3234796 h 3234796"/>
              <a:gd name="connsiteX163" fmla="*/ 3093172 w 4387423"/>
              <a:gd name="connsiteY163" fmla="*/ 3234796 h 3234796"/>
              <a:gd name="connsiteX164" fmla="*/ 3088230 w 4387423"/>
              <a:gd name="connsiteY164" fmla="*/ 3210321 h 3234796"/>
              <a:gd name="connsiteX165" fmla="*/ 3014508 w 4387423"/>
              <a:gd name="connsiteY165" fmla="*/ 3161454 h 3234796"/>
              <a:gd name="connsiteX166" fmla="*/ 2940786 w 4387423"/>
              <a:gd name="connsiteY166" fmla="*/ 3210321 h 3234796"/>
              <a:gd name="connsiteX167" fmla="*/ 2935844 w 4387423"/>
              <a:gd name="connsiteY167" fmla="*/ 3234796 h 3234796"/>
              <a:gd name="connsiteX168" fmla="*/ 2862166 w 4387423"/>
              <a:gd name="connsiteY168" fmla="*/ 3234796 h 3234796"/>
              <a:gd name="connsiteX169" fmla="*/ 2857224 w 4387423"/>
              <a:gd name="connsiteY169" fmla="*/ 3210321 h 3234796"/>
              <a:gd name="connsiteX170" fmla="*/ 2783502 w 4387423"/>
              <a:gd name="connsiteY170" fmla="*/ 3161454 h 3234796"/>
              <a:gd name="connsiteX171" fmla="*/ 2709780 w 4387423"/>
              <a:gd name="connsiteY171" fmla="*/ 3210321 h 3234796"/>
              <a:gd name="connsiteX172" fmla="*/ 2704838 w 4387423"/>
              <a:gd name="connsiteY172" fmla="*/ 3234796 h 3234796"/>
              <a:gd name="connsiteX173" fmla="*/ 2631160 w 4387423"/>
              <a:gd name="connsiteY173" fmla="*/ 3234796 h 3234796"/>
              <a:gd name="connsiteX174" fmla="*/ 2626219 w 4387423"/>
              <a:gd name="connsiteY174" fmla="*/ 3210321 h 3234796"/>
              <a:gd name="connsiteX175" fmla="*/ 2552496 w 4387423"/>
              <a:gd name="connsiteY175" fmla="*/ 3161454 h 3234796"/>
              <a:gd name="connsiteX176" fmla="*/ 2478774 w 4387423"/>
              <a:gd name="connsiteY176" fmla="*/ 3210321 h 3234796"/>
              <a:gd name="connsiteX177" fmla="*/ 2473832 w 4387423"/>
              <a:gd name="connsiteY177" fmla="*/ 3234796 h 3234796"/>
              <a:gd name="connsiteX178" fmla="*/ 2400154 w 4387423"/>
              <a:gd name="connsiteY178" fmla="*/ 3234796 h 3234796"/>
              <a:gd name="connsiteX179" fmla="*/ 2395213 w 4387423"/>
              <a:gd name="connsiteY179" fmla="*/ 3210321 h 3234796"/>
              <a:gd name="connsiteX180" fmla="*/ 2321490 w 4387423"/>
              <a:gd name="connsiteY180" fmla="*/ 3161454 h 3234796"/>
              <a:gd name="connsiteX181" fmla="*/ 2247768 w 4387423"/>
              <a:gd name="connsiteY181" fmla="*/ 3210321 h 3234796"/>
              <a:gd name="connsiteX182" fmla="*/ 2242826 w 4387423"/>
              <a:gd name="connsiteY182" fmla="*/ 3234796 h 3234796"/>
              <a:gd name="connsiteX183" fmla="*/ 2169148 w 4387423"/>
              <a:gd name="connsiteY183" fmla="*/ 3234796 h 3234796"/>
              <a:gd name="connsiteX184" fmla="*/ 2164207 w 4387423"/>
              <a:gd name="connsiteY184" fmla="*/ 3210321 h 3234796"/>
              <a:gd name="connsiteX185" fmla="*/ 2090484 w 4387423"/>
              <a:gd name="connsiteY185" fmla="*/ 3161454 h 3234796"/>
              <a:gd name="connsiteX186" fmla="*/ 2016762 w 4387423"/>
              <a:gd name="connsiteY186" fmla="*/ 3210321 h 3234796"/>
              <a:gd name="connsiteX187" fmla="*/ 2011820 w 4387423"/>
              <a:gd name="connsiteY187" fmla="*/ 3234796 h 3234796"/>
              <a:gd name="connsiteX188" fmla="*/ 1938142 w 4387423"/>
              <a:gd name="connsiteY188" fmla="*/ 3234796 h 3234796"/>
              <a:gd name="connsiteX189" fmla="*/ 1933201 w 4387423"/>
              <a:gd name="connsiteY189" fmla="*/ 3210321 h 3234796"/>
              <a:gd name="connsiteX190" fmla="*/ 1859478 w 4387423"/>
              <a:gd name="connsiteY190" fmla="*/ 3161454 h 3234796"/>
              <a:gd name="connsiteX191" fmla="*/ 1785756 w 4387423"/>
              <a:gd name="connsiteY191" fmla="*/ 3210321 h 3234796"/>
              <a:gd name="connsiteX192" fmla="*/ 1780814 w 4387423"/>
              <a:gd name="connsiteY192" fmla="*/ 3234796 h 3234796"/>
              <a:gd name="connsiteX193" fmla="*/ 1707136 w 4387423"/>
              <a:gd name="connsiteY193" fmla="*/ 3234796 h 3234796"/>
              <a:gd name="connsiteX194" fmla="*/ 1702195 w 4387423"/>
              <a:gd name="connsiteY194" fmla="*/ 3210321 h 3234796"/>
              <a:gd name="connsiteX195" fmla="*/ 1628472 w 4387423"/>
              <a:gd name="connsiteY195" fmla="*/ 3161454 h 3234796"/>
              <a:gd name="connsiteX196" fmla="*/ 1554750 w 4387423"/>
              <a:gd name="connsiteY196" fmla="*/ 3210321 h 3234796"/>
              <a:gd name="connsiteX197" fmla="*/ 1549808 w 4387423"/>
              <a:gd name="connsiteY197" fmla="*/ 3234796 h 3234796"/>
              <a:gd name="connsiteX198" fmla="*/ 1476130 w 4387423"/>
              <a:gd name="connsiteY198" fmla="*/ 3234796 h 3234796"/>
              <a:gd name="connsiteX199" fmla="*/ 1471189 w 4387423"/>
              <a:gd name="connsiteY199" fmla="*/ 3210321 h 3234796"/>
              <a:gd name="connsiteX200" fmla="*/ 1397466 w 4387423"/>
              <a:gd name="connsiteY200" fmla="*/ 3161454 h 3234796"/>
              <a:gd name="connsiteX201" fmla="*/ 1323744 w 4387423"/>
              <a:gd name="connsiteY201" fmla="*/ 3210321 h 3234796"/>
              <a:gd name="connsiteX202" fmla="*/ 1318802 w 4387423"/>
              <a:gd name="connsiteY202" fmla="*/ 3234796 h 3234796"/>
              <a:gd name="connsiteX203" fmla="*/ 1245124 w 4387423"/>
              <a:gd name="connsiteY203" fmla="*/ 3234796 h 3234796"/>
              <a:gd name="connsiteX204" fmla="*/ 1240183 w 4387423"/>
              <a:gd name="connsiteY204" fmla="*/ 3210321 h 3234796"/>
              <a:gd name="connsiteX205" fmla="*/ 1166461 w 4387423"/>
              <a:gd name="connsiteY205" fmla="*/ 3161454 h 3234796"/>
              <a:gd name="connsiteX206" fmla="*/ 1092739 w 4387423"/>
              <a:gd name="connsiteY206" fmla="*/ 3210321 h 3234796"/>
              <a:gd name="connsiteX207" fmla="*/ 1087797 w 4387423"/>
              <a:gd name="connsiteY207" fmla="*/ 3234796 h 3234796"/>
              <a:gd name="connsiteX208" fmla="*/ 1014119 w 4387423"/>
              <a:gd name="connsiteY208" fmla="*/ 3234796 h 3234796"/>
              <a:gd name="connsiteX209" fmla="*/ 1009178 w 4387423"/>
              <a:gd name="connsiteY209" fmla="*/ 3210321 h 3234796"/>
              <a:gd name="connsiteX210" fmla="*/ 935455 w 4387423"/>
              <a:gd name="connsiteY210" fmla="*/ 3161454 h 3234796"/>
              <a:gd name="connsiteX211" fmla="*/ 861733 w 4387423"/>
              <a:gd name="connsiteY211" fmla="*/ 3210321 h 3234796"/>
              <a:gd name="connsiteX212" fmla="*/ 856791 w 4387423"/>
              <a:gd name="connsiteY212" fmla="*/ 3234796 h 3234796"/>
              <a:gd name="connsiteX213" fmla="*/ 783113 w 4387423"/>
              <a:gd name="connsiteY213" fmla="*/ 3234796 h 3234796"/>
              <a:gd name="connsiteX214" fmla="*/ 778171 w 4387423"/>
              <a:gd name="connsiteY214" fmla="*/ 3210321 h 3234796"/>
              <a:gd name="connsiteX215" fmla="*/ 704449 w 4387423"/>
              <a:gd name="connsiteY215" fmla="*/ 3161454 h 3234796"/>
              <a:gd name="connsiteX216" fmla="*/ 630727 w 4387423"/>
              <a:gd name="connsiteY216" fmla="*/ 3210321 h 3234796"/>
              <a:gd name="connsiteX217" fmla="*/ 625785 w 4387423"/>
              <a:gd name="connsiteY217" fmla="*/ 3234796 h 3234796"/>
              <a:gd name="connsiteX218" fmla="*/ 552107 w 4387423"/>
              <a:gd name="connsiteY218" fmla="*/ 3234796 h 3234796"/>
              <a:gd name="connsiteX219" fmla="*/ 547165 w 4387423"/>
              <a:gd name="connsiteY219" fmla="*/ 3210321 h 3234796"/>
              <a:gd name="connsiteX220" fmla="*/ 473443 w 4387423"/>
              <a:gd name="connsiteY220" fmla="*/ 3161454 h 3234796"/>
              <a:gd name="connsiteX221" fmla="*/ 399721 w 4387423"/>
              <a:gd name="connsiteY221" fmla="*/ 3210321 h 3234796"/>
              <a:gd name="connsiteX222" fmla="*/ 394779 w 4387423"/>
              <a:gd name="connsiteY222" fmla="*/ 3234796 h 3234796"/>
              <a:gd name="connsiteX223" fmla="*/ 321101 w 4387423"/>
              <a:gd name="connsiteY223" fmla="*/ 3234796 h 3234796"/>
              <a:gd name="connsiteX224" fmla="*/ 316160 w 4387423"/>
              <a:gd name="connsiteY224" fmla="*/ 3210321 h 3234796"/>
              <a:gd name="connsiteX225" fmla="*/ 242438 w 4387423"/>
              <a:gd name="connsiteY225" fmla="*/ 3161454 h 3234796"/>
              <a:gd name="connsiteX226" fmla="*/ 168716 w 4387423"/>
              <a:gd name="connsiteY226" fmla="*/ 3210321 h 3234796"/>
              <a:gd name="connsiteX227" fmla="*/ 163774 w 4387423"/>
              <a:gd name="connsiteY227" fmla="*/ 3234796 h 3234796"/>
              <a:gd name="connsiteX228" fmla="*/ 90095 w 4387423"/>
              <a:gd name="connsiteY228" fmla="*/ 3234796 h 3234796"/>
              <a:gd name="connsiteX229" fmla="*/ 85153 w 4387423"/>
              <a:gd name="connsiteY229" fmla="*/ 3210321 h 3234796"/>
              <a:gd name="connsiteX230" fmla="*/ 11431 w 4387423"/>
              <a:gd name="connsiteY230" fmla="*/ 3161454 h 3234796"/>
              <a:gd name="connsiteX231" fmla="*/ 0 w 4387423"/>
              <a:gd name="connsiteY231" fmla="*/ 3163762 h 3234796"/>
              <a:gd name="connsiteX232" fmla="*/ 0 w 4387423"/>
              <a:gd name="connsiteY232" fmla="*/ 555648 h 3234796"/>
              <a:gd name="connsiteX233" fmla="*/ 22318 w 4387423"/>
              <a:gd name="connsiteY233" fmla="*/ 546403 h 3234796"/>
              <a:gd name="connsiteX234" fmla="*/ 34717 w 4387423"/>
              <a:gd name="connsiteY234" fmla="*/ 516469 h 3234796"/>
              <a:gd name="connsiteX235" fmla="*/ 22318 w 4387423"/>
              <a:gd name="connsiteY235" fmla="*/ 486535 h 3234796"/>
              <a:gd name="connsiteX236" fmla="*/ 0 w 4387423"/>
              <a:gd name="connsiteY236" fmla="*/ 477291 h 3234796"/>
              <a:gd name="connsiteX237" fmla="*/ 0 w 4387423"/>
              <a:gd name="connsiteY237" fmla="*/ 242993 h 3234796"/>
              <a:gd name="connsiteX238" fmla="*/ 0 w 4387423"/>
              <a:gd name="connsiteY238" fmla="*/ 152400 h 3234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Lst>
            <a:rect l="l" t="t" r="r" b="b"/>
            <a:pathLst>
              <a:path w="4387423" h="3234796">
                <a:moveTo>
                  <a:pt x="4225707" y="474136"/>
                </a:moveTo>
                <a:cubicBezTo>
                  <a:pt x="4202327" y="474136"/>
                  <a:pt x="4183374" y="493089"/>
                  <a:pt x="4183374" y="516469"/>
                </a:cubicBezTo>
                <a:cubicBezTo>
                  <a:pt x="4183374" y="539849"/>
                  <a:pt x="4202327" y="558802"/>
                  <a:pt x="4225707" y="558802"/>
                </a:cubicBezTo>
                <a:cubicBezTo>
                  <a:pt x="4249087" y="558802"/>
                  <a:pt x="4268040" y="539849"/>
                  <a:pt x="4268040" y="516469"/>
                </a:cubicBezTo>
                <a:cubicBezTo>
                  <a:pt x="4268040" y="493089"/>
                  <a:pt x="4249087" y="474136"/>
                  <a:pt x="4225707" y="474136"/>
                </a:cubicBezTo>
                <a:close/>
                <a:moveTo>
                  <a:pt x="4056374" y="474136"/>
                </a:moveTo>
                <a:cubicBezTo>
                  <a:pt x="4032994" y="474136"/>
                  <a:pt x="4014041" y="493089"/>
                  <a:pt x="4014041" y="516469"/>
                </a:cubicBezTo>
                <a:cubicBezTo>
                  <a:pt x="4014041" y="539849"/>
                  <a:pt x="4032994" y="558802"/>
                  <a:pt x="4056374" y="558802"/>
                </a:cubicBezTo>
                <a:cubicBezTo>
                  <a:pt x="4079754" y="558802"/>
                  <a:pt x="4098707" y="539849"/>
                  <a:pt x="4098707" y="516469"/>
                </a:cubicBezTo>
                <a:cubicBezTo>
                  <a:pt x="4098707" y="493089"/>
                  <a:pt x="4079754" y="474136"/>
                  <a:pt x="4056374" y="474136"/>
                </a:cubicBezTo>
                <a:close/>
                <a:moveTo>
                  <a:pt x="3887041" y="474136"/>
                </a:moveTo>
                <a:cubicBezTo>
                  <a:pt x="3863661" y="474136"/>
                  <a:pt x="3844708" y="493089"/>
                  <a:pt x="3844708" y="516469"/>
                </a:cubicBezTo>
                <a:cubicBezTo>
                  <a:pt x="3844708" y="539849"/>
                  <a:pt x="3863661" y="558802"/>
                  <a:pt x="3887041" y="558802"/>
                </a:cubicBezTo>
                <a:cubicBezTo>
                  <a:pt x="3910421" y="558802"/>
                  <a:pt x="3929374" y="539849"/>
                  <a:pt x="3929374" y="516469"/>
                </a:cubicBezTo>
                <a:cubicBezTo>
                  <a:pt x="3929374" y="493089"/>
                  <a:pt x="3910421" y="474136"/>
                  <a:pt x="3887041" y="474136"/>
                </a:cubicBezTo>
                <a:close/>
                <a:moveTo>
                  <a:pt x="3717708" y="474136"/>
                </a:moveTo>
                <a:cubicBezTo>
                  <a:pt x="3694328" y="474136"/>
                  <a:pt x="3675375" y="493089"/>
                  <a:pt x="3675375" y="516469"/>
                </a:cubicBezTo>
                <a:cubicBezTo>
                  <a:pt x="3675375" y="539849"/>
                  <a:pt x="3694328" y="558802"/>
                  <a:pt x="3717708" y="558802"/>
                </a:cubicBezTo>
                <a:cubicBezTo>
                  <a:pt x="3741088" y="558802"/>
                  <a:pt x="3760041" y="539849"/>
                  <a:pt x="3760041" y="516469"/>
                </a:cubicBezTo>
                <a:cubicBezTo>
                  <a:pt x="3760041" y="493089"/>
                  <a:pt x="3741088" y="474136"/>
                  <a:pt x="3717708" y="474136"/>
                </a:cubicBezTo>
                <a:close/>
                <a:moveTo>
                  <a:pt x="3548375" y="474136"/>
                </a:moveTo>
                <a:cubicBezTo>
                  <a:pt x="3524995" y="474136"/>
                  <a:pt x="3506042" y="493089"/>
                  <a:pt x="3506042" y="516469"/>
                </a:cubicBezTo>
                <a:cubicBezTo>
                  <a:pt x="3506042" y="539849"/>
                  <a:pt x="3524995" y="558802"/>
                  <a:pt x="3548375" y="558802"/>
                </a:cubicBezTo>
                <a:cubicBezTo>
                  <a:pt x="3571755" y="558802"/>
                  <a:pt x="3590708" y="539849"/>
                  <a:pt x="3590708" y="516469"/>
                </a:cubicBezTo>
                <a:cubicBezTo>
                  <a:pt x="3590708" y="493089"/>
                  <a:pt x="3571755" y="474136"/>
                  <a:pt x="3548375" y="474136"/>
                </a:cubicBezTo>
                <a:close/>
                <a:moveTo>
                  <a:pt x="3379042" y="474136"/>
                </a:moveTo>
                <a:cubicBezTo>
                  <a:pt x="3355662" y="474136"/>
                  <a:pt x="3336709" y="493089"/>
                  <a:pt x="3336709" y="516469"/>
                </a:cubicBezTo>
                <a:cubicBezTo>
                  <a:pt x="3336709" y="539849"/>
                  <a:pt x="3355662" y="558802"/>
                  <a:pt x="3379042" y="558802"/>
                </a:cubicBezTo>
                <a:cubicBezTo>
                  <a:pt x="3402422" y="558802"/>
                  <a:pt x="3421375" y="539849"/>
                  <a:pt x="3421375" y="516469"/>
                </a:cubicBezTo>
                <a:cubicBezTo>
                  <a:pt x="3421375" y="493089"/>
                  <a:pt x="3402422" y="474136"/>
                  <a:pt x="3379042" y="474136"/>
                </a:cubicBezTo>
                <a:close/>
                <a:moveTo>
                  <a:pt x="3209709" y="474136"/>
                </a:moveTo>
                <a:cubicBezTo>
                  <a:pt x="3186329" y="474136"/>
                  <a:pt x="3167376" y="493089"/>
                  <a:pt x="3167376" y="516469"/>
                </a:cubicBezTo>
                <a:cubicBezTo>
                  <a:pt x="3167376" y="539849"/>
                  <a:pt x="3186329" y="558802"/>
                  <a:pt x="3209709" y="558802"/>
                </a:cubicBezTo>
                <a:cubicBezTo>
                  <a:pt x="3233089" y="558802"/>
                  <a:pt x="3252042" y="539849"/>
                  <a:pt x="3252042" y="516469"/>
                </a:cubicBezTo>
                <a:cubicBezTo>
                  <a:pt x="3252042" y="493089"/>
                  <a:pt x="3233089" y="474136"/>
                  <a:pt x="3209709" y="474136"/>
                </a:cubicBezTo>
                <a:close/>
                <a:moveTo>
                  <a:pt x="3040376" y="474136"/>
                </a:moveTo>
                <a:cubicBezTo>
                  <a:pt x="3016996" y="474136"/>
                  <a:pt x="2998043" y="493089"/>
                  <a:pt x="2998043" y="516469"/>
                </a:cubicBezTo>
                <a:cubicBezTo>
                  <a:pt x="2998043" y="539849"/>
                  <a:pt x="3016996" y="558802"/>
                  <a:pt x="3040376" y="558802"/>
                </a:cubicBezTo>
                <a:cubicBezTo>
                  <a:pt x="3063756" y="558802"/>
                  <a:pt x="3082709" y="539849"/>
                  <a:pt x="3082709" y="516469"/>
                </a:cubicBezTo>
                <a:cubicBezTo>
                  <a:pt x="3082709" y="493089"/>
                  <a:pt x="3063756" y="474136"/>
                  <a:pt x="3040376" y="474136"/>
                </a:cubicBezTo>
                <a:close/>
                <a:moveTo>
                  <a:pt x="2871043" y="474136"/>
                </a:moveTo>
                <a:cubicBezTo>
                  <a:pt x="2847663" y="474136"/>
                  <a:pt x="2828710" y="493089"/>
                  <a:pt x="2828710" y="516469"/>
                </a:cubicBezTo>
                <a:cubicBezTo>
                  <a:pt x="2828710" y="539849"/>
                  <a:pt x="2847663" y="558802"/>
                  <a:pt x="2871043" y="558802"/>
                </a:cubicBezTo>
                <a:cubicBezTo>
                  <a:pt x="2894423" y="558802"/>
                  <a:pt x="2913376" y="539849"/>
                  <a:pt x="2913376" y="516469"/>
                </a:cubicBezTo>
                <a:cubicBezTo>
                  <a:pt x="2913376" y="493089"/>
                  <a:pt x="2894423" y="474136"/>
                  <a:pt x="2871043" y="474136"/>
                </a:cubicBezTo>
                <a:close/>
                <a:moveTo>
                  <a:pt x="2701710" y="474136"/>
                </a:moveTo>
                <a:cubicBezTo>
                  <a:pt x="2678330" y="474136"/>
                  <a:pt x="2659377" y="493089"/>
                  <a:pt x="2659377" y="516469"/>
                </a:cubicBezTo>
                <a:cubicBezTo>
                  <a:pt x="2659377" y="539849"/>
                  <a:pt x="2678330" y="558802"/>
                  <a:pt x="2701710" y="558802"/>
                </a:cubicBezTo>
                <a:cubicBezTo>
                  <a:pt x="2725090" y="558802"/>
                  <a:pt x="2744043" y="539849"/>
                  <a:pt x="2744043" y="516469"/>
                </a:cubicBezTo>
                <a:cubicBezTo>
                  <a:pt x="2744043" y="493089"/>
                  <a:pt x="2725090" y="474136"/>
                  <a:pt x="2701710" y="474136"/>
                </a:cubicBezTo>
                <a:close/>
                <a:moveTo>
                  <a:pt x="2532377" y="474136"/>
                </a:moveTo>
                <a:cubicBezTo>
                  <a:pt x="2508997" y="474136"/>
                  <a:pt x="2490044" y="493089"/>
                  <a:pt x="2490044" y="516469"/>
                </a:cubicBezTo>
                <a:cubicBezTo>
                  <a:pt x="2490044" y="539849"/>
                  <a:pt x="2508997" y="558802"/>
                  <a:pt x="2532377" y="558802"/>
                </a:cubicBezTo>
                <a:cubicBezTo>
                  <a:pt x="2555757" y="558802"/>
                  <a:pt x="2574710" y="539849"/>
                  <a:pt x="2574710" y="516469"/>
                </a:cubicBezTo>
                <a:cubicBezTo>
                  <a:pt x="2574710" y="493089"/>
                  <a:pt x="2555757" y="474136"/>
                  <a:pt x="2532377" y="474136"/>
                </a:cubicBezTo>
                <a:close/>
                <a:moveTo>
                  <a:pt x="2363044" y="474136"/>
                </a:moveTo>
                <a:cubicBezTo>
                  <a:pt x="2339664" y="474136"/>
                  <a:pt x="2320711" y="493089"/>
                  <a:pt x="2320711" y="516469"/>
                </a:cubicBezTo>
                <a:cubicBezTo>
                  <a:pt x="2320711" y="539849"/>
                  <a:pt x="2339664" y="558802"/>
                  <a:pt x="2363044" y="558802"/>
                </a:cubicBezTo>
                <a:cubicBezTo>
                  <a:pt x="2386424" y="558802"/>
                  <a:pt x="2405377" y="539849"/>
                  <a:pt x="2405377" y="516469"/>
                </a:cubicBezTo>
                <a:cubicBezTo>
                  <a:pt x="2405377" y="493089"/>
                  <a:pt x="2386424" y="474136"/>
                  <a:pt x="2363044" y="474136"/>
                </a:cubicBezTo>
                <a:close/>
                <a:moveTo>
                  <a:pt x="2193711" y="474136"/>
                </a:moveTo>
                <a:cubicBezTo>
                  <a:pt x="2170331" y="474136"/>
                  <a:pt x="2151378" y="493089"/>
                  <a:pt x="2151378" y="516469"/>
                </a:cubicBezTo>
                <a:cubicBezTo>
                  <a:pt x="2151378" y="539849"/>
                  <a:pt x="2170331" y="558802"/>
                  <a:pt x="2193711" y="558802"/>
                </a:cubicBezTo>
                <a:cubicBezTo>
                  <a:pt x="2217091" y="558802"/>
                  <a:pt x="2236044" y="539849"/>
                  <a:pt x="2236044" y="516469"/>
                </a:cubicBezTo>
                <a:cubicBezTo>
                  <a:pt x="2236044" y="493089"/>
                  <a:pt x="2217091" y="474136"/>
                  <a:pt x="2193711" y="474136"/>
                </a:cubicBezTo>
                <a:close/>
                <a:moveTo>
                  <a:pt x="2024378" y="474136"/>
                </a:moveTo>
                <a:cubicBezTo>
                  <a:pt x="2000998" y="474136"/>
                  <a:pt x="1982045" y="493089"/>
                  <a:pt x="1982045" y="516469"/>
                </a:cubicBezTo>
                <a:cubicBezTo>
                  <a:pt x="1982045" y="539849"/>
                  <a:pt x="2000998" y="558802"/>
                  <a:pt x="2024378" y="558802"/>
                </a:cubicBezTo>
                <a:cubicBezTo>
                  <a:pt x="2047758" y="558802"/>
                  <a:pt x="2066711" y="539849"/>
                  <a:pt x="2066711" y="516469"/>
                </a:cubicBezTo>
                <a:cubicBezTo>
                  <a:pt x="2066711" y="493089"/>
                  <a:pt x="2047758" y="474136"/>
                  <a:pt x="2024378" y="474136"/>
                </a:cubicBezTo>
                <a:close/>
                <a:moveTo>
                  <a:pt x="1855045" y="474136"/>
                </a:moveTo>
                <a:cubicBezTo>
                  <a:pt x="1831665" y="474136"/>
                  <a:pt x="1812712" y="493089"/>
                  <a:pt x="1812712" y="516469"/>
                </a:cubicBezTo>
                <a:cubicBezTo>
                  <a:pt x="1812712" y="539849"/>
                  <a:pt x="1831665" y="558802"/>
                  <a:pt x="1855045" y="558802"/>
                </a:cubicBezTo>
                <a:cubicBezTo>
                  <a:pt x="1878425" y="558802"/>
                  <a:pt x="1897378" y="539849"/>
                  <a:pt x="1897378" y="516469"/>
                </a:cubicBezTo>
                <a:cubicBezTo>
                  <a:pt x="1897378" y="493089"/>
                  <a:pt x="1878425" y="474136"/>
                  <a:pt x="1855045" y="474136"/>
                </a:cubicBezTo>
                <a:close/>
                <a:moveTo>
                  <a:pt x="1685712" y="474136"/>
                </a:moveTo>
                <a:cubicBezTo>
                  <a:pt x="1662332" y="474136"/>
                  <a:pt x="1643379" y="493089"/>
                  <a:pt x="1643379" y="516469"/>
                </a:cubicBezTo>
                <a:cubicBezTo>
                  <a:pt x="1643379" y="539849"/>
                  <a:pt x="1662332" y="558802"/>
                  <a:pt x="1685712" y="558802"/>
                </a:cubicBezTo>
                <a:cubicBezTo>
                  <a:pt x="1709092" y="558802"/>
                  <a:pt x="1728045" y="539849"/>
                  <a:pt x="1728045" y="516469"/>
                </a:cubicBezTo>
                <a:cubicBezTo>
                  <a:pt x="1728045" y="493089"/>
                  <a:pt x="1709092" y="474136"/>
                  <a:pt x="1685712" y="474136"/>
                </a:cubicBezTo>
                <a:close/>
                <a:moveTo>
                  <a:pt x="1516379" y="474136"/>
                </a:moveTo>
                <a:cubicBezTo>
                  <a:pt x="1492999" y="474136"/>
                  <a:pt x="1474046" y="493089"/>
                  <a:pt x="1474046" y="516469"/>
                </a:cubicBezTo>
                <a:cubicBezTo>
                  <a:pt x="1474046" y="539849"/>
                  <a:pt x="1492999" y="558802"/>
                  <a:pt x="1516379" y="558802"/>
                </a:cubicBezTo>
                <a:cubicBezTo>
                  <a:pt x="1539759" y="558802"/>
                  <a:pt x="1558712" y="539849"/>
                  <a:pt x="1558712" y="516469"/>
                </a:cubicBezTo>
                <a:cubicBezTo>
                  <a:pt x="1558712" y="493089"/>
                  <a:pt x="1539759" y="474136"/>
                  <a:pt x="1516379" y="474136"/>
                </a:cubicBezTo>
                <a:close/>
                <a:moveTo>
                  <a:pt x="1347046" y="474136"/>
                </a:moveTo>
                <a:cubicBezTo>
                  <a:pt x="1323666" y="474136"/>
                  <a:pt x="1304713" y="493089"/>
                  <a:pt x="1304713" y="516469"/>
                </a:cubicBezTo>
                <a:cubicBezTo>
                  <a:pt x="1304713" y="539849"/>
                  <a:pt x="1323666" y="558802"/>
                  <a:pt x="1347046" y="558802"/>
                </a:cubicBezTo>
                <a:cubicBezTo>
                  <a:pt x="1370426" y="558802"/>
                  <a:pt x="1389379" y="539849"/>
                  <a:pt x="1389379" y="516469"/>
                </a:cubicBezTo>
                <a:cubicBezTo>
                  <a:pt x="1389379" y="493089"/>
                  <a:pt x="1370426" y="474136"/>
                  <a:pt x="1347046" y="474136"/>
                </a:cubicBezTo>
                <a:close/>
                <a:moveTo>
                  <a:pt x="1177713" y="474136"/>
                </a:moveTo>
                <a:cubicBezTo>
                  <a:pt x="1154334" y="474136"/>
                  <a:pt x="1135381" y="493089"/>
                  <a:pt x="1135381" y="516469"/>
                </a:cubicBezTo>
                <a:cubicBezTo>
                  <a:pt x="1135381" y="539849"/>
                  <a:pt x="1154334" y="558802"/>
                  <a:pt x="1177713" y="558802"/>
                </a:cubicBezTo>
                <a:cubicBezTo>
                  <a:pt x="1201093" y="558802"/>
                  <a:pt x="1220046" y="539849"/>
                  <a:pt x="1220046" y="516469"/>
                </a:cubicBezTo>
                <a:cubicBezTo>
                  <a:pt x="1220046" y="493089"/>
                  <a:pt x="1201093" y="474136"/>
                  <a:pt x="1177713" y="474136"/>
                </a:cubicBezTo>
                <a:close/>
                <a:moveTo>
                  <a:pt x="1008381" y="474136"/>
                </a:moveTo>
                <a:cubicBezTo>
                  <a:pt x="985001" y="474136"/>
                  <a:pt x="966048" y="493089"/>
                  <a:pt x="966048" y="516469"/>
                </a:cubicBezTo>
                <a:cubicBezTo>
                  <a:pt x="966048" y="539849"/>
                  <a:pt x="985001" y="558802"/>
                  <a:pt x="1008381" y="558802"/>
                </a:cubicBezTo>
                <a:cubicBezTo>
                  <a:pt x="1031761" y="558802"/>
                  <a:pt x="1050714" y="539849"/>
                  <a:pt x="1050714" y="516469"/>
                </a:cubicBezTo>
                <a:cubicBezTo>
                  <a:pt x="1050714" y="493089"/>
                  <a:pt x="1031761" y="474136"/>
                  <a:pt x="1008381" y="474136"/>
                </a:cubicBezTo>
                <a:close/>
                <a:moveTo>
                  <a:pt x="839048" y="474136"/>
                </a:moveTo>
                <a:cubicBezTo>
                  <a:pt x="815668" y="474136"/>
                  <a:pt x="796716" y="493089"/>
                  <a:pt x="796716" y="516469"/>
                </a:cubicBezTo>
                <a:cubicBezTo>
                  <a:pt x="796716" y="539849"/>
                  <a:pt x="815668" y="558802"/>
                  <a:pt x="839048" y="558802"/>
                </a:cubicBezTo>
                <a:cubicBezTo>
                  <a:pt x="862428" y="558802"/>
                  <a:pt x="881381" y="539849"/>
                  <a:pt x="881381" y="516469"/>
                </a:cubicBezTo>
                <a:cubicBezTo>
                  <a:pt x="881381" y="493089"/>
                  <a:pt x="862428" y="474136"/>
                  <a:pt x="839048" y="474136"/>
                </a:cubicBezTo>
                <a:close/>
                <a:moveTo>
                  <a:pt x="669716" y="474136"/>
                </a:moveTo>
                <a:cubicBezTo>
                  <a:pt x="646335" y="474136"/>
                  <a:pt x="627383" y="493089"/>
                  <a:pt x="627383" y="516469"/>
                </a:cubicBezTo>
                <a:cubicBezTo>
                  <a:pt x="627383" y="539849"/>
                  <a:pt x="646335" y="558802"/>
                  <a:pt x="669716" y="558802"/>
                </a:cubicBezTo>
                <a:cubicBezTo>
                  <a:pt x="693096" y="558802"/>
                  <a:pt x="712049" y="539849"/>
                  <a:pt x="712049" y="516469"/>
                </a:cubicBezTo>
                <a:cubicBezTo>
                  <a:pt x="712049" y="493089"/>
                  <a:pt x="693096" y="474136"/>
                  <a:pt x="669716" y="474136"/>
                </a:cubicBezTo>
                <a:close/>
                <a:moveTo>
                  <a:pt x="500382" y="474136"/>
                </a:moveTo>
                <a:cubicBezTo>
                  <a:pt x="477002" y="474136"/>
                  <a:pt x="458049" y="493089"/>
                  <a:pt x="458049" y="516469"/>
                </a:cubicBezTo>
                <a:cubicBezTo>
                  <a:pt x="458049" y="539849"/>
                  <a:pt x="477002" y="558802"/>
                  <a:pt x="500382" y="558802"/>
                </a:cubicBezTo>
                <a:cubicBezTo>
                  <a:pt x="523763" y="558802"/>
                  <a:pt x="542715" y="539849"/>
                  <a:pt x="542715" y="516469"/>
                </a:cubicBezTo>
                <a:cubicBezTo>
                  <a:pt x="542715" y="493089"/>
                  <a:pt x="523763" y="474136"/>
                  <a:pt x="500382" y="474136"/>
                </a:cubicBezTo>
                <a:close/>
                <a:moveTo>
                  <a:pt x="331050" y="474136"/>
                </a:moveTo>
                <a:cubicBezTo>
                  <a:pt x="307670" y="474136"/>
                  <a:pt x="288717" y="493089"/>
                  <a:pt x="288717" y="516469"/>
                </a:cubicBezTo>
                <a:cubicBezTo>
                  <a:pt x="288717" y="539849"/>
                  <a:pt x="307670" y="558802"/>
                  <a:pt x="331050" y="558802"/>
                </a:cubicBezTo>
                <a:cubicBezTo>
                  <a:pt x="354430" y="558802"/>
                  <a:pt x="373382" y="539849"/>
                  <a:pt x="373382" y="516469"/>
                </a:cubicBezTo>
                <a:cubicBezTo>
                  <a:pt x="373382" y="493089"/>
                  <a:pt x="354430" y="474136"/>
                  <a:pt x="331050" y="474136"/>
                </a:cubicBezTo>
                <a:close/>
                <a:moveTo>
                  <a:pt x="161717" y="474136"/>
                </a:moveTo>
                <a:cubicBezTo>
                  <a:pt x="138337" y="474136"/>
                  <a:pt x="119384" y="493089"/>
                  <a:pt x="119384" y="516469"/>
                </a:cubicBezTo>
                <a:cubicBezTo>
                  <a:pt x="119384" y="539849"/>
                  <a:pt x="138337" y="558802"/>
                  <a:pt x="161717" y="558802"/>
                </a:cubicBezTo>
                <a:cubicBezTo>
                  <a:pt x="185097" y="558802"/>
                  <a:pt x="204050" y="539849"/>
                  <a:pt x="204050" y="516469"/>
                </a:cubicBezTo>
                <a:cubicBezTo>
                  <a:pt x="204050" y="493089"/>
                  <a:pt x="185097" y="474136"/>
                  <a:pt x="161717" y="474136"/>
                </a:cubicBezTo>
                <a:close/>
                <a:moveTo>
                  <a:pt x="0" y="0"/>
                </a:moveTo>
                <a:lnTo>
                  <a:pt x="4387423" y="0"/>
                </a:lnTo>
                <a:lnTo>
                  <a:pt x="4387423" y="152400"/>
                </a:lnTo>
                <a:lnTo>
                  <a:pt x="4387423" y="242993"/>
                </a:lnTo>
                <a:lnTo>
                  <a:pt x="4387423" y="477291"/>
                </a:lnTo>
                <a:lnTo>
                  <a:pt x="4365106" y="486535"/>
                </a:lnTo>
                <a:cubicBezTo>
                  <a:pt x="4357446" y="494196"/>
                  <a:pt x="4352707" y="504779"/>
                  <a:pt x="4352707" y="516469"/>
                </a:cubicBezTo>
                <a:cubicBezTo>
                  <a:pt x="4352707" y="528159"/>
                  <a:pt x="4357446" y="538742"/>
                  <a:pt x="4365106" y="546403"/>
                </a:cubicBezTo>
                <a:lnTo>
                  <a:pt x="4387423" y="555647"/>
                </a:lnTo>
                <a:lnTo>
                  <a:pt x="4387423" y="3164104"/>
                </a:lnTo>
                <a:lnTo>
                  <a:pt x="4369407" y="3167742"/>
                </a:lnTo>
                <a:cubicBezTo>
                  <a:pt x="4350262" y="3175839"/>
                  <a:pt x="4334925" y="3191176"/>
                  <a:pt x="4326828" y="3210321"/>
                </a:cubicBezTo>
                <a:lnTo>
                  <a:pt x="4321886" y="3234796"/>
                </a:lnTo>
                <a:lnTo>
                  <a:pt x="4248202" y="3234796"/>
                </a:lnTo>
                <a:lnTo>
                  <a:pt x="4243261" y="3210321"/>
                </a:lnTo>
                <a:cubicBezTo>
                  <a:pt x="4231114" y="3181604"/>
                  <a:pt x="4202679" y="3161454"/>
                  <a:pt x="4169538" y="3161454"/>
                </a:cubicBezTo>
                <a:cubicBezTo>
                  <a:pt x="4136397" y="3161454"/>
                  <a:pt x="4107962" y="3181604"/>
                  <a:pt x="4095816" y="3210321"/>
                </a:cubicBezTo>
                <a:lnTo>
                  <a:pt x="4090874" y="3234796"/>
                </a:lnTo>
                <a:lnTo>
                  <a:pt x="4017196" y="3234796"/>
                </a:lnTo>
                <a:lnTo>
                  <a:pt x="4012255" y="3210321"/>
                </a:lnTo>
                <a:cubicBezTo>
                  <a:pt x="4000108" y="3181604"/>
                  <a:pt x="3971673" y="3161454"/>
                  <a:pt x="3938532" y="3161454"/>
                </a:cubicBezTo>
                <a:cubicBezTo>
                  <a:pt x="3905391" y="3161454"/>
                  <a:pt x="3876956" y="3181604"/>
                  <a:pt x="3864810" y="3210321"/>
                </a:cubicBezTo>
                <a:lnTo>
                  <a:pt x="3859868" y="3234796"/>
                </a:lnTo>
                <a:lnTo>
                  <a:pt x="3786190" y="3234796"/>
                </a:lnTo>
                <a:lnTo>
                  <a:pt x="3781249" y="3210321"/>
                </a:lnTo>
                <a:cubicBezTo>
                  <a:pt x="3769102" y="3181604"/>
                  <a:pt x="3740667" y="3161454"/>
                  <a:pt x="3707526" y="3161454"/>
                </a:cubicBezTo>
                <a:cubicBezTo>
                  <a:pt x="3674385" y="3161454"/>
                  <a:pt x="3645950" y="3181604"/>
                  <a:pt x="3633804" y="3210321"/>
                </a:cubicBezTo>
                <a:lnTo>
                  <a:pt x="3628863" y="3234796"/>
                </a:lnTo>
                <a:lnTo>
                  <a:pt x="3555184" y="3234796"/>
                </a:lnTo>
                <a:lnTo>
                  <a:pt x="3550243" y="3210321"/>
                </a:lnTo>
                <a:cubicBezTo>
                  <a:pt x="3538096" y="3181604"/>
                  <a:pt x="3509661" y="3161454"/>
                  <a:pt x="3476520" y="3161454"/>
                </a:cubicBezTo>
                <a:cubicBezTo>
                  <a:pt x="3443379" y="3161454"/>
                  <a:pt x="3414944" y="3181604"/>
                  <a:pt x="3402798" y="3210321"/>
                </a:cubicBezTo>
                <a:lnTo>
                  <a:pt x="3397856" y="3234796"/>
                </a:lnTo>
                <a:lnTo>
                  <a:pt x="3324178" y="3234796"/>
                </a:lnTo>
                <a:lnTo>
                  <a:pt x="3319237" y="3210321"/>
                </a:lnTo>
                <a:cubicBezTo>
                  <a:pt x="3307090" y="3181604"/>
                  <a:pt x="3278655" y="3161454"/>
                  <a:pt x="3245514" y="3161454"/>
                </a:cubicBezTo>
                <a:cubicBezTo>
                  <a:pt x="3212373" y="3161454"/>
                  <a:pt x="3183938" y="3181604"/>
                  <a:pt x="3171792" y="3210321"/>
                </a:cubicBezTo>
                <a:lnTo>
                  <a:pt x="3166850" y="3234796"/>
                </a:lnTo>
                <a:lnTo>
                  <a:pt x="3093172" y="3234796"/>
                </a:lnTo>
                <a:lnTo>
                  <a:pt x="3088230" y="3210321"/>
                </a:lnTo>
                <a:cubicBezTo>
                  <a:pt x="3076084" y="3181604"/>
                  <a:pt x="3047649" y="3161454"/>
                  <a:pt x="3014508" y="3161454"/>
                </a:cubicBezTo>
                <a:cubicBezTo>
                  <a:pt x="2981367" y="3161454"/>
                  <a:pt x="2952932" y="3181604"/>
                  <a:pt x="2940786" y="3210321"/>
                </a:cubicBezTo>
                <a:lnTo>
                  <a:pt x="2935844" y="3234796"/>
                </a:lnTo>
                <a:lnTo>
                  <a:pt x="2862166" y="3234796"/>
                </a:lnTo>
                <a:lnTo>
                  <a:pt x="2857224" y="3210321"/>
                </a:lnTo>
                <a:cubicBezTo>
                  <a:pt x="2845078" y="3181604"/>
                  <a:pt x="2816643" y="3161454"/>
                  <a:pt x="2783502" y="3161454"/>
                </a:cubicBezTo>
                <a:cubicBezTo>
                  <a:pt x="2750361" y="3161454"/>
                  <a:pt x="2721926" y="3181604"/>
                  <a:pt x="2709780" y="3210321"/>
                </a:cubicBezTo>
                <a:lnTo>
                  <a:pt x="2704838" y="3234796"/>
                </a:lnTo>
                <a:lnTo>
                  <a:pt x="2631160" y="3234796"/>
                </a:lnTo>
                <a:lnTo>
                  <a:pt x="2626219" y="3210321"/>
                </a:lnTo>
                <a:cubicBezTo>
                  <a:pt x="2614072" y="3181604"/>
                  <a:pt x="2585637" y="3161454"/>
                  <a:pt x="2552496" y="3161454"/>
                </a:cubicBezTo>
                <a:cubicBezTo>
                  <a:pt x="2519355" y="3161454"/>
                  <a:pt x="2490920" y="3181604"/>
                  <a:pt x="2478774" y="3210321"/>
                </a:cubicBezTo>
                <a:lnTo>
                  <a:pt x="2473832" y="3234796"/>
                </a:lnTo>
                <a:lnTo>
                  <a:pt x="2400154" y="3234796"/>
                </a:lnTo>
                <a:lnTo>
                  <a:pt x="2395213" y="3210321"/>
                </a:lnTo>
                <a:cubicBezTo>
                  <a:pt x="2383066" y="3181604"/>
                  <a:pt x="2354631" y="3161454"/>
                  <a:pt x="2321490" y="3161454"/>
                </a:cubicBezTo>
                <a:cubicBezTo>
                  <a:pt x="2288349" y="3161454"/>
                  <a:pt x="2259914" y="3181604"/>
                  <a:pt x="2247768" y="3210321"/>
                </a:cubicBezTo>
                <a:lnTo>
                  <a:pt x="2242826" y="3234796"/>
                </a:lnTo>
                <a:lnTo>
                  <a:pt x="2169148" y="3234796"/>
                </a:lnTo>
                <a:lnTo>
                  <a:pt x="2164207" y="3210321"/>
                </a:lnTo>
                <a:cubicBezTo>
                  <a:pt x="2152060" y="3181604"/>
                  <a:pt x="2123625" y="3161454"/>
                  <a:pt x="2090484" y="3161454"/>
                </a:cubicBezTo>
                <a:cubicBezTo>
                  <a:pt x="2057343" y="3161454"/>
                  <a:pt x="2028908" y="3181604"/>
                  <a:pt x="2016762" y="3210321"/>
                </a:cubicBezTo>
                <a:lnTo>
                  <a:pt x="2011820" y="3234796"/>
                </a:lnTo>
                <a:lnTo>
                  <a:pt x="1938142" y="3234796"/>
                </a:lnTo>
                <a:lnTo>
                  <a:pt x="1933201" y="3210321"/>
                </a:lnTo>
                <a:cubicBezTo>
                  <a:pt x="1921054" y="3181604"/>
                  <a:pt x="1892619" y="3161454"/>
                  <a:pt x="1859478" y="3161454"/>
                </a:cubicBezTo>
                <a:cubicBezTo>
                  <a:pt x="1826337" y="3161454"/>
                  <a:pt x="1797902" y="3181604"/>
                  <a:pt x="1785756" y="3210321"/>
                </a:cubicBezTo>
                <a:lnTo>
                  <a:pt x="1780814" y="3234796"/>
                </a:lnTo>
                <a:lnTo>
                  <a:pt x="1707136" y="3234796"/>
                </a:lnTo>
                <a:lnTo>
                  <a:pt x="1702195" y="3210321"/>
                </a:lnTo>
                <a:cubicBezTo>
                  <a:pt x="1690048" y="3181604"/>
                  <a:pt x="1661613" y="3161454"/>
                  <a:pt x="1628472" y="3161454"/>
                </a:cubicBezTo>
                <a:cubicBezTo>
                  <a:pt x="1595331" y="3161454"/>
                  <a:pt x="1566896" y="3181604"/>
                  <a:pt x="1554750" y="3210321"/>
                </a:cubicBezTo>
                <a:lnTo>
                  <a:pt x="1549808" y="3234796"/>
                </a:lnTo>
                <a:lnTo>
                  <a:pt x="1476130" y="3234796"/>
                </a:lnTo>
                <a:lnTo>
                  <a:pt x="1471189" y="3210321"/>
                </a:lnTo>
                <a:cubicBezTo>
                  <a:pt x="1459042" y="3181604"/>
                  <a:pt x="1430607" y="3161454"/>
                  <a:pt x="1397466" y="3161454"/>
                </a:cubicBezTo>
                <a:cubicBezTo>
                  <a:pt x="1364325" y="3161454"/>
                  <a:pt x="1335890" y="3181604"/>
                  <a:pt x="1323744" y="3210321"/>
                </a:cubicBezTo>
                <a:lnTo>
                  <a:pt x="1318802" y="3234796"/>
                </a:lnTo>
                <a:lnTo>
                  <a:pt x="1245124" y="3234796"/>
                </a:lnTo>
                <a:lnTo>
                  <a:pt x="1240183" y="3210321"/>
                </a:lnTo>
                <a:cubicBezTo>
                  <a:pt x="1228036" y="3181604"/>
                  <a:pt x="1199601" y="3161454"/>
                  <a:pt x="1166461" y="3161454"/>
                </a:cubicBezTo>
                <a:cubicBezTo>
                  <a:pt x="1133320" y="3161454"/>
                  <a:pt x="1104885" y="3181604"/>
                  <a:pt x="1092739" y="3210321"/>
                </a:cubicBezTo>
                <a:lnTo>
                  <a:pt x="1087797" y="3234796"/>
                </a:lnTo>
                <a:lnTo>
                  <a:pt x="1014119" y="3234796"/>
                </a:lnTo>
                <a:lnTo>
                  <a:pt x="1009178" y="3210321"/>
                </a:lnTo>
                <a:cubicBezTo>
                  <a:pt x="997031" y="3181604"/>
                  <a:pt x="968596" y="3161454"/>
                  <a:pt x="935455" y="3161454"/>
                </a:cubicBezTo>
                <a:cubicBezTo>
                  <a:pt x="902314" y="3161454"/>
                  <a:pt x="873879" y="3181604"/>
                  <a:pt x="861733" y="3210321"/>
                </a:cubicBezTo>
                <a:lnTo>
                  <a:pt x="856791" y="3234796"/>
                </a:lnTo>
                <a:lnTo>
                  <a:pt x="783113" y="3234796"/>
                </a:lnTo>
                <a:lnTo>
                  <a:pt x="778171" y="3210321"/>
                </a:lnTo>
                <a:cubicBezTo>
                  <a:pt x="766025" y="3181604"/>
                  <a:pt x="737590" y="3161454"/>
                  <a:pt x="704449" y="3161454"/>
                </a:cubicBezTo>
                <a:cubicBezTo>
                  <a:pt x="671308" y="3161454"/>
                  <a:pt x="642873" y="3181604"/>
                  <a:pt x="630727" y="3210321"/>
                </a:cubicBezTo>
                <a:lnTo>
                  <a:pt x="625785" y="3234796"/>
                </a:lnTo>
                <a:lnTo>
                  <a:pt x="552107" y="3234796"/>
                </a:lnTo>
                <a:lnTo>
                  <a:pt x="547165" y="3210321"/>
                </a:lnTo>
                <a:cubicBezTo>
                  <a:pt x="535019" y="3181604"/>
                  <a:pt x="506584" y="3161454"/>
                  <a:pt x="473443" y="3161454"/>
                </a:cubicBezTo>
                <a:cubicBezTo>
                  <a:pt x="440302" y="3161454"/>
                  <a:pt x="411867" y="3181604"/>
                  <a:pt x="399721" y="3210321"/>
                </a:cubicBezTo>
                <a:lnTo>
                  <a:pt x="394779" y="3234796"/>
                </a:lnTo>
                <a:lnTo>
                  <a:pt x="321101" y="3234796"/>
                </a:lnTo>
                <a:lnTo>
                  <a:pt x="316160" y="3210321"/>
                </a:lnTo>
                <a:cubicBezTo>
                  <a:pt x="304013" y="3181604"/>
                  <a:pt x="275578" y="3161454"/>
                  <a:pt x="242438" y="3161454"/>
                </a:cubicBezTo>
                <a:cubicBezTo>
                  <a:pt x="209297" y="3161454"/>
                  <a:pt x="180862" y="3181604"/>
                  <a:pt x="168716" y="3210321"/>
                </a:cubicBezTo>
                <a:lnTo>
                  <a:pt x="163774" y="3234796"/>
                </a:lnTo>
                <a:lnTo>
                  <a:pt x="90095" y="3234796"/>
                </a:lnTo>
                <a:lnTo>
                  <a:pt x="85153" y="3210321"/>
                </a:lnTo>
                <a:cubicBezTo>
                  <a:pt x="73007" y="3181604"/>
                  <a:pt x="44572" y="3161454"/>
                  <a:pt x="11431" y="3161454"/>
                </a:cubicBezTo>
                <a:lnTo>
                  <a:pt x="0" y="3163762"/>
                </a:lnTo>
                <a:lnTo>
                  <a:pt x="0" y="555648"/>
                </a:lnTo>
                <a:lnTo>
                  <a:pt x="22318" y="546403"/>
                </a:lnTo>
                <a:cubicBezTo>
                  <a:pt x="29979" y="538742"/>
                  <a:pt x="34717" y="528159"/>
                  <a:pt x="34717" y="516469"/>
                </a:cubicBezTo>
                <a:cubicBezTo>
                  <a:pt x="34717" y="504779"/>
                  <a:pt x="29979" y="494196"/>
                  <a:pt x="22318" y="486535"/>
                </a:cubicBezTo>
                <a:lnTo>
                  <a:pt x="0" y="477291"/>
                </a:lnTo>
                <a:lnTo>
                  <a:pt x="0" y="242993"/>
                </a:lnTo>
                <a:lnTo>
                  <a:pt x="0" y="152400"/>
                </a:lnTo>
                <a:close/>
              </a:path>
            </a:pathLst>
          </a:custGeom>
          <a:solidFill>
            <a:sysClr val="window" lastClr="FFFFFF"/>
          </a:solidFill>
          <a:ln w="3175" cap="flat" cmpd="sng" algn="ctr">
            <a:solidFill>
              <a:sysClr val="window" lastClr="FFFFFF"/>
            </a:solidFill>
            <a:prstDash val="solid"/>
            <a:miter lim="800000"/>
          </a:ln>
          <a:effectLst>
            <a:outerShdw blurRad="50800" dist="38100" dir="5400000" algn="t" rotWithShape="0">
              <a:prstClr val="black">
                <a:alpha val="40000"/>
              </a:prstClr>
            </a:outerShdw>
          </a:effectLst>
        </p:spPr>
        <p:txBody>
          <a:bodyPr rtlCol="0" anchor="t">
            <a:normAutofit/>
          </a:bodyPr>
          <a:p>
            <a:pPr algn="ctr">
              <a:lnSpc>
                <a:spcPct val="120000"/>
              </a:lnSpc>
            </a:pPr>
            <a:endParaRPr lang="en-US" altLang="zh-CN" sz="2000" b="1" spc="300" dirty="0">
              <a:solidFill>
                <a:srgbClr val="FA8550"/>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3" name="矩形 42"/>
          <p:cNvSpPr/>
          <p:nvPr>
            <p:custDataLst>
              <p:tags r:id="rId2"/>
            </p:custDataLst>
          </p:nvPr>
        </p:nvSpPr>
        <p:spPr>
          <a:xfrm>
            <a:off x="699603" y="3386755"/>
            <a:ext cx="3374089" cy="1936055"/>
          </a:xfrm>
          <a:prstGeom prst="rect">
            <a:avLst/>
          </a:prstGeom>
          <a:solidFill>
            <a:srgbClr val="FA8550"/>
          </a:solidFill>
          <a:ln w="12700" cap="flat" cmpd="sng" algn="ctr">
            <a:noFill/>
            <a:prstDash val="solid"/>
            <a:miter lim="800000"/>
          </a:ln>
          <a:effectLst/>
        </p:spPr>
        <p:txBody>
          <a:bodyPr rtlCol="0" anchor="ctr">
            <a:normAutofit/>
          </a:bodyPr>
          <a:p>
            <a:pPr algn="ctr">
              <a:lnSpc>
                <a:spcPct val="120000"/>
              </a:lnSpc>
            </a:pPr>
            <a:r>
              <a:rPr lang="zh-CN" altLang="en-US" sz="1800" spc="150" dirty="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rPr>
              <a:t>（1）抓住兴趣点提问</a:t>
            </a:r>
            <a:endParaRPr lang="zh-CN" altLang="en-US" sz="1800" spc="150" dirty="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endParaRPr>
          </a:p>
          <a:p>
            <a:pPr algn="ctr">
              <a:lnSpc>
                <a:spcPct val="120000"/>
              </a:lnSpc>
            </a:pPr>
            <a:r>
              <a:rPr lang="zh-CN" altLang="en-US" sz="1800" spc="150" dirty="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rPr>
              <a:t>（2）抓住疑难点提问</a:t>
            </a:r>
            <a:endParaRPr lang="zh-CN" altLang="en-US" sz="1800" spc="150" dirty="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endParaRPr>
          </a:p>
          <a:p>
            <a:pPr algn="ctr">
              <a:lnSpc>
                <a:spcPct val="120000"/>
              </a:lnSpc>
            </a:pPr>
            <a:r>
              <a:rPr lang="zh-CN" altLang="en-US" sz="1800" spc="150" dirty="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rPr>
              <a:t>（3）抓住发散点提问</a:t>
            </a:r>
            <a:endParaRPr lang="zh-CN" altLang="en-US" sz="1800" spc="150" dirty="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任意多边形 28"/>
          <p:cNvSpPr/>
          <p:nvPr>
            <p:custDataLst>
              <p:tags r:id="rId3"/>
            </p:custDataLst>
          </p:nvPr>
        </p:nvSpPr>
        <p:spPr>
          <a:xfrm>
            <a:off x="4604492" y="2827172"/>
            <a:ext cx="3584361" cy="2642708"/>
          </a:xfrm>
          <a:custGeom>
            <a:avLst/>
            <a:gdLst>
              <a:gd name="connsiteX0" fmla="*/ 4225707 w 4387423"/>
              <a:gd name="connsiteY0" fmla="*/ 474136 h 3234796"/>
              <a:gd name="connsiteX1" fmla="*/ 4183374 w 4387423"/>
              <a:gd name="connsiteY1" fmla="*/ 516469 h 3234796"/>
              <a:gd name="connsiteX2" fmla="*/ 4225707 w 4387423"/>
              <a:gd name="connsiteY2" fmla="*/ 558802 h 3234796"/>
              <a:gd name="connsiteX3" fmla="*/ 4268040 w 4387423"/>
              <a:gd name="connsiteY3" fmla="*/ 516469 h 3234796"/>
              <a:gd name="connsiteX4" fmla="*/ 4225707 w 4387423"/>
              <a:gd name="connsiteY4" fmla="*/ 474136 h 3234796"/>
              <a:gd name="connsiteX5" fmla="*/ 4056374 w 4387423"/>
              <a:gd name="connsiteY5" fmla="*/ 474136 h 3234796"/>
              <a:gd name="connsiteX6" fmla="*/ 4014041 w 4387423"/>
              <a:gd name="connsiteY6" fmla="*/ 516469 h 3234796"/>
              <a:gd name="connsiteX7" fmla="*/ 4056374 w 4387423"/>
              <a:gd name="connsiteY7" fmla="*/ 558802 h 3234796"/>
              <a:gd name="connsiteX8" fmla="*/ 4098707 w 4387423"/>
              <a:gd name="connsiteY8" fmla="*/ 516469 h 3234796"/>
              <a:gd name="connsiteX9" fmla="*/ 4056374 w 4387423"/>
              <a:gd name="connsiteY9" fmla="*/ 474136 h 3234796"/>
              <a:gd name="connsiteX10" fmla="*/ 3887041 w 4387423"/>
              <a:gd name="connsiteY10" fmla="*/ 474136 h 3234796"/>
              <a:gd name="connsiteX11" fmla="*/ 3844708 w 4387423"/>
              <a:gd name="connsiteY11" fmla="*/ 516469 h 3234796"/>
              <a:gd name="connsiteX12" fmla="*/ 3887041 w 4387423"/>
              <a:gd name="connsiteY12" fmla="*/ 558802 h 3234796"/>
              <a:gd name="connsiteX13" fmla="*/ 3929374 w 4387423"/>
              <a:gd name="connsiteY13" fmla="*/ 516469 h 3234796"/>
              <a:gd name="connsiteX14" fmla="*/ 3887041 w 4387423"/>
              <a:gd name="connsiteY14" fmla="*/ 474136 h 3234796"/>
              <a:gd name="connsiteX15" fmla="*/ 3717708 w 4387423"/>
              <a:gd name="connsiteY15" fmla="*/ 474136 h 3234796"/>
              <a:gd name="connsiteX16" fmla="*/ 3675375 w 4387423"/>
              <a:gd name="connsiteY16" fmla="*/ 516469 h 3234796"/>
              <a:gd name="connsiteX17" fmla="*/ 3717708 w 4387423"/>
              <a:gd name="connsiteY17" fmla="*/ 558802 h 3234796"/>
              <a:gd name="connsiteX18" fmla="*/ 3760041 w 4387423"/>
              <a:gd name="connsiteY18" fmla="*/ 516469 h 3234796"/>
              <a:gd name="connsiteX19" fmla="*/ 3717708 w 4387423"/>
              <a:gd name="connsiteY19" fmla="*/ 474136 h 3234796"/>
              <a:gd name="connsiteX20" fmla="*/ 3548375 w 4387423"/>
              <a:gd name="connsiteY20" fmla="*/ 474136 h 3234796"/>
              <a:gd name="connsiteX21" fmla="*/ 3506042 w 4387423"/>
              <a:gd name="connsiteY21" fmla="*/ 516469 h 3234796"/>
              <a:gd name="connsiteX22" fmla="*/ 3548375 w 4387423"/>
              <a:gd name="connsiteY22" fmla="*/ 558802 h 3234796"/>
              <a:gd name="connsiteX23" fmla="*/ 3590708 w 4387423"/>
              <a:gd name="connsiteY23" fmla="*/ 516469 h 3234796"/>
              <a:gd name="connsiteX24" fmla="*/ 3548375 w 4387423"/>
              <a:gd name="connsiteY24" fmla="*/ 474136 h 3234796"/>
              <a:gd name="connsiteX25" fmla="*/ 3379042 w 4387423"/>
              <a:gd name="connsiteY25" fmla="*/ 474136 h 3234796"/>
              <a:gd name="connsiteX26" fmla="*/ 3336709 w 4387423"/>
              <a:gd name="connsiteY26" fmla="*/ 516469 h 3234796"/>
              <a:gd name="connsiteX27" fmla="*/ 3379042 w 4387423"/>
              <a:gd name="connsiteY27" fmla="*/ 558802 h 3234796"/>
              <a:gd name="connsiteX28" fmla="*/ 3421375 w 4387423"/>
              <a:gd name="connsiteY28" fmla="*/ 516469 h 3234796"/>
              <a:gd name="connsiteX29" fmla="*/ 3379042 w 4387423"/>
              <a:gd name="connsiteY29" fmla="*/ 474136 h 3234796"/>
              <a:gd name="connsiteX30" fmla="*/ 3209709 w 4387423"/>
              <a:gd name="connsiteY30" fmla="*/ 474136 h 3234796"/>
              <a:gd name="connsiteX31" fmla="*/ 3167376 w 4387423"/>
              <a:gd name="connsiteY31" fmla="*/ 516469 h 3234796"/>
              <a:gd name="connsiteX32" fmla="*/ 3209709 w 4387423"/>
              <a:gd name="connsiteY32" fmla="*/ 558802 h 3234796"/>
              <a:gd name="connsiteX33" fmla="*/ 3252042 w 4387423"/>
              <a:gd name="connsiteY33" fmla="*/ 516469 h 3234796"/>
              <a:gd name="connsiteX34" fmla="*/ 3209709 w 4387423"/>
              <a:gd name="connsiteY34" fmla="*/ 474136 h 3234796"/>
              <a:gd name="connsiteX35" fmla="*/ 3040376 w 4387423"/>
              <a:gd name="connsiteY35" fmla="*/ 474136 h 3234796"/>
              <a:gd name="connsiteX36" fmla="*/ 2998043 w 4387423"/>
              <a:gd name="connsiteY36" fmla="*/ 516469 h 3234796"/>
              <a:gd name="connsiteX37" fmla="*/ 3040376 w 4387423"/>
              <a:gd name="connsiteY37" fmla="*/ 558802 h 3234796"/>
              <a:gd name="connsiteX38" fmla="*/ 3082709 w 4387423"/>
              <a:gd name="connsiteY38" fmla="*/ 516469 h 3234796"/>
              <a:gd name="connsiteX39" fmla="*/ 3040376 w 4387423"/>
              <a:gd name="connsiteY39" fmla="*/ 474136 h 3234796"/>
              <a:gd name="connsiteX40" fmla="*/ 2871043 w 4387423"/>
              <a:gd name="connsiteY40" fmla="*/ 474136 h 3234796"/>
              <a:gd name="connsiteX41" fmla="*/ 2828710 w 4387423"/>
              <a:gd name="connsiteY41" fmla="*/ 516469 h 3234796"/>
              <a:gd name="connsiteX42" fmla="*/ 2871043 w 4387423"/>
              <a:gd name="connsiteY42" fmla="*/ 558802 h 3234796"/>
              <a:gd name="connsiteX43" fmla="*/ 2913376 w 4387423"/>
              <a:gd name="connsiteY43" fmla="*/ 516469 h 3234796"/>
              <a:gd name="connsiteX44" fmla="*/ 2871043 w 4387423"/>
              <a:gd name="connsiteY44" fmla="*/ 474136 h 3234796"/>
              <a:gd name="connsiteX45" fmla="*/ 2701710 w 4387423"/>
              <a:gd name="connsiteY45" fmla="*/ 474136 h 3234796"/>
              <a:gd name="connsiteX46" fmla="*/ 2659377 w 4387423"/>
              <a:gd name="connsiteY46" fmla="*/ 516469 h 3234796"/>
              <a:gd name="connsiteX47" fmla="*/ 2701710 w 4387423"/>
              <a:gd name="connsiteY47" fmla="*/ 558802 h 3234796"/>
              <a:gd name="connsiteX48" fmla="*/ 2744043 w 4387423"/>
              <a:gd name="connsiteY48" fmla="*/ 516469 h 3234796"/>
              <a:gd name="connsiteX49" fmla="*/ 2701710 w 4387423"/>
              <a:gd name="connsiteY49" fmla="*/ 474136 h 3234796"/>
              <a:gd name="connsiteX50" fmla="*/ 2532377 w 4387423"/>
              <a:gd name="connsiteY50" fmla="*/ 474136 h 3234796"/>
              <a:gd name="connsiteX51" fmla="*/ 2490044 w 4387423"/>
              <a:gd name="connsiteY51" fmla="*/ 516469 h 3234796"/>
              <a:gd name="connsiteX52" fmla="*/ 2532377 w 4387423"/>
              <a:gd name="connsiteY52" fmla="*/ 558802 h 3234796"/>
              <a:gd name="connsiteX53" fmla="*/ 2574710 w 4387423"/>
              <a:gd name="connsiteY53" fmla="*/ 516469 h 3234796"/>
              <a:gd name="connsiteX54" fmla="*/ 2532377 w 4387423"/>
              <a:gd name="connsiteY54" fmla="*/ 474136 h 3234796"/>
              <a:gd name="connsiteX55" fmla="*/ 2363044 w 4387423"/>
              <a:gd name="connsiteY55" fmla="*/ 474136 h 3234796"/>
              <a:gd name="connsiteX56" fmla="*/ 2320711 w 4387423"/>
              <a:gd name="connsiteY56" fmla="*/ 516469 h 3234796"/>
              <a:gd name="connsiteX57" fmla="*/ 2363044 w 4387423"/>
              <a:gd name="connsiteY57" fmla="*/ 558802 h 3234796"/>
              <a:gd name="connsiteX58" fmla="*/ 2405377 w 4387423"/>
              <a:gd name="connsiteY58" fmla="*/ 516469 h 3234796"/>
              <a:gd name="connsiteX59" fmla="*/ 2363044 w 4387423"/>
              <a:gd name="connsiteY59" fmla="*/ 474136 h 3234796"/>
              <a:gd name="connsiteX60" fmla="*/ 2193711 w 4387423"/>
              <a:gd name="connsiteY60" fmla="*/ 474136 h 3234796"/>
              <a:gd name="connsiteX61" fmla="*/ 2151378 w 4387423"/>
              <a:gd name="connsiteY61" fmla="*/ 516469 h 3234796"/>
              <a:gd name="connsiteX62" fmla="*/ 2193711 w 4387423"/>
              <a:gd name="connsiteY62" fmla="*/ 558802 h 3234796"/>
              <a:gd name="connsiteX63" fmla="*/ 2236044 w 4387423"/>
              <a:gd name="connsiteY63" fmla="*/ 516469 h 3234796"/>
              <a:gd name="connsiteX64" fmla="*/ 2193711 w 4387423"/>
              <a:gd name="connsiteY64" fmla="*/ 474136 h 3234796"/>
              <a:gd name="connsiteX65" fmla="*/ 2024378 w 4387423"/>
              <a:gd name="connsiteY65" fmla="*/ 474136 h 3234796"/>
              <a:gd name="connsiteX66" fmla="*/ 1982045 w 4387423"/>
              <a:gd name="connsiteY66" fmla="*/ 516469 h 3234796"/>
              <a:gd name="connsiteX67" fmla="*/ 2024378 w 4387423"/>
              <a:gd name="connsiteY67" fmla="*/ 558802 h 3234796"/>
              <a:gd name="connsiteX68" fmla="*/ 2066711 w 4387423"/>
              <a:gd name="connsiteY68" fmla="*/ 516469 h 3234796"/>
              <a:gd name="connsiteX69" fmla="*/ 2024378 w 4387423"/>
              <a:gd name="connsiteY69" fmla="*/ 474136 h 3234796"/>
              <a:gd name="connsiteX70" fmla="*/ 1855045 w 4387423"/>
              <a:gd name="connsiteY70" fmla="*/ 474136 h 3234796"/>
              <a:gd name="connsiteX71" fmla="*/ 1812712 w 4387423"/>
              <a:gd name="connsiteY71" fmla="*/ 516469 h 3234796"/>
              <a:gd name="connsiteX72" fmla="*/ 1855045 w 4387423"/>
              <a:gd name="connsiteY72" fmla="*/ 558802 h 3234796"/>
              <a:gd name="connsiteX73" fmla="*/ 1897378 w 4387423"/>
              <a:gd name="connsiteY73" fmla="*/ 516469 h 3234796"/>
              <a:gd name="connsiteX74" fmla="*/ 1855045 w 4387423"/>
              <a:gd name="connsiteY74" fmla="*/ 474136 h 3234796"/>
              <a:gd name="connsiteX75" fmla="*/ 1685712 w 4387423"/>
              <a:gd name="connsiteY75" fmla="*/ 474136 h 3234796"/>
              <a:gd name="connsiteX76" fmla="*/ 1643379 w 4387423"/>
              <a:gd name="connsiteY76" fmla="*/ 516469 h 3234796"/>
              <a:gd name="connsiteX77" fmla="*/ 1685712 w 4387423"/>
              <a:gd name="connsiteY77" fmla="*/ 558802 h 3234796"/>
              <a:gd name="connsiteX78" fmla="*/ 1728045 w 4387423"/>
              <a:gd name="connsiteY78" fmla="*/ 516469 h 3234796"/>
              <a:gd name="connsiteX79" fmla="*/ 1685712 w 4387423"/>
              <a:gd name="connsiteY79" fmla="*/ 474136 h 3234796"/>
              <a:gd name="connsiteX80" fmla="*/ 1516379 w 4387423"/>
              <a:gd name="connsiteY80" fmla="*/ 474136 h 3234796"/>
              <a:gd name="connsiteX81" fmla="*/ 1474046 w 4387423"/>
              <a:gd name="connsiteY81" fmla="*/ 516469 h 3234796"/>
              <a:gd name="connsiteX82" fmla="*/ 1516379 w 4387423"/>
              <a:gd name="connsiteY82" fmla="*/ 558802 h 3234796"/>
              <a:gd name="connsiteX83" fmla="*/ 1558712 w 4387423"/>
              <a:gd name="connsiteY83" fmla="*/ 516469 h 3234796"/>
              <a:gd name="connsiteX84" fmla="*/ 1516379 w 4387423"/>
              <a:gd name="connsiteY84" fmla="*/ 474136 h 3234796"/>
              <a:gd name="connsiteX85" fmla="*/ 1347046 w 4387423"/>
              <a:gd name="connsiteY85" fmla="*/ 474136 h 3234796"/>
              <a:gd name="connsiteX86" fmla="*/ 1304713 w 4387423"/>
              <a:gd name="connsiteY86" fmla="*/ 516469 h 3234796"/>
              <a:gd name="connsiteX87" fmla="*/ 1347046 w 4387423"/>
              <a:gd name="connsiteY87" fmla="*/ 558802 h 3234796"/>
              <a:gd name="connsiteX88" fmla="*/ 1389379 w 4387423"/>
              <a:gd name="connsiteY88" fmla="*/ 516469 h 3234796"/>
              <a:gd name="connsiteX89" fmla="*/ 1347046 w 4387423"/>
              <a:gd name="connsiteY89" fmla="*/ 474136 h 3234796"/>
              <a:gd name="connsiteX90" fmla="*/ 1177713 w 4387423"/>
              <a:gd name="connsiteY90" fmla="*/ 474136 h 3234796"/>
              <a:gd name="connsiteX91" fmla="*/ 1135381 w 4387423"/>
              <a:gd name="connsiteY91" fmla="*/ 516469 h 3234796"/>
              <a:gd name="connsiteX92" fmla="*/ 1177713 w 4387423"/>
              <a:gd name="connsiteY92" fmla="*/ 558802 h 3234796"/>
              <a:gd name="connsiteX93" fmla="*/ 1220046 w 4387423"/>
              <a:gd name="connsiteY93" fmla="*/ 516469 h 3234796"/>
              <a:gd name="connsiteX94" fmla="*/ 1177713 w 4387423"/>
              <a:gd name="connsiteY94" fmla="*/ 474136 h 3234796"/>
              <a:gd name="connsiteX95" fmla="*/ 1008381 w 4387423"/>
              <a:gd name="connsiteY95" fmla="*/ 474136 h 3234796"/>
              <a:gd name="connsiteX96" fmla="*/ 966048 w 4387423"/>
              <a:gd name="connsiteY96" fmla="*/ 516469 h 3234796"/>
              <a:gd name="connsiteX97" fmla="*/ 1008381 w 4387423"/>
              <a:gd name="connsiteY97" fmla="*/ 558802 h 3234796"/>
              <a:gd name="connsiteX98" fmla="*/ 1050714 w 4387423"/>
              <a:gd name="connsiteY98" fmla="*/ 516469 h 3234796"/>
              <a:gd name="connsiteX99" fmla="*/ 1008381 w 4387423"/>
              <a:gd name="connsiteY99" fmla="*/ 474136 h 3234796"/>
              <a:gd name="connsiteX100" fmla="*/ 839048 w 4387423"/>
              <a:gd name="connsiteY100" fmla="*/ 474136 h 3234796"/>
              <a:gd name="connsiteX101" fmla="*/ 796716 w 4387423"/>
              <a:gd name="connsiteY101" fmla="*/ 516469 h 3234796"/>
              <a:gd name="connsiteX102" fmla="*/ 839048 w 4387423"/>
              <a:gd name="connsiteY102" fmla="*/ 558802 h 3234796"/>
              <a:gd name="connsiteX103" fmla="*/ 881381 w 4387423"/>
              <a:gd name="connsiteY103" fmla="*/ 516469 h 3234796"/>
              <a:gd name="connsiteX104" fmla="*/ 839048 w 4387423"/>
              <a:gd name="connsiteY104" fmla="*/ 474136 h 3234796"/>
              <a:gd name="connsiteX105" fmla="*/ 669716 w 4387423"/>
              <a:gd name="connsiteY105" fmla="*/ 474136 h 3234796"/>
              <a:gd name="connsiteX106" fmla="*/ 627383 w 4387423"/>
              <a:gd name="connsiteY106" fmla="*/ 516469 h 3234796"/>
              <a:gd name="connsiteX107" fmla="*/ 669716 w 4387423"/>
              <a:gd name="connsiteY107" fmla="*/ 558802 h 3234796"/>
              <a:gd name="connsiteX108" fmla="*/ 712049 w 4387423"/>
              <a:gd name="connsiteY108" fmla="*/ 516469 h 3234796"/>
              <a:gd name="connsiteX109" fmla="*/ 669716 w 4387423"/>
              <a:gd name="connsiteY109" fmla="*/ 474136 h 3234796"/>
              <a:gd name="connsiteX110" fmla="*/ 500382 w 4387423"/>
              <a:gd name="connsiteY110" fmla="*/ 474136 h 3234796"/>
              <a:gd name="connsiteX111" fmla="*/ 458049 w 4387423"/>
              <a:gd name="connsiteY111" fmla="*/ 516469 h 3234796"/>
              <a:gd name="connsiteX112" fmla="*/ 500382 w 4387423"/>
              <a:gd name="connsiteY112" fmla="*/ 558802 h 3234796"/>
              <a:gd name="connsiteX113" fmla="*/ 542715 w 4387423"/>
              <a:gd name="connsiteY113" fmla="*/ 516469 h 3234796"/>
              <a:gd name="connsiteX114" fmla="*/ 500382 w 4387423"/>
              <a:gd name="connsiteY114" fmla="*/ 474136 h 3234796"/>
              <a:gd name="connsiteX115" fmla="*/ 331050 w 4387423"/>
              <a:gd name="connsiteY115" fmla="*/ 474136 h 3234796"/>
              <a:gd name="connsiteX116" fmla="*/ 288717 w 4387423"/>
              <a:gd name="connsiteY116" fmla="*/ 516469 h 3234796"/>
              <a:gd name="connsiteX117" fmla="*/ 331050 w 4387423"/>
              <a:gd name="connsiteY117" fmla="*/ 558802 h 3234796"/>
              <a:gd name="connsiteX118" fmla="*/ 373382 w 4387423"/>
              <a:gd name="connsiteY118" fmla="*/ 516469 h 3234796"/>
              <a:gd name="connsiteX119" fmla="*/ 331050 w 4387423"/>
              <a:gd name="connsiteY119" fmla="*/ 474136 h 3234796"/>
              <a:gd name="connsiteX120" fmla="*/ 161717 w 4387423"/>
              <a:gd name="connsiteY120" fmla="*/ 474136 h 3234796"/>
              <a:gd name="connsiteX121" fmla="*/ 119384 w 4387423"/>
              <a:gd name="connsiteY121" fmla="*/ 516469 h 3234796"/>
              <a:gd name="connsiteX122" fmla="*/ 161717 w 4387423"/>
              <a:gd name="connsiteY122" fmla="*/ 558802 h 3234796"/>
              <a:gd name="connsiteX123" fmla="*/ 204050 w 4387423"/>
              <a:gd name="connsiteY123" fmla="*/ 516469 h 3234796"/>
              <a:gd name="connsiteX124" fmla="*/ 161717 w 4387423"/>
              <a:gd name="connsiteY124" fmla="*/ 474136 h 3234796"/>
              <a:gd name="connsiteX125" fmla="*/ 0 w 4387423"/>
              <a:gd name="connsiteY125" fmla="*/ 0 h 3234796"/>
              <a:gd name="connsiteX126" fmla="*/ 4387423 w 4387423"/>
              <a:gd name="connsiteY126" fmla="*/ 0 h 3234796"/>
              <a:gd name="connsiteX127" fmla="*/ 4387423 w 4387423"/>
              <a:gd name="connsiteY127" fmla="*/ 152400 h 3234796"/>
              <a:gd name="connsiteX128" fmla="*/ 4387423 w 4387423"/>
              <a:gd name="connsiteY128" fmla="*/ 242993 h 3234796"/>
              <a:gd name="connsiteX129" fmla="*/ 4387423 w 4387423"/>
              <a:gd name="connsiteY129" fmla="*/ 477291 h 3234796"/>
              <a:gd name="connsiteX130" fmla="*/ 4365106 w 4387423"/>
              <a:gd name="connsiteY130" fmla="*/ 486535 h 3234796"/>
              <a:gd name="connsiteX131" fmla="*/ 4352707 w 4387423"/>
              <a:gd name="connsiteY131" fmla="*/ 516469 h 3234796"/>
              <a:gd name="connsiteX132" fmla="*/ 4365106 w 4387423"/>
              <a:gd name="connsiteY132" fmla="*/ 546403 h 3234796"/>
              <a:gd name="connsiteX133" fmla="*/ 4387423 w 4387423"/>
              <a:gd name="connsiteY133" fmla="*/ 555647 h 3234796"/>
              <a:gd name="connsiteX134" fmla="*/ 4387423 w 4387423"/>
              <a:gd name="connsiteY134" fmla="*/ 3164104 h 3234796"/>
              <a:gd name="connsiteX135" fmla="*/ 4369407 w 4387423"/>
              <a:gd name="connsiteY135" fmla="*/ 3167742 h 3234796"/>
              <a:gd name="connsiteX136" fmla="*/ 4326828 w 4387423"/>
              <a:gd name="connsiteY136" fmla="*/ 3210321 h 3234796"/>
              <a:gd name="connsiteX137" fmla="*/ 4321886 w 4387423"/>
              <a:gd name="connsiteY137" fmla="*/ 3234796 h 3234796"/>
              <a:gd name="connsiteX138" fmla="*/ 4248202 w 4387423"/>
              <a:gd name="connsiteY138" fmla="*/ 3234796 h 3234796"/>
              <a:gd name="connsiteX139" fmla="*/ 4243261 w 4387423"/>
              <a:gd name="connsiteY139" fmla="*/ 3210321 h 3234796"/>
              <a:gd name="connsiteX140" fmla="*/ 4169538 w 4387423"/>
              <a:gd name="connsiteY140" fmla="*/ 3161454 h 3234796"/>
              <a:gd name="connsiteX141" fmla="*/ 4095816 w 4387423"/>
              <a:gd name="connsiteY141" fmla="*/ 3210321 h 3234796"/>
              <a:gd name="connsiteX142" fmla="*/ 4090874 w 4387423"/>
              <a:gd name="connsiteY142" fmla="*/ 3234796 h 3234796"/>
              <a:gd name="connsiteX143" fmla="*/ 4017196 w 4387423"/>
              <a:gd name="connsiteY143" fmla="*/ 3234796 h 3234796"/>
              <a:gd name="connsiteX144" fmla="*/ 4012255 w 4387423"/>
              <a:gd name="connsiteY144" fmla="*/ 3210321 h 3234796"/>
              <a:gd name="connsiteX145" fmla="*/ 3938532 w 4387423"/>
              <a:gd name="connsiteY145" fmla="*/ 3161454 h 3234796"/>
              <a:gd name="connsiteX146" fmla="*/ 3864810 w 4387423"/>
              <a:gd name="connsiteY146" fmla="*/ 3210321 h 3234796"/>
              <a:gd name="connsiteX147" fmla="*/ 3859868 w 4387423"/>
              <a:gd name="connsiteY147" fmla="*/ 3234796 h 3234796"/>
              <a:gd name="connsiteX148" fmla="*/ 3786190 w 4387423"/>
              <a:gd name="connsiteY148" fmla="*/ 3234796 h 3234796"/>
              <a:gd name="connsiteX149" fmla="*/ 3781249 w 4387423"/>
              <a:gd name="connsiteY149" fmla="*/ 3210321 h 3234796"/>
              <a:gd name="connsiteX150" fmla="*/ 3707526 w 4387423"/>
              <a:gd name="connsiteY150" fmla="*/ 3161454 h 3234796"/>
              <a:gd name="connsiteX151" fmla="*/ 3633804 w 4387423"/>
              <a:gd name="connsiteY151" fmla="*/ 3210321 h 3234796"/>
              <a:gd name="connsiteX152" fmla="*/ 3628863 w 4387423"/>
              <a:gd name="connsiteY152" fmla="*/ 3234796 h 3234796"/>
              <a:gd name="connsiteX153" fmla="*/ 3555184 w 4387423"/>
              <a:gd name="connsiteY153" fmla="*/ 3234796 h 3234796"/>
              <a:gd name="connsiteX154" fmla="*/ 3550243 w 4387423"/>
              <a:gd name="connsiteY154" fmla="*/ 3210321 h 3234796"/>
              <a:gd name="connsiteX155" fmla="*/ 3476520 w 4387423"/>
              <a:gd name="connsiteY155" fmla="*/ 3161454 h 3234796"/>
              <a:gd name="connsiteX156" fmla="*/ 3402798 w 4387423"/>
              <a:gd name="connsiteY156" fmla="*/ 3210321 h 3234796"/>
              <a:gd name="connsiteX157" fmla="*/ 3397856 w 4387423"/>
              <a:gd name="connsiteY157" fmla="*/ 3234796 h 3234796"/>
              <a:gd name="connsiteX158" fmla="*/ 3324178 w 4387423"/>
              <a:gd name="connsiteY158" fmla="*/ 3234796 h 3234796"/>
              <a:gd name="connsiteX159" fmla="*/ 3319237 w 4387423"/>
              <a:gd name="connsiteY159" fmla="*/ 3210321 h 3234796"/>
              <a:gd name="connsiteX160" fmla="*/ 3245514 w 4387423"/>
              <a:gd name="connsiteY160" fmla="*/ 3161454 h 3234796"/>
              <a:gd name="connsiteX161" fmla="*/ 3171792 w 4387423"/>
              <a:gd name="connsiteY161" fmla="*/ 3210321 h 3234796"/>
              <a:gd name="connsiteX162" fmla="*/ 3166850 w 4387423"/>
              <a:gd name="connsiteY162" fmla="*/ 3234796 h 3234796"/>
              <a:gd name="connsiteX163" fmla="*/ 3093172 w 4387423"/>
              <a:gd name="connsiteY163" fmla="*/ 3234796 h 3234796"/>
              <a:gd name="connsiteX164" fmla="*/ 3088230 w 4387423"/>
              <a:gd name="connsiteY164" fmla="*/ 3210321 h 3234796"/>
              <a:gd name="connsiteX165" fmla="*/ 3014508 w 4387423"/>
              <a:gd name="connsiteY165" fmla="*/ 3161454 h 3234796"/>
              <a:gd name="connsiteX166" fmla="*/ 2940786 w 4387423"/>
              <a:gd name="connsiteY166" fmla="*/ 3210321 h 3234796"/>
              <a:gd name="connsiteX167" fmla="*/ 2935844 w 4387423"/>
              <a:gd name="connsiteY167" fmla="*/ 3234796 h 3234796"/>
              <a:gd name="connsiteX168" fmla="*/ 2862166 w 4387423"/>
              <a:gd name="connsiteY168" fmla="*/ 3234796 h 3234796"/>
              <a:gd name="connsiteX169" fmla="*/ 2857224 w 4387423"/>
              <a:gd name="connsiteY169" fmla="*/ 3210321 h 3234796"/>
              <a:gd name="connsiteX170" fmla="*/ 2783502 w 4387423"/>
              <a:gd name="connsiteY170" fmla="*/ 3161454 h 3234796"/>
              <a:gd name="connsiteX171" fmla="*/ 2709780 w 4387423"/>
              <a:gd name="connsiteY171" fmla="*/ 3210321 h 3234796"/>
              <a:gd name="connsiteX172" fmla="*/ 2704838 w 4387423"/>
              <a:gd name="connsiteY172" fmla="*/ 3234796 h 3234796"/>
              <a:gd name="connsiteX173" fmla="*/ 2631160 w 4387423"/>
              <a:gd name="connsiteY173" fmla="*/ 3234796 h 3234796"/>
              <a:gd name="connsiteX174" fmla="*/ 2626219 w 4387423"/>
              <a:gd name="connsiteY174" fmla="*/ 3210321 h 3234796"/>
              <a:gd name="connsiteX175" fmla="*/ 2552496 w 4387423"/>
              <a:gd name="connsiteY175" fmla="*/ 3161454 h 3234796"/>
              <a:gd name="connsiteX176" fmla="*/ 2478774 w 4387423"/>
              <a:gd name="connsiteY176" fmla="*/ 3210321 h 3234796"/>
              <a:gd name="connsiteX177" fmla="*/ 2473832 w 4387423"/>
              <a:gd name="connsiteY177" fmla="*/ 3234796 h 3234796"/>
              <a:gd name="connsiteX178" fmla="*/ 2400154 w 4387423"/>
              <a:gd name="connsiteY178" fmla="*/ 3234796 h 3234796"/>
              <a:gd name="connsiteX179" fmla="*/ 2395213 w 4387423"/>
              <a:gd name="connsiteY179" fmla="*/ 3210321 h 3234796"/>
              <a:gd name="connsiteX180" fmla="*/ 2321490 w 4387423"/>
              <a:gd name="connsiteY180" fmla="*/ 3161454 h 3234796"/>
              <a:gd name="connsiteX181" fmla="*/ 2247768 w 4387423"/>
              <a:gd name="connsiteY181" fmla="*/ 3210321 h 3234796"/>
              <a:gd name="connsiteX182" fmla="*/ 2242826 w 4387423"/>
              <a:gd name="connsiteY182" fmla="*/ 3234796 h 3234796"/>
              <a:gd name="connsiteX183" fmla="*/ 2169148 w 4387423"/>
              <a:gd name="connsiteY183" fmla="*/ 3234796 h 3234796"/>
              <a:gd name="connsiteX184" fmla="*/ 2164207 w 4387423"/>
              <a:gd name="connsiteY184" fmla="*/ 3210321 h 3234796"/>
              <a:gd name="connsiteX185" fmla="*/ 2090484 w 4387423"/>
              <a:gd name="connsiteY185" fmla="*/ 3161454 h 3234796"/>
              <a:gd name="connsiteX186" fmla="*/ 2016762 w 4387423"/>
              <a:gd name="connsiteY186" fmla="*/ 3210321 h 3234796"/>
              <a:gd name="connsiteX187" fmla="*/ 2011820 w 4387423"/>
              <a:gd name="connsiteY187" fmla="*/ 3234796 h 3234796"/>
              <a:gd name="connsiteX188" fmla="*/ 1938142 w 4387423"/>
              <a:gd name="connsiteY188" fmla="*/ 3234796 h 3234796"/>
              <a:gd name="connsiteX189" fmla="*/ 1933201 w 4387423"/>
              <a:gd name="connsiteY189" fmla="*/ 3210321 h 3234796"/>
              <a:gd name="connsiteX190" fmla="*/ 1859478 w 4387423"/>
              <a:gd name="connsiteY190" fmla="*/ 3161454 h 3234796"/>
              <a:gd name="connsiteX191" fmla="*/ 1785756 w 4387423"/>
              <a:gd name="connsiteY191" fmla="*/ 3210321 h 3234796"/>
              <a:gd name="connsiteX192" fmla="*/ 1780814 w 4387423"/>
              <a:gd name="connsiteY192" fmla="*/ 3234796 h 3234796"/>
              <a:gd name="connsiteX193" fmla="*/ 1707136 w 4387423"/>
              <a:gd name="connsiteY193" fmla="*/ 3234796 h 3234796"/>
              <a:gd name="connsiteX194" fmla="*/ 1702195 w 4387423"/>
              <a:gd name="connsiteY194" fmla="*/ 3210321 h 3234796"/>
              <a:gd name="connsiteX195" fmla="*/ 1628472 w 4387423"/>
              <a:gd name="connsiteY195" fmla="*/ 3161454 h 3234796"/>
              <a:gd name="connsiteX196" fmla="*/ 1554750 w 4387423"/>
              <a:gd name="connsiteY196" fmla="*/ 3210321 h 3234796"/>
              <a:gd name="connsiteX197" fmla="*/ 1549808 w 4387423"/>
              <a:gd name="connsiteY197" fmla="*/ 3234796 h 3234796"/>
              <a:gd name="connsiteX198" fmla="*/ 1476130 w 4387423"/>
              <a:gd name="connsiteY198" fmla="*/ 3234796 h 3234796"/>
              <a:gd name="connsiteX199" fmla="*/ 1471189 w 4387423"/>
              <a:gd name="connsiteY199" fmla="*/ 3210321 h 3234796"/>
              <a:gd name="connsiteX200" fmla="*/ 1397466 w 4387423"/>
              <a:gd name="connsiteY200" fmla="*/ 3161454 h 3234796"/>
              <a:gd name="connsiteX201" fmla="*/ 1323744 w 4387423"/>
              <a:gd name="connsiteY201" fmla="*/ 3210321 h 3234796"/>
              <a:gd name="connsiteX202" fmla="*/ 1318802 w 4387423"/>
              <a:gd name="connsiteY202" fmla="*/ 3234796 h 3234796"/>
              <a:gd name="connsiteX203" fmla="*/ 1245124 w 4387423"/>
              <a:gd name="connsiteY203" fmla="*/ 3234796 h 3234796"/>
              <a:gd name="connsiteX204" fmla="*/ 1240183 w 4387423"/>
              <a:gd name="connsiteY204" fmla="*/ 3210321 h 3234796"/>
              <a:gd name="connsiteX205" fmla="*/ 1166461 w 4387423"/>
              <a:gd name="connsiteY205" fmla="*/ 3161454 h 3234796"/>
              <a:gd name="connsiteX206" fmla="*/ 1092739 w 4387423"/>
              <a:gd name="connsiteY206" fmla="*/ 3210321 h 3234796"/>
              <a:gd name="connsiteX207" fmla="*/ 1087797 w 4387423"/>
              <a:gd name="connsiteY207" fmla="*/ 3234796 h 3234796"/>
              <a:gd name="connsiteX208" fmla="*/ 1014119 w 4387423"/>
              <a:gd name="connsiteY208" fmla="*/ 3234796 h 3234796"/>
              <a:gd name="connsiteX209" fmla="*/ 1009178 w 4387423"/>
              <a:gd name="connsiteY209" fmla="*/ 3210321 h 3234796"/>
              <a:gd name="connsiteX210" fmla="*/ 935455 w 4387423"/>
              <a:gd name="connsiteY210" fmla="*/ 3161454 h 3234796"/>
              <a:gd name="connsiteX211" fmla="*/ 861733 w 4387423"/>
              <a:gd name="connsiteY211" fmla="*/ 3210321 h 3234796"/>
              <a:gd name="connsiteX212" fmla="*/ 856791 w 4387423"/>
              <a:gd name="connsiteY212" fmla="*/ 3234796 h 3234796"/>
              <a:gd name="connsiteX213" fmla="*/ 783113 w 4387423"/>
              <a:gd name="connsiteY213" fmla="*/ 3234796 h 3234796"/>
              <a:gd name="connsiteX214" fmla="*/ 778171 w 4387423"/>
              <a:gd name="connsiteY214" fmla="*/ 3210321 h 3234796"/>
              <a:gd name="connsiteX215" fmla="*/ 704449 w 4387423"/>
              <a:gd name="connsiteY215" fmla="*/ 3161454 h 3234796"/>
              <a:gd name="connsiteX216" fmla="*/ 630727 w 4387423"/>
              <a:gd name="connsiteY216" fmla="*/ 3210321 h 3234796"/>
              <a:gd name="connsiteX217" fmla="*/ 625785 w 4387423"/>
              <a:gd name="connsiteY217" fmla="*/ 3234796 h 3234796"/>
              <a:gd name="connsiteX218" fmla="*/ 552107 w 4387423"/>
              <a:gd name="connsiteY218" fmla="*/ 3234796 h 3234796"/>
              <a:gd name="connsiteX219" fmla="*/ 547165 w 4387423"/>
              <a:gd name="connsiteY219" fmla="*/ 3210321 h 3234796"/>
              <a:gd name="connsiteX220" fmla="*/ 473443 w 4387423"/>
              <a:gd name="connsiteY220" fmla="*/ 3161454 h 3234796"/>
              <a:gd name="connsiteX221" fmla="*/ 399721 w 4387423"/>
              <a:gd name="connsiteY221" fmla="*/ 3210321 h 3234796"/>
              <a:gd name="connsiteX222" fmla="*/ 394779 w 4387423"/>
              <a:gd name="connsiteY222" fmla="*/ 3234796 h 3234796"/>
              <a:gd name="connsiteX223" fmla="*/ 321101 w 4387423"/>
              <a:gd name="connsiteY223" fmla="*/ 3234796 h 3234796"/>
              <a:gd name="connsiteX224" fmla="*/ 316160 w 4387423"/>
              <a:gd name="connsiteY224" fmla="*/ 3210321 h 3234796"/>
              <a:gd name="connsiteX225" fmla="*/ 242438 w 4387423"/>
              <a:gd name="connsiteY225" fmla="*/ 3161454 h 3234796"/>
              <a:gd name="connsiteX226" fmla="*/ 168716 w 4387423"/>
              <a:gd name="connsiteY226" fmla="*/ 3210321 h 3234796"/>
              <a:gd name="connsiteX227" fmla="*/ 163774 w 4387423"/>
              <a:gd name="connsiteY227" fmla="*/ 3234796 h 3234796"/>
              <a:gd name="connsiteX228" fmla="*/ 90095 w 4387423"/>
              <a:gd name="connsiteY228" fmla="*/ 3234796 h 3234796"/>
              <a:gd name="connsiteX229" fmla="*/ 85153 w 4387423"/>
              <a:gd name="connsiteY229" fmla="*/ 3210321 h 3234796"/>
              <a:gd name="connsiteX230" fmla="*/ 11431 w 4387423"/>
              <a:gd name="connsiteY230" fmla="*/ 3161454 h 3234796"/>
              <a:gd name="connsiteX231" fmla="*/ 0 w 4387423"/>
              <a:gd name="connsiteY231" fmla="*/ 3163762 h 3234796"/>
              <a:gd name="connsiteX232" fmla="*/ 0 w 4387423"/>
              <a:gd name="connsiteY232" fmla="*/ 555648 h 3234796"/>
              <a:gd name="connsiteX233" fmla="*/ 22318 w 4387423"/>
              <a:gd name="connsiteY233" fmla="*/ 546403 h 3234796"/>
              <a:gd name="connsiteX234" fmla="*/ 34717 w 4387423"/>
              <a:gd name="connsiteY234" fmla="*/ 516469 h 3234796"/>
              <a:gd name="connsiteX235" fmla="*/ 22318 w 4387423"/>
              <a:gd name="connsiteY235" fmla="*/ 486535 h 3234796"/>
              <a:gd name="connsiteX236" fmla="*/ 0 w 4387423"/>
              <a:gd name="connsiteY236" fmla="*/ 477291 h 3234796"/>
              <a:gd name="connsiteX237" fmla="*/ 0 w 4387423"/>
              <a:gd name="connsiteY237" fmla="*/ 242993 h 3234796"/>
              <a:gd name="connsiteX238" fmla="*/ 0 w 4387423"/>
              <a:gd name="connsiteY238" fmla="*/ 152400 h 3234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Lst>
            <a:rect l="l" t="t" r="r" b="b"/>
            <a:pathLst>
              <a:path w="4387423" h="3234796">
                <a:moveTo>
                  <a:pt x="4225707" y="474136"/>
                </a:moveTo>
                <a:cubicBezTo>
                  <a:pt x="4202327" y="474136"/>
                  <a:pt x="4183374" y="493089"/>
                  <a:pt x="4183374" y="516469"/>
                </a:cubicBezTo>
                <a:cubicBezTo>
                  <a:pt x="4183374" y="539849"/>
                  <a:pt x="4202327" y="558802"/>
                  <a:pt x="4225707" y="558802"/>
                </a:cubicBezTo>
                <a:cubicBezTo>
                  <a:pt x="4249087" y="558802"/>
                  <a:pt x="4268040" y="539849"/>
                  <a:pt x="4268040" y="516469"/>
                </a:cubicBezTo>
                <a:cubicBezTo>
                  <a:pt x="4268040" y="493089"/>
                  <a:pt x="4249087" y="474136"/>
                  <a:pt x="4225707" y="474136"/>
                </a:cubicBezTo>
                <a:close/>
                <a:moveTo>
                  <a:pt x="4056374" y="474136"/>
                </a:moveTo>
                <a:cubicBezTo>
                  <a:pt x="4032994" y="474136"/>
                  <a:pt x="4014041" y="493089"/>
                  <a:pt x="4014041" y="516469"/>
                </a:cubicBezTo>
                <a:cubicBezTo>
                  <a:pt x="4014041" y="539849"/>
                  <a:pt x="4032994" y="558802"/>
                  <a:pt x="4056374" y="558802"/>
                </a:cubicBezTo>
                <a:cubicBezTo>
                  <a:pt x="4079754" y="558802"/>
                  <a:pt x="4098707" y="539849"/>
                  <a:pt x="4098707" y="516469"/>
                </a:cubicBezTo>
                <a:cubicBezTo>
                  <a:pt x="4098707" y="493089"/>
                  <a:pt x="4079754" y="474136"/>
                  <a:pt x="4056374" y="474136"/>
                </a:cubicBezTo>
                <a:close/>
                <a:moveTo>
                  <a:pt x="3887041" y="474136"/>
                </a:moveTo>
                <a:cubicBezTo>
                  <a:pt x="3863661" y="474136"/>
                  <a:pt x="3844708" y="493089"/>
                  <a:pt x="3844708" y="516469"/>
                </a:cubicBezTo>
                <a:cubicBezTo>
                  <a:pt x="3844708" y="539849"/>
                  <a:pt x="3863661" y="558802"/>
                  <a:pt x="3887041" y="558802"/>
                </a:cubicBezTo>
                <a:cubicBezTo>
                  <a:pt x="3910421" y="558802"/>
                  <a:pt x="3929374" y="539849"/>
                  <a:pt x="3929374" y="516469"/>
                </a:cubicBezTo>
                <a:cubicBezTo>
                  <a:pt x="3929374" y="493089"/>
                  <a:pt x="3910421" y="474136"/>
                  <a:pt x="3887041" y="474136"/>
                </a:cubicBezTo>
                <a:close/>
                <a:moveTo>
                  <a:pt x="3717708" y="474136"/>
                </a:moveTo>
                <a:cubicBezTo>
                  <a:pt x="3694328" y="474136"/>
                  <a:pt x="3675375" y="493089"/>
                  <a:pt x="3675375" y="516469"/>
                </a:cubicBezTo>
                <a:cubicBezTo>
                  <a:pt x="3675375" y="539849"/>
                  <a:pt x="3694328" y="558802"/>
                  <a:pt x="3717708" y="558802"/>
                </a:cubicBezTo>
                <a:cubicBezTo>
                  <a:pt x="3741088" y="558802"/>
                  <a:pt x="3760041" y="539849"/>
                  <a:pt x="3760041" y="516469"/>
                </a:cubicBezTo>
                <a:cubicBezTo>
                  <a:pt x="3760041" y="493089"/>
                  <a:pt x="3741088" y="474136"/>
                  <a:pt x="3717708" y="474136"/>
                </a:cubicBezTo>
                <a:close/>
                <a:moveTo>
                  <a:pt x="3548375" y="474136"/>
                </a:moveTo>
                <a:cubicBezTo>
                  <a:pt x="3524995" y="474136"/>
                  <a:pt x="3506042" y="493089"/>
                  <a:pt x="3506042" y="516469"/>
                </a:cubicBezTo>
                <a:cubicBezTo>
                  <a:pt x="3506042" y="539849"/>
                  <a:pt x="3524995" y="558802"/>
                  <a:pt x="3548375" y="558802"/>
                </a:cubicBezTo>
                <a:cubicBezTo>
                  <a:pt x="3571755" y="558802"/>
                  <a:pt x="3590708" y="539849"/>
                  <a:pt x="3590708" y="516469"/>
                </a:cubicBezTo>
                <a:cubicBezTo>
                  <a:pt x="3590708" y="493089"/>
                  <a:pt x="3571755" y="474136"/>
                  <a:pt x="3548375" y="474136"/>
                </a:cubicBezTo>
                <a:close/>
                <a:moveTo>
                  <a:pt x="3379042" y="474136"/>
                </a:moveTo>
                <a:cubicBezTo>
                  <a:pt x="3355662" y="474136"/>
                  <a:pt x="3336709" y="493089"/>
                  <a:pt x="3336709" y="516469"/>
                </a:cubicBezTo>
                <a:cubicBezTo>
                  <a:pt x="3336709" y="539849"/>
                  <a:pt x="3355662" y="558802"/>
                  <a:pt x="3379042" y="558802"/>
                </a:cubicBezTo>
                <a:cubicBezTo>
                  <a:pt x="3402422" y="558802"/>
                  <a:pt x="3421375" y="539849"/>
                  <a:pt x="3421375" y="516469"/>
                </a:cubicBezTo>
                <a:cubicBezTo>
                  <a:pt x="3421375" y="493089"/>
                  <a:pt x="3402422" y="474136"/>
                  <a:pt x="3379042" y="474136"/>
                </a:cubicBezTo>
                <a:close/>
                <a:moveTo>
                  <a:pt x="3209709" y="474136"/>
                </a:moveTo>
                <a:cubicBezTo>
                  <a:pt x="3186329" y="474136"/>
                  <a:pt x="3167376" y="493089"/>
                  <a:pt x="3167376" y="516469"/>
                </a:cubicBezTo>
                <a:cubicBezTo>
                  <a:pt x="3167376" y="539849"/>
                  <a:pt x="3186329" y="558802"/>
                  <a:pt x="3209709" y="558802"/>
                </a:cubicBezTo>
                <a:cubicBezTo>
                  <a:pt x="3233089" y="558802"/>
                  <a:pt x="3252042" y="539849"/>
                  <a:pt x="3252042" y="516469"/>
                </a:cubicBezTo>
                <a:cubicBezTo>
                  <a:pt x="3252042" y="493089"/>
                  <a:pt x="3233089" y="474136"/>
                  <a:pt x="3209709" y="474136"/>
                </a:cubicBezTo>
                <a:close/>
                <a:moveTo>
                  <a:pt x="3040376" y="474136"/>
                </a:moveTo>
                <a:cubicBezTo>
                  <a:pt x="3016996" y="474136"/>
                  <a:pt x="2998043" y="493089"/>
                  <a:pt x="2998043" y="516469"/>
                </a:cubicBezTo>
                <a:cubicBezTo>
                  <a:pt x="2998043" y="539849"/>
                  <a:pt x="3016996" y="558802"/>
                  <a:pt x="3040376" y="558802"/>
                </a:cubicBezTo>
                <a:cubicBezTo>
                  <a:pt x="3063756" y="558802"/>
                  <a:pt x="3082709" y="539849"/>
                  <a:pt x="3082709" y="516469"/>
                </a:cubicBezTo>
                <a:cubicBezTo>
                  <a:pt x="3082709" y="493089"/>
                  <a:pt x="3063756" y="474136"/>
                  <a:pt x="3040376" y="474136"/>
                </a:cubicBezTo>
                <a:close/>
                <a:moveTo>
                  <a:pt x="2871043" y="474136"/>
                </a:moveTo>
                <a:cubicBezTo>
                  <a:pt x="2847663" y="474136"/>
                  <a:pt x="2828710" y="493089"/>
                  <a:pt x="2828710" y="516469"/>
                </a:cubicBezTo>
                <a:cubicBezTo>
                  <a:pt x="2828710" y="539849"/>
                  <a:pt x="2847663" y="558802"/>
                  <a:pt x="2871043" y="558802"/>
                </a:cubicBezTo>
                <a:cubicBezTo>
                  <a:pt x="2894423" y="558802"/>
                  <a:pt x="2913376" y="539849"/>
                  <a:pt x="2913376" y="516469"/>
                </a:cubicBezTo>
                <a:cubicBezTo>
                  <a:pt x="2913376" y="493089"/>
                  <a:pt x="2894423" y="474136"/>
                  <a:pt x="2871043" y="474136"/>
                </a:cubicBezTo>
                <a:close/>
                <a:moveTo>
                  <a:pt x="2701710" y="474136"/>
                </a:moveTo>
                <a:cubicBezTo>
                  <a:pt x="2678330" y="474136"/>
                  <a:pt x="2659377" y="493089"/>
                  <a:pt x="2659377" y="516469"/>
                </a:cubicBezTo>
                <a:cubicBezTo>
                  <a:pt x="2659377" y="539849"/>
                  <a:pt x="2678330" y="558802"/>
                  <a:pt x="2701710" y="558802"/>
                </a:cubicBezTo>
                <a:cubicBezTo>
                  <a:pt x="2725090" y="558802"/>
                  <a:pt x="2744043" y="539849"/>
                  <a:pt x="2744043" y="516469"/>
                </a:cubicBezTo>
                <a:cubicBezTo>
                  <a:pt x="2744043" y="493089"/>
                  <a:pt x="2725090" y="474136"/>
                  <a:pt x="2701710" y="474136"/>
                </a:cubicBezTo>
                <a:close/>
                <a:moveTo>
                  <a:pt x="2532377" y="474136"/>
                </a:moveTo>
                <a:cubicBezTo>
                  <a:pt x="2508997" y="474136"/>
                  <a:pt x="2490044" y="493089"/>
                  <a:pt x="2490044" y="516469"/>
                </a:cubicBezTo>
                <a:cubicBezTo>
                  <a:pt x="2490044" y="539849"/>
                  <a:pt x="2508997" y="558802"/>
                  <a:pt x="2532377" y="558802"/>
                </a:cubicBezTo>
                <a:cubicBezTo>
                  <a:pt x="2555757" y="558802"/>
                  <a:pt x="2574710" y="539849"/>
                  <a:pt x="2574710" y="516469"/>
                </a:cubicBezTo>
                <a:cubicBezTo>
                  <a:pt x="2574710" y="493089"/>
                  <a:pt x="2555757" y="474136"/>
                  <a:pt x="2532377" y="474136"/>
                </a:cubicBezTo>
                <a:close/>
                <a:moveTo>
                  <a:pt x="2363044" y="474136"/>
                </a:moveTo>
                <a:cubicBezTo>
                  <a:pt x="2339664" y="474136"/>
                  <a:pt x="2320711" y="493089"/>
                  <a:pt x="2320711" y="516469"/>
                </a:cubicBezTo>
                <a:cubicBezTo>
                  <a:pt x="2320711" y="539849"/>
                  <a:pt x="2339664" y="558802"/>
                  <a:pt x="2363044" y="558802"/>
                </a:cubicBezTo>
                <a:cubicBezTo>
                  <a:pt x="2386424" y="558802"/>
                  <a:pt x="2405377" y="539849"/>
                  <a:pt x="2405377" y="516469"/>
                </a:cubicBezTo>
                <a:cubicBezTo>
                  <a:pt x="2405377" y="493089"/>
                  <a:pt x="2386424" y="474136"/>
                  <a:pt x="2363044" y="474136"/>
                </a:cubicBezTo>
                <a:close/>
                <a:moveTo>
                  <a:pt x="2193711" y="474136"/>
                </a:moveTo>
                <a:cubicBezTo>
                  <a:pt x="2170331" y="474136"/>
                  <a:pt x="2151378" y="493089"/>
                  <a:pt x="2151378" y="516469"/>
                </a:cubicBezTo>
                <a:cubicBezTo>
                  <a:pt x="2151378" y="539849"/>
                  <a:pt x="2170331" y="558802"/>
                  <a:pt x="2193711" y="558802"/>
                </a:cubicBezTo>
                <a:cubicBezTo>
                  <a:pt x="2217091" y="558802"/>
                  <a:pt x="2236044" y="539849"/>
                  <a:pt x="2236044" y="516469"/>
                </a:cubicBezTo>
                <a:cubicBezTo>
                  <a:pt x="2236044" y="493089"/>
                  <a:pt x="2217091" y="474136"/>
                  <a:pt x="2193711" y="474136"/>
                </a:cubicBezTo>
                <a:close/>
                <a:moveTo>
                  <a:pt x="2024378" y="474136"/>
                </a:moveTo>
                <a:cubicBezTo>
                  <a:pt x="2000998" y="474136"/>
                  <a:pt x="1982045" y="493089"/>
                  <a:pt x="1982045" y="516469"/>
                </a:cubicBezTo>
                <a:cubicBezTo>
                  <a:pt x="1982045" y="539849"/>
                  <a:pt x="2000998" y="558802"/>
                  <a:pt x="2024378" y="558802"/>
                </a:cubicBezTo>
                <a:cubicBezTo>
                  <a:pt x="2047758" y="558802"/>
                  <a:pt x="2066711" y="539849"/>
                  <a:pt x="2066711" y="516469"/>
                </a:cubicBezTo>
                <a:cubicBezTo>
                  <a:pt x="2066711" y="493089"/>
                  <a:pt x="2047758" y="474136"/>
                  <a:pt x="2024378" y="474136"/>
                </a:cubicBezTo>
                <a:close/>
                <a:moveTo>
                  <a:pt x="1855045" y="474136"/>
                </a:moveTo>
                <a:cubicBezTo>
                  <a:pt x="1831665" y="474136"/>
                  <a:pt x="1812712" y="493089"/>
                  <a:pt x="1812712" y="516469"/>
                </a:cubicBezTo>
                <a:cubicBezTo>
                  <a:pt x="1812712" y="539849"/>
                  <a:pt x="1831665" y="558802"/>
                  <a:pt x="1855045" y="558802"/>
                </a:cubicBezTo>
                <a:cubicBezTo>
                  <a:pt x="1878425" y="558802"/>
                  <a:pt x="1897378" y="539849"/>
                  <a:pt x="1897378" y="516469"/>
                </a:cubicBezTo>
                <a:cubicBezTo>
                  <a:pt x="1897378" y="493089"/>
                  <a:pt x="1878425" y="474136"/>
                  <a:pt x="1855045" y="474136"/>
                </a:cubicBezTo>
                <a:close/>
                <a:moveTo>
                  <a:pt x="1685712" y="474136"/>
                </a:moveTo>
                <a:cubicBezTo>
                  <a:pt x="1662332" y="474136"/>
                  <a:pt x="1643379" y="493089"/>
                  <a:pt x="1643379" y="516469"/>
                </a:cubicBezTo>
                <a:cubicBezTo>
                  <a:pt x="1643379" y="539849"/>
                  <a:pt x="1662332" y="558802"/>
                  <a:pt x="1685712" y="558802"/>
                </a:cubicBezTo>
                <a:cubicBezTo>
                  <a:pt x="1709092" y="558802"/>
                  <a:pt x="1728045" y="539849"/>
                  <a:pt x="1728045" y="516469"/>
                </a:cubicBezTo>
                <a:cubicBezTo>
                  <a:pt x="1728045" y="493089"/>
                  <a:pt x="1709092" y="474136"/>
                  <a:pt x="1685712" y="474136"/>
                </a:cubicBezTo>
                <a:close/>
                <a:moveTo>
                  <a:pt x="1516379" y="474136"/>
                </a:moveTo>
                <a:cubicBezTo>
                  <a:pt x="1492999" y="474136"/>
                  <a:pt x="1474046" y="493089"/>
                  <a:pt x="1474046" y="516469"/>
                </a:cubicBezTo>
                <a:cubicBezTo>
                  <a:pt x="1474046" y="539849"/>
                  <a:pt x="1492999" y="558802"/>
                  <a:pt x="1516379" y="558802"/>
                </a:cubicBezTo>
                <a:cubicBezTo>
                  <a:pt x="1539759" y="558802"/>
                  <a:pt x="1558712" y="539849"/>
                  <a:pt x="1558712" y="516469"/>
                </a:cubicBezTo>
                <a:cubicBezTo>
                  <a:pt x="1558712" y="493089"/>
                  <a:pt x="1539759" y="474136"/>
                  <a:pt x="1516379" y="474136"/>
                </a:cubicBezTo>
                <a:close/>
                <a:moveTo>
                  <a:pt x="1347046" y="474136"/>
                </a:moveTo>
                <a:cubicBezTo>
                  <a:pt x="1323666" y="474136"/>
                  <a:pt x="1304713" y="493089"/>
                  <a:pt x="1304713" y="516469"/>
                </a:cubicBezTo>
                <a:cubicBezTo>
                  <a:pt x="1304713" y="539849"/>
                  <a:pt x="1323666" y="558802"/>
                  <a:pt x="1347046" y="558802"/>
                </a:cubicBezTo>
                <a:cubicBezTo>
                  <a:pt x="1370426" y="558802"/>
                  <a:pt x="1389379" y="539849"/>
                  <a:pt x="1389379" y="516469"/>
                </a:cubicBezTo>
                <a:cubicBezTo>
                  <a:pt x="1389379" y="493089"/>
                  <a:pt x="1370426" y="474136"/>
                  <a:pt x="1347046" y="474136"/>
                </a:cubicBezTo>
                <a:close/>
                <a:moveTo>
                  <a:pt x="1177713" y="474136"/>
                </a:moveTo>
                <a:cubicBezTo>
                  <a:pt x="1154334" y="474136"/>
                  <a:pt x="1135381" y="493089"/>
                  <a:pt x="1135381" y="516469"/>
                </a:cubicBezTo>
                <a:cubicBezTo>
                  <a:pt x="1135381" y="539849"/>
                  <a:pt x="1154334" y="558802"/>
                  <a:pt x="1177713" y="558802"/>
                </a:cubicBezTo>
                <a:cubicBezTo>
                  <a:pt x="1201093" y="558802"/>
                  <a:pt x="1220046" y="539849"/>
                  <a:pt x="1220046" y="516469"/>
                </a:cubicBezTo>
                <a:cubicBezTo>
                  <a:pt x="1220046" y="493089"/>
                  <a:pt x="1201093" y="474136"/>
                  <a:pt x="1177713" y="474136"/>
                </a:cubicBezTo>
                <a:close/>
                <a:moveTo>
                  <a:pt x="1008381" y="474136"/>
                </a:moveTo>
                <a:cubicBezTo>
                  <a:pt x="985001" y="474136"/>
                  <a:pt x="966048" y="493089"/>
                  <a:pt x="966048" y="516469"/>
                </a:cubicBezTo>
                <a:cubicBezTo>
                  <a:pt x="966048" y="539849"/>
                  <a:pt x="985001" y="558802"/>
                  <a:pt x="1008381" y="558802"/>
                </a:cubicBezTo>
                <a:cubicBezTo>
                  <a:pt x="1031761" y="558802"/>
                  <a:pt x="1050714" y="539849"/>
                  <a:pt x="1050714" y="516469"/>
                </a:cubicBezTo>
                <a:cubicBezTo>
                  <a:pt x="1050714" y="493089"/>
                  <a:pt x="1031761" y="474136"/>
                  <a:pt x="1008381" y="474136"/>
                </a:cubicBezTo>
                <a:close/>
                <a:moveTo>
                  <a:pt x="839048" y="474136"/>
                </a:moveTo>
                <a:cubicBezTo>
                  <a:pt x="815668" y="474136"/>
                  <a:pt x="796716" y="493089"/>
                  <a:pt x="796716" y="516469"/>
                </a:cubicBezTo>
                <a:cubicBezTo>
                  <a:pt x="796716" y="539849"/>
                  <a:pt x="815668" y="558802"/>
                  <a:pt x="839048" y="558802"/>
                </a:cubicBezTo>
                <a:cubicBezTo>
                  <a:pt x="862428" y="558802"/>
                  <a:pt x="881381" y="539849"/>
                  <a:pt x="881381" y="516469"/>
                </a:cubicBezTo>
                <a:cubicBezTo>
                  <a:pt x="881381" y="493089"/>
                  <a:pt x="862428" y="474136"/>
                  <a:pt x="839048" y="474136"/>
                </a:cubicBezTo>
                <a:close/>
                <a:moveTo>
                  <a:pt x="669716" y="474136"/>
                </a:moveTo>
                <a:cubicBezTo>
                  <a:pt x="646335" y="474136"/>
                  <a:pt x="627383" y="493089"/>
                  <a:pt x="627383" y="516469"/>
                </a:cubicBezTo>
                <a:cubicBezTo>
                  <a:pt x="627383" y="539849"/>
                  <a:pt x="646335" y="558802"/>
                  <a:pt x="669716" y="558802"/>
                </a:cubicBezTo>
                <a:cubicBezTo>
                  <a:pt x="693096" y="558802"/>
                  <a:pt x="712049" y="539849"/>
                  <a:pt x="712049" y="516469"/>
                </a:cubicBezTo>
                <a:cubicBezTo>
                  <a:pt x="712049" y="493089"/>
                  <a:pt x="693096" y="474136"/>
                  <a:pt x="669716" y="474136"/>
                </a:cubicBezTo>
                <a:close/>
                <a:moveTo>
                  <a:pt x="500382" y="474136"/>
                </a:moveTo>
                <a:cubicBezTo>
                  <a:pt x="477002" y="474136"/>
                  <a:pt x="458049" y="493089"/>
                  <a:pt x="458049" y="516469"/>
                </a:cubicBezTo>
                <a:cubicBezTo>
                  <a:pt x="458049" y="539849"/>
                  <a:pt x="477002" y="558802"/>
                  <a:pt x="500382" y="558802"/>
                </a:cubicBezTo>
                <a:cubicBezTo>
                  <a:pt x="523763" y="558802"/>
                  <a:pt x="542715" y="539849"/>
                  <a:pt x="542715" y="516469"/>
                </a:cubicBezTo>
                <a:cubicBezTo>
                  <a:pt x="542715" y="493089"/>
                  <a:pt x="523763" y="474136"/>
                  <a:pt x="500382" y="474136"/>
                </a:cubicBezTo>
                <a:close/>
                <a:moveTo>
                  <a:pt x="331050" y="474136"/>
                </a:moveTo>
                <a:cubicBezTo>
                  <a:pt x="307670" y="474136"/>
                  <a:pt x="288717" y="493089"/>
                  <a:pt x="288717" y="516469"/>
                </a:cubicBezTo>
                <a:cubicBezTo>
                  <a:pt x="288717" y="539849"/>
                  <a:pt x="307670" y="558802"/>
                  <a:pt x="331050" y="558802"/>
                </a:cubicBezTo>
                <a:cubicBezTo>
                  <a:pt x="354430" y="558802"/>
                  <a:pt x="373382" y="539849"/>
                  <a:pt x="373382" y="516469"/>
                </a:cubicBezTo>
                <a:cubicBezTo>
                  <a:pt x="373382" y="493089"/>
                  <a:pt x="354430" y="474136"/>
                  <a:pt x="331050" y="474136"/>
                </a:cubicBezTo>
                <a:close/>
                <a:moveTo>
                  <a:pt x="161717" y="474136"/>
                </a:moveTo>
                <a:cubicBezTo>
                  <a:pt x="138337" y="474136"/>
                  <a:pt x="119384" y="493089"/>
                  <a:pt x="119384" y="516469"/>
                </a:cubicBezTo>
                <a:cubicBezTo>
                  <a:pt x="119384" y="539849"/>
                  <a:pt x="138337" y="558802"/>
                  <a:pt x="161717" y="558802"/>
                </a:cubicBezTo>
                <a:cubicBezTo>
                  <a:pt x="185097" y="558802"/>
                  <a:pt x="204050" y="539849"/>
                  <a:pt x="204050" y="516469"/>
                </a:cubicBezTo>
                <a:cubicBezTo>
                  <a:pt x="204050" y="493089"/>
                  <a:pt x="185097" y="474136"/>
                  <a:pt x="161717" y="474136"/>
                </a:cubicBezTo>
                <a:close/>
                <a:moveTo>
                  <a:pt x="0" y="0"/>
                </a:moveTo>
                <a:lnTo>
                  <a:pt x="4387423" y="0"/>
                </a:lnTo>
                <a:lnTo>
                  <a:pt x="4387423" y="152400"/>
                </a:lnTo>
                <a:lnTo>
                  <a:pt x="4387423" y="242993"/>
                </a:lnTo>
                <a:lnTo>
                  <a:pt x="4387423" y="477291"/>
                </a:lnTo>
                <a:lnTo>
                  <a:pt x="4365106" y="486535"/>
                </a:lnTo>
                <a:cubicBezTo>
                  <a:pt x="4357446" y="494196"/>
                  <a:pt x="4352707" y="504779"/>
                  <a:pt x="4352707" y="516469"/>
                </a:cubicBezTo>
                <a:cubicBezTo>
                  <a:pt x="4352707" y="528159"/>
                  <a:pt x="4357446" y="538742"/>
                  <a:pt x="4365106" y="546403"/>
                </a:cubicBezTo>
                <a:lnTo>
                  <a:pt x="4387423" y="555647"/>
                </a:lnTo>
                <a:lnTo>
                  <a:pt x="4387423" y="3164104"/>
                </a:lnTo>
                <a:lnTo>
                  <a:pt x="4369407" y="3167742"/>
                </a:lnTo>
                <a:cubicBezTo>
                  <a:pt x="4350262" y="3175839"/>
                  <a:pt x="4334925" y="3191176"/>
                  <a:pt x="4326828" y="3210321"/>
                </a:cubicBezTo>
                <a:lnTo>
                  <a:pt x="4321886" y="3234796"/>
                </a:lnTo>
                <a:lnTo>
                  <a:pt x="4248202" y="3234796"/>
                </a:lnTo>
                <a:lnTo>
                  <a:pt x="4243261" y="3210321"/>
                </a:lnTo>
                <a:cubicBezTo>
                  <a:pt x="4231114" y="3181604"/>
                  <a:pt x="4202679" y="3161454"/>
                  <a:pt x="4169538" y="3161454"/>
                </a:cubicBezTo>
                <a:cubicBezTo>
                  <a:pt x="4136397" y="3161454"/>
                  <a:pt x="4107962" y="3181604"/>
                  <a:pt x="4095816" y="3210321"/>
                </a:cubicBezTo>
                <a:lnTo>
                  <a:pt x="4090874" y="3234796"/>
                </a:lnTo>
                <a:lnTo>
                  <a:pt x="4017196" y="3234796"/>
                </a:lnTo>
                <a:lnTo>
                  <a:pt x="4012255" y="3210321"/>
                </a:lnTo>
                <a:cubicBezTo>
                  <a:pt x="4000108" y="3181604"/>
                  <a:pt x="3971673" y="3161454"/>
                  <a:pt x="3938532" y="3161454"/>
                </a:cubicBezTo>
                <a:cubicBezTo>
                  <a:pt x="3905391" y="3161454"/>
                  <a:pt x="3876956" y="3181604"/>
                  <a:pt x="3864810" y="3210321"/>
                </a:cubicBezTo>
                <a:lnTo>
                  <a:pt x="3859868" y="3234796"/>
                </a:lnTo>
                <a:lnTo>
                  <a:pt x="3786190" y="3234796"/>
                </a:lnTo>
                <a:lnTo>
                  <a:pt x="3781249" y="3210321"/>
                </a:lnTo>
                <a:cubicBezTo>
                  <a:pt x="3769102" y="3181604"/>
                  <a:pt x="3740667" y="3161454"/>
                  <a:pt x="3707526" y="3161454"/>
                </a:cubicBezTo>
                <a:cubicBezTo>
                  <a:pt x="3674385" y="3161454"/>
                  <a:pt x="3645950" y="3181604"/>
                  <a:pt x="3633804" y="3210321"/>
                </a:cubicBezTo>
                <a:lnTo>
                  <a:pt x="3628863" y="3234796"/>
                </a:lnTo>
                <a:lnTo>
                  <a:pt x="3555184" y="3234796"/>
                </a:lnTo>
                <a:lnTo>
                  <a:pt x="3550243" y="3210321"/>
                </a:lnTo>
                <a:cubicBezTo>
                  <a:pt x="3538096" y="3181604"/>
                  <a:pt x="3509661" y="3161454"/>
                  <a:pt x="3476520" y="3161454"/>
                </a:cubicBezTo>
                <a:cubicBezTo>
                  <a:pt x="3443379" y="3161454"/>
                  <a:pt x="3414944" y="3181604"/>
                  <a:pt x="3402798" y="3210321"/>
                </a:cubicBezTo>
                <a:lnTo>
                  <a:pt x="3397856" y="3234796"/>
                </a:lnTo>
                <a:lnTo>
                  <a:pt x="3324178" y="3234796"/>
                </a:lnTo>
                <a:lnTo>
                  <a:pt x="3319237" y="3210321"/>
                </a:lnTo>
                <a:cubicBezTo>
                  <a:pt x="3307090" y="3181604"/>
                  <a:pt x="3278655" y="3161454"/>
                  <a:pt x="3245514" y="3161454"/>
                </a:cubicBezTo>
                <a:cubicBezTo>
                  <a:pt x="3212373" y="3161454"/>
                  <a:pt x="3183938" y="3181604"/>
                  <a:pt x="3171792" y="3210321"/>
                </a:cubicBezTo>
                <a:lnTo>
                  <a:pt x="3166850" y="3234796"/>
                </a:lnTo>
                <a:lnTo>
                  <a:pt x="3093172" y="3234796"/>
                </a:lnTo>
                <a:lnTo>
                  <a:pt x="3088230" y="3210321"/>
                </a:lnTo>
                <a:cubicBezTo>
                  <a:pt x="3076084" y="3181604"/>
                  <a:pt x="3047649" y="3161454"/>
                  <a:pt x="3014508" y="3161454"/>
                </a:cubicBezTo>
                <a:cubicBezTo>
                  <a:pt x="2981367" y="3161454"/>
                  <a:pt x="2952932" y="3181604"/>
                  <a:pt x="2940786" y="3210321"/>
                </a:cubicBezTo>
                <a:lnTo>
                  <a:pt x="2935844" y="3234796"/>
                </a:lnTo>
                <a:lnTo>
                  <a:pt x="2862166" y="3234796"/>
                </a:lnTo>
                <a:lnTo>
                  <a:pt x="2857224" y="3210321"/>
                </a:lnTo>
                <a:cubicBezTo>
                  <a:pt x="2845078" y="3181604"/>
                  <a:pt x="2816643" y="3161454"/>
                  <a:pt x="2783502" y="3161454"/>
                </a:cubicBezTo>
                <a:cubicBezTo>
                  <a:pt x="2750361" y="3161454"/>
                  <a:pt x="2721926" y="3181604"/>
                  <a:pt x="2709780" y="3210321"/>
                </a:cubicBezTo>
                <a:lnTo>
                  <a:pt x="2704838" y="3234796"/>
                </a:lnTo>
                <a:lnTo>
                  <a:pt x="2631160" y="3234796"/>
                </a:lnTo>
                <a:lnTo>
                  <a:pt x="2626219" y="3210321"/>
                </a:lnTo>
                <a:cubicBezTo>
                  <a:pt x="2614072" y="3181604"/>
                  <a:pt x="2585637" y="3161454"/>
                  <a:pt x="2552496" y="3161454"/>
                </a:cubicBezTo>
                <a:cubicBezTo>
                  <a:pt x="2519355" y="3161454"/>
                  <a:pt x="2490920" y="3181604"/>
                  <a:pt x="2478774" y="3210321"/>
                </a:cubicBezTo>
                <a:lnTo>
                  <a:pt x="2473832" y="3234796"/>
                </a:lnTo>
                <a:lnTo>
                  <a:pt x="2400154" y="3234796"/>
                </a:lnTo>
                <a:lnTo>
                  <a:pt x="2395213" y="3210321"/>
                </a:lnTo>
                <a:cubicBezTo>
                  <a:pt x="2383066" y="3181604"/>
                  <a:pt x="2354631" y="3161454"/>
                  <a:pt x="2321490" y="3161454"/>
                </a:cubicBezTo>
                <a:cubicBezTo>
                  <a:pt x="2288349" y="3161454"/>
                  <a:pt x="2259914" y="3181604"/>
                  <a:pt x="2247768" y="3210321"/>
                </a:cubicBezTo>
                <a:lnTo>
                  <a:pt x="2242826" y="3234796"/>
                </a:lnTo>
                <a:lnTo>
                  <a:pt x="2169148" y="3234796"/>
                </a:lnTo>
                <a:lnTo>
                  <a:pt x="2164207" y="3210321"/>
                </a:lnTo>
                <a:cubicBezTo>
                  <a:pt x="2152060" y="3181604"/>
                  <a:pt x="2123625" y="3161454"/>
                  <a:pt x="2090484" y="3161454"/>
                </a:cubicBezTo>
                <a:cubicBezTo>
                  <a:pt x="2057343" y="3161454"/>
                  <a:pt x="2028908" y="3181604"/>
                  <a:pt x="2016762" y="3210321"/>
                </a:cubicBezTo>
                <a:lnTo>
                  <a:pt x="2011820" y="3234796"/>
                </a:lnTo>
                <a:lnTo>
                  <a:pt x="1938142" y="3234796"/>
                </a:lnTo>
                <a:lnTo>
                  <a:pt x="1933201" y="3210321"/>
                </a:lnTo>
                <a:cubicBezTo>
                  <a:pt x="1921054" y="3181604"/>
                  <a:pt x="1892619" y="3161454"/>
                  <a:pt x="1859478" y="3161454"/>
                </a:cubicBezTo>
                <a:cubicBezTo>
                  <a:pt x="1826337" y="3161454"/>
                  <a:pt x="1797902" y="3181604"/>
                  <a:pt x="1785756" y="3210321"/>
                </a:cubicBezTo>
                <a:lnTo>
                  <a:pt x="1780814" y="3234796"/>
                </a:lnTo>
                <a:lnTo>
                  <a:pt x="1707136" y="3234796"/>
                </a:lnTo>
                <a:lnTo>
                  <a:pt x="1702195" y="3210321"/>
                </a:lnTo>
                <a:cubicBezTo>
                  <a:pt x="1690048" y="3181604"/>
                  <a:pt x="1661613" y="3161454"/>
                  <a:pt x="1628472" y="3161454"/>
                </a:cubicBezTo>
                <a:cubicBezTo>
                  <a:pt x="1595331" y="3161454"/>
                  <a:pt x="1566896" y="3181604"/>
                  <a:pt x="1554750" y="3210321"/>
                </a:cubicBezTo>
                <a:lnTo>
                  <a:pt x="1549808" y="3234796"/>
                </a:lnTo>
                <a:lnTo>
                  <a:pt x="1476130" y="3234796"/>
                </a:lnTo>
                <a:lnTo>
                  <a:pt x="1471189" y="3210321"/>
                </a:lnTo>
                <a:cubicBezTo>
                  <a:pt x="1459042" y="3181604"/>
                  <a:pt x="1430607" y="3161454"/>
                  <a:pt x="1397466" y="3161454"/>
                </a:cubicBezTo>
                <a:cubicBezTo>
                  <a:pt x="1364325" y="3161454"/>
                  <a:pt x="1335890" y="3181604"/>
                  <a:pt x="1323744" y="3210321"/>
                </a:cubicBezTo>
                <a:lnTo>
                  <a:pt x="1318802" y="3234796"/>
                </a:lnTo>
                <a:lnTo>
                  <a:pt x="1245124" y="3234796"/>
                </a:lnTo>
                <a:lnTo>
                  <a:pt x="1240183" y="3210321"/>
                </a:lnTo>
                <a:cubicBezTo>
                  <a:pt x="1228036" y="3181604"/>
                  <a:pt x="1199601" y="3161454"/>
                  <a:pt x="1166461" y="3161454"/>
                </a:cubicBezTo>
                <a:cubicBezTo>
                  <a:pt x="1133320" y="3161454"/>
                  <a:pt x="1104885" y="3181604"/>
                  <a:pt x="1092739" y="3210321"/>
                </a:cubicBezTo>
                <a:lnTo>
                  <a:pt x="1087797" y="3234796"/>
                </a:lnTo>
                <a:lnTo>
                  <a:pt x="1014119" y="3234796"/>
                </a:lnTo>
                <a:lnTo>
                  <a:pt x="1009178" y="3210321"/>
                </a:lnTo>
                <a:cubicBezTo>
                  <a:pt x="997031" y="3181604"/>
                  <a:pt x="968596" y="3161454"/>
                  <a:pt x="935455" y="3161454"/>
                </a:cubicBezTo>
                <a:cubicBezTo>
                  <a:pt x="902314" y="3161454"/>
                  <a:pt x="873879" y="3181604"/>
                  <a:pt x="861733" y="3210321"/>
                </a:cubicBezTo>
                <a:lnTo>
                  <a:pt x="856791" y="3234796"/>
                </a:lnTo>
                <a:lnTo>
                  <a:pt x="783113" y="3234796"/>
                </a:lnTo>
                <a:lnTo>
                  <a:pt x="778171" y="3210321"/>
                </a:lnTo>
                <a:cubicBezTo>
                  <a:pt x="766025" y="3181604"/>
                  <a:pt x="737590" y="3161454"/>
                  <a:pt x="704449" y="3161454"/>
                </a:cubicBezTo>
                <a:cubicBezTo>
                  <a:pt x="671308" y="3161454"/>
                  <a:pt x="642873" y="3181604"/>
                  <a:pt x="630727" y="3210321"/>
                </a:cubicBezTo>
                <a:lnTo>
                  <a:pt x="625785" y="3234796"/>
                </a:lnTo>
                <a:lnTo>
                  <a:pt x="552107" y="3234796"/>
                </a:lnTo>
                <a:lnTo>
                  <a:pt x="547165" y="3210321"/>
                </a:lnTo>
                <a:cubicBezTo>
                  <a:pt x="535019" y="3181604"/>
                  <a:pt x="506584" y="3161454"/>
                  <a:pt x="473443" y="3161454"/>
                </a:cubicBezTo>
                <a:cubicBezTo>
                  <a:pt x="440302" y="3161454"/>
                  <a:pt x="411867" y="3181604"/>
                  <a:pt x="399721" y="3210321"/>
                </a:cubicBezTo>
                <a:lnTo>
                  <a:pt x="394779" y="3234796"/>
                </a:lnTo>
                <a:lnTo>
                  <a:pt x="321101" y="3234796"/>
                </a:lnTo>
                <a:lnTo>
                  <a:pt x="316160" y="3210321"/>
                </a:lnTo>
                <a:cubicBezTo>
                  <a:pt x="304013" y="3181604"/>
                  <a:pt x="275578" y="3161454"/>
                  <a:pt x="242438" y="3161454"/>
                </a:cubicBezTo>
                <a:cubicBezTo>
                  <a:pt x="209297" y="3161454"/>
                  <a:pt x="180862" y="3181604"/>
                  <a:pt x="168716" y="3210321"/>
                </a:cubicBezTo>
                <a:lnTo>
                  <a:pt x="163774" y="3234796"/>
                </a:lnTo>
                <a:lnTo>
                  <a:pt x="90095" y="3234796"/>
                </a:lnTo>
                <a:lnTo>
                  <a:pt x="85153" y="3210321"/>
                </a:lnTo>
                <a:cubicBezTo>
                  <a:pt x="73007" y="3181604"/>
                  <a:pt x="44572" y="3161454"/>
                  <a:pt x="11431" y="3161454"/>
                </a:cubicBezTo>
                <a:lnTo>
                  <a:pt x="0" y="3163762"/>
                </a:lnTo>
                <a:lnTo>
                  <a:pt x="0" y="555648"/>
                </a:lnTo>
                <a:lnTo>
                  <a:pt x="22318" y="546403"/>
                </a:lnTo>
                <a:cubicBezTo>
                  <a:pt x="29979" y="538742"/>
                  <a:pt x="34717" y="528159"/>
                  <a:pt x="34717" y="516469"/>
                </a:cubicBezTo>
                <a:cubicBezTo>
                  <a:pt x="34717" y="504779"/>
                  <a:pt x="29979" y="494196"/>
                  <a:pt x="22318" y="486535"/>
                </a:cubicBezTo>
                <a:lnTo>
                  <a:pt x="0" y="477291"/>
                </a:lnTo>
                <a:lnTo>
                  <a:pt x="0" y="242993"/>
                </a:lnTo>
                <a:lnTo>
                  <a:pt x="0" y="152400"/>
                </a:lnTo>
                <a:close/>
              </a:path>
            </a:pathLst>
          </a:custGeom>
          <a:solidFill>
            <a:sysClr val="window" lastClr="FFFFFF"/>
          </a:solidFill>
          <a:ln w="3175" cap="flat" cmpd="sng" algn="ctr">
            <a:solidFill>
              <a:sysClr val="window" lastClr="FFFFFF"/>
            </a:solidFill>
            <a:prstDash val="solid"/>
            <a:miter lim="800000"/>
          </a:ln>
          <a:effectLst>
            <a:outerShdw blurRad="50800" dist="38100" dir="5400000" algn="t" rotWithShape="0">
              <a:prstClr val="black">
                <a:alpha val="40000"/>
              </a:prstClr>
            </a:outerShdw>
          </a:effectLst>
        </p:spPr>
        <p:txBody>
          <a:bodyPr rtlCol="0" anchor="t">
            <a:normAutofit/>
          </a:bodyPr>
          <a:p>
            <a:pPr algn="ctr">
              <a:lnSpc>
                <a:spcPct val="120000"/>
              </a:lnSpc>
            </a:pPr>
            <a:endParaRPr lang="en-US" altLang="zh-CN" sz="2000" b="1" spc="300" dirty="0">
              <a:solidFill>
                <a:srgbClr val="FA8550"/>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0" name="矩形 29"/>
          <p:cNvSpPr/>
          <p:nvPr>
            <p:custDataLst>
              <p:tags r:id="rId4"/>
            </p:custDataLst>
          </p:nvPr>
        </p:nvSpPr>
        <p:spPr>
          <a:xfrm>
            <a:off x="4709628" y="3386755"/>
            <a:ext cx="3374089" cy="1936055"/>
          </a:xfrm>
          <a:prstGeom prst="rect">
            <a:avLst/>
          </a:prstGeom>
          <a:solidFill>
            <a:srgbClr val="FA8550"/>
          </a:solidFill>
          <a:ln w="12700" cap="flat" cmpd="sng" algn="ctr">
            <a:noFill/>
            <a:prstDash val="solid"/>
            <a:miter lim="800000"/>
          </a:ln>
          <a:effectLst/>
        </p:spPr>
        <p:txBody>
          <a:bodyPr rtlCol="0" anchor="ctr">
            <a:normAutofit/>
          </a:bodyPr>
          <a:p>
            <a:pPr algn="l">
              <a:lnSpc>
                <a:spcPct val="120000"/>
              </a:lnSpc>
            </a:pPr>
            <a:r>
              <a:rPr lang="zh-CN" altLang="en-US" sz="1800" spc="15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rPr>
              <a:t>（1）表扬要具体而有针对性</a:t>
            </a:r>
            <a:endParaRPr lang="zh-CN" altLang="en-US" sz="1800" spc="15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endParaRPr>
          </a:p>
          <a:p>
            <a:pPr algn="l">
              <a:lnSpc>
                <a:spcPct val="120000"/>
              </a:lnSpc>
            </a:pPr>
            <a:r>
              <a:rPr lang="zh-CN" altLang="en-US" sz="1800" spc="15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rPr>
              <a:t>（2）慎用批评语</a:t>
            </a:r>
            <a:endParaRPr lang="zh-CN" altLang="en-US" sz="1800" spc="15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endParaRPr>
          </a:p>
          <a:p>
            <a:pPr algn="l">
              <a:lnSpc>
                <a:spcPct val="120000"/>
              </a:lnSpc>
            </a:pPr>
            <a:r>
              <a:rPr lang="zh-CN" altLang="en-US" sz="1800" spc="15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rPr>
              <a:t>（3）反馈的方式要灵活多样</a:t>
            </a:r>
            <a:endParaRPr lang="zh-CN" altLang="en-US" sz="1800" spc="15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1" name="文本框 30"/>
          <p:cNvSpPr txBox="1"/>
          <p:nvPr>
            <p:custDataLst>
              <p:tags r:id="rId5"/>
            </p:custDataLst>
          </p:nvPr>
        </p:nvSpPr>
        <p:spPr>
          <a:xfrm>
            <a:off x="818331" y="2786390"/>
            <a:ext cx="3136632" cy="436241"/>
          </a:xfrm>
          <a:prstGeom prst="rect">
            <a:avLst/>
          </a:prstGeom>
          <a:noFill/>
        </p:spPr>
        <p:txBody>
          <a:bodyPr wrap="square" rtlCol="0" anchor="ctr">
            <a:normAutofit/>
          </a:bodyPr>
          <a:p>
            <a:pPr algn="ctr">
              <a:lnSpc>
                <a:spcPct val="120000"/>
              </a:lnSpc>
            </a:pPr>
            <a:r>
              <a:rPr lang="zh-CN" altLang="en-US" b="1" spc="300">
                <a:solidFill>
                  <a:srgbClr val="FA8550"/>
                </a:solidFill>
                <a:latin typeface="微软雅黑" panose="020B0503020204020204" pitchFamily="34" charset="-122"/>
                <a:ea typeface="微软雅黑" panose="020B0503020204020204" pitchFamily="34" charset="-122"/>
                <a:sym typeface="Arial" panose="020B0604020202020204" pitchFamily="34" charset="0"/>
              </a:rPr>
              <a:t>有效的提问</a:t>
            </a:r>
            <a:endParaRPr lang="zh-CN" altLang="en-US" b="1" spc="300">
              <a:solidFill>
                <a:srgbClr val="FA855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2" name="文本框 31"/>
          <p:cNvSpPr txBox="1"/>
          <p:nvPr>
            <p:custDataLst>
              <p:tags r:id="rId6"/>
            </p:custDataLst>
          </p:nvPr>
        </p:nvSpPr>
        <p:spPr>
          <a:xfrm>
            <a:off x="4828356" y="2786390"/>
            <a:ext cx="3136632" cy="436241"/>
          </a:xfrm>
          <a:prstGeom prst="rect">
            <a:avLst/>
          </a:prstGeom>
          <a:noFill/>
        </p:spPr>
        <p:txBody>
          <a:bodyPr wrap="square" rtlCol="0" anchor="ctr">
            <a:normAutofit/>
          </a:bodyPr>
          <a:p>
            <a:pPr algn="ctr">
              <a:lnSpc>
                <a:spcPct val="120000"/>
              </a:lnSpc>
            </a:pPr>
            <a:r>
              <a:rPr lang="zh-CN" altLang="en-US" b="1" spc="300">
                <a:solidFill>
                  <a:srgbClr val="FA8550"/>
                </a:solidFill>
                <a:latin typeface="微软雅黑" panose="020B0503020204020204" pitchFamily="34" charset="-122"/>
                <a:ea typeface="微软雅黑" panose="020B0503020204020204" pitchFamily="34" charset="-122"/>
                <a:sym typeface="Arial" panose="020B0604020202020204" pitchFamily="34" charset="0"/>
              </a:rPr>
              <a:t>有效的反馈</a:t>
            </a:r>
            <a:endParaRPr lang="zh-CN" altLang="en-US" b="1" spc="300">
              <a:solidFill>
                <a:srgbClr val="FA8550"/>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3" name="图片 32"/>
          <p:cNvPicPr/>
          <p:nvPr/>
        </p:nvPicPr>
        <p:blipFill>
          <a:blip r:embed="rId7"/>
          <a:stretch>
            <a:fillRect/>
          </a:stretch>
        </p:blipFill>
        <p:spPr>
          <a:xfrm>
            <a:off x="6084570" y="142240"/>
            <a:ext cx="2940685" cy="2480310"/>
          </a:xfrm>
          <a:prstGeom prst="rect">
            <a:avLst/>
          </a:prstGeom>
          <a:noFill/>
          <a:ln w="9525">
            <a:noFill/>
          </a:ln>
        </p:spPr>
      </p:pic>
    </p:spTree>
  </p:cSld>
  <p:clrMapOvr>
    <a:masterClrMapping/>
  </p:clrMapOvr>
  <p:transition spd="slow">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矩形 4"/>
          <p:cNvSpPr/>
          <p:nvPr/>
        </p:nvSpPr>
        <p:spPr>
          <a:xfrm>
            <a:off x="786130" y="0"/>
            <a:ext cx="8357870" cy="1303020"/>
          </a:xfrm>
          <a:prstGeom prst="rect">
            <a:avLst/>
          </a:prstGeom>
          <a:solidFill>
            <a:srgbClr val="F1F1F1"/>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19461" name="矩形 10"/>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9462" name="Group 9"/>
          <p:cNvGrpSpPr/>
          <p:nvPr/>
        </p:nvGrpSpPr>
        <p:grpSpPr>
          <a:xfrm>
            <a:off x="1071563" y="563563"/>
            <a:ext cx="409575" cy="333375"/>
            <a:chOff x="0" y="0"/>
            <a:chExt cx="1259" cy="1024"/>
          </a:xfrm>
        </p:grpSpPr>
        <p:sp>
          <p:nvSpPr>
            <p:cNvPr id="19475"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19476"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19463" name="Freeform 29"/>
          <p:cNvSpPr>
            <a:spLocks noEditPoints="1"/>
          </p:cNvSpPr>
          <p:nvPr/>
        </p:nvSpPr>
        <p:spPr>
          <a:xfrm>
            <a:off x="2000250" y="563563"/>
            <a:ext cx="409575" cy="382587"/>
          </a:xfrm>
          <a:custGeom>
            <a:avLst/>
            <a:gdLst/>
            <a:ahLst/>
            <a:cxnLst/>
            <a:pathLst/>
          </a:custGeom>
          <a:solidFill>
            <a:srgbClr val="76923C">
              <a:alpha val="100000"/>
            </a:srgbClr>
          </a:solidFill>
          <a:ln w="9525">
            <a:noFill/>
          </a:ln>
        </p:spPr>
        <p:txBody>
          <a:bodyPr/>
          <a:p>
            <a:endParaRPr lang="zh-CN" altLang="en-US"/>
          </a:p>
        </p:txBody>
      </p:sp>
      <p:grpSp>
        <p:nvGrpSpPr>
          <p:cNvPr id="19464" name="Group 13"/>
          <p:cNvGrpSpPr/>
          <p:nvPr/>
        </p:nvGrpSpPr>
        <p:grpSpPr>
          <a:xfrm>
            <a:off x="3876675" y="500063"/>
            <a:ext cx="381000" cy="382587"/>
            <a:chOff x="0" y="0"/>
            <a:chExt cx="1212" cy="1212"/>
          </a:xfrm>
        </p:grpSpPr>
        <p:sp>
          <p:nvSpPr>
            <p:cNvPr id="19473"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19474"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19465"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19466" name="Group 17"/>
          <p:cNvGrpSpPr/>
          <p:nvPr/>
        </p:nvGrpSpPr>
        <p:grpSpPr>
          <a:xfrm>
            <a:off x="2984500" y="500063"/>
            <a:ext cx="303213" cy="382587"/>
            <a:chOff x="0" y="0"/>
            <a:chExt cx="1139825" cy="1436688"/>
          </a:xfrm>
        </p:grpSpPr>
        <p:sp>
          <p:nvSpPr>
            <p:cNvPr id="19471" name="Freeform 62"/>
            <p:cNvSpPr/>
            <p:nvPr/>
          </p:nvSpPr>
          <p:spPr>
            <a:xfrm>
              <a:off x="0" y="566738"/>
              <a:ext cx="1139825" cy="869950"/>
            </a:xfrm>
            <a:custGeom>
              <a:avLst/>
              <a:gdLst/>
              <a:ahLst/>
              <a:cxnLst/>
              <a:pathLst/>
            </a:custGeom>
            <a:solidFill>
              <a:srgbClr val="262626">
                <a:alpha val="100000"/>
              </a:srgbClr>
            </a:solidFill>
            <a:ln w="9525">
              <a:noFill/>
            </a:ln>
          </p:spPr>
          <p:txBody>
            <a:bodyPr/>
            <a:p>
              <a:endParaRPr lang="zh-CN" altLang="en-US"/>
            </a:p>
          </p:txBody>
        </p:sp>
        <p:sp>
          <p:nvSpPr>
            <p:cNvPr id="19472" name="Freeform 61"/>
            <p:cNvSpPr/>
            <p:nvPr/>
          </p:nvSpPr>
          <p:spPr>
            <a:xfrm>
              <a:off x="71438" y="0"/>
              <a:ext cx="990600" cy="495300"/>
            </a:xfrm>
            <a:custGeom>
              <a:avLst/>
              <a:gdLst/>
              <a:ahLst/>
              <a:cxnLst/>
              <a:pathLst/>
            </a:custGeom>
            <a:solidFill>
              <a:srgbClr val="262626">
                <a:alpha val="100000"/>
              </a:srgbClr>
            </a:solidFill>
            <a:ln w="9525">
              <a:noFill/>
            </a:ln>
          </p:spPr>
          <p:txBody>
            <a:bodyPr/>
            <a:p>
              <a:endParaRPr lang="zh-CN" altLang="en-US"/>
            </a:p>
          </p:txBody>
        </p:sp>
      </p:grpSp>
      <p:sp>
        <p:nvSpPr>
          <p:cNvPr id="15372" name="内容占位符 28"/>
          <p:cNvSpPr>
            <a:spLocks noGrp="1"/>
          </p:cNvSpPr>
          <p:nvPr>
            <p:ph idx="1"/>
          </p:nvPr>
        </p:nvSpPr>
        <p:spPr>
          <a:xfrm>
            <a:off x="250190" y="2059940"/>
            <a:ext cx="4412615" cy="56324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lang="zh-CN" altLang="en-US" sz="2400" b="1" noProof="0" dirty="0" smtClean="0">
                <a:ln>
                  <a:noFill/>
                </a:ln>
                <a:solidFill>
                  <a:srgbClr val="1D41D5"/>
                </a:solidFill>
                <a:effectLst/>
                <a:uLnTx/>
                <a:uFillTx/>
                <a:latin typeface="楷体" panose="02010609060101010101" pitchFamily="49" charset="-122"/>
                <a:ea typeface="楷体" panose="02010609060101010101" pitchFamily="49" charset="-122"/>
                <a:sym typeface="Calibri" panose="020F0502020204030204" pitchFamily="34" charset="0"/>
              </a:rPr>
              <a:t>（一）答辩常见题型</a:t>
            </a:r>
            <a:endParaRPr kumimoji="0" lang="zh-CN" altLang="en-US" sz="1800"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
        <p:nvSpPr>
          <p:cNvPr id="21" name="圆角矩形 19"/>
          <p:cNvSpPr/>
          <p:nvPr/>
        </p:nvSpPr>
        <p:spPr>
          <a:xfrm>
            <a:off x="177800" y="1123950"/>
            <a:ext cx="3529013"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三、答辩</a:t>
            </a:r>
            <a:endParaRPr kumimoji="0" lang="zh-CN" altLang="en-US" sz="2400" b="1" i="0" u="none" strike="noStrike" kern="1200" cap="none" spc="0" normalizeH="0" baseline="0" noProof="0" dirty="0">
              <a:ln>
                <a:noFill/>
              </a:ln>
              <a:solidFill>
                <a:srgbClr val="FFCC00"/>
              </a:solidFill>
              <a:effectLst/>
              <a:uLnTx/>
              <a:uFillTx/>
              <a:latin typeface="+mn-lt"/>
              <a:ea typeface="+mn-ea"/>
              <a:cs typeface="+mn-cs"/>
            </a:endParaRPr>
          </a:p>
        </p:txBody>
      </p:sp>
      <p:sp>
        <p:nvSpPr>
          <p:cNvPr id="53" name="Freeform 28"/>
          <p:cNvSpPr/>
          <p:nvPr>
            <p:custDataLst>
              <p:tags r:id="rId1"/>
            </p:custDataLst>
          </p:nvPr>
        </p:nvSpPr>
        <p:spPr bwMode="auto">
          <a:xfrm>
            <a:off x="3958771" y="2818508"/>
            <a:ext cx="1425188" cy="1427019"/>
          </a:xfrm>
          <a:custGeom>
            <a:avLst/>
            <a:gdLst>
              <a:gd name="T0" fmla="*/ 389 w 778"/>
              <a:gd name="T1" fmla="*/ 779 h 779"/>
              <a:gd name="T2" fmla="*/ 0 w 778"/>
              <a:gd name="T3" fmla="*/ 389 h 779"/>
              <a:gd name="T4" fmla="*/ 389 w 778"/>
              <a:gd name="T5" fmla="*/ 0 h 779"/>
              <a:gd name="T6" fmla="*/ 778 w 778"/>
              <a:gd name="T7" fmla="*/ 389 h 779"/>
              <a:gd name="T8" fmla="*/ 389 w 778"/>
              <a:gd name="T9" fmla="*/ 779 h 779"/>
            </a:gdLst>
            <a:ahLst/>
            <a:cxnLst>
              <a:cxn ang="0">
                <a:pos x="T0" y="T1"/>
              </a:cxn>
              <a:cxn ang="0">
                <a:pos x="T2" y="T3"/>
              </a:cxn>
              <a:cxn ang="0">
                <a:pos x="T4" y="T5"/>
              </a:cxn>
              <a:cxn ang="0">
                <a:pos x="T6" y="T7"/>
              </a:cxn>
              <a:cxn ang="0">
                <a:pos x="T8" y="T9"/>
              </a:cxn>
            </a:cxnLst>
            <a:rect l="0" t="0" r="r" b="b"/>
            <a:pathLst>
              <a:path w="778" h="779">
                <a:moveTo>
                  <a:pt x="389" y="779"/>
                </a:moveTo>
                <a:lnTo>
                  <a:pt x="0" y="389"/>
                </a:lnTo>
                <a:lnTo>
                  <a:pt x="389" y="0"/>
                </a:lnTo>
                <a:lnTo>
                  <a:pt x="778" y="389"/>
                </a:lnTo>
                <a:lnTo>
                  <a:pt x="389" y="779"/>
                </a:lnTo>
                <a:close/>
              </a:path>
            </a:pathLst>
          </a:custGeom>
          <a:solidFill>
            <a:srgbClr val="257FBA"/>
          </a:solidFill>
          <a:ln>
            <a:noFill/>
          </a:ln>
        </p:spPr>
        <p:txBody>
          <a:bodyPr vert="horz" wrap="square" lIns="68580" tIns="34290" rIns="68580" bIns="34290" numCol="1" anchor="t" anchorCtr="0" compatLnSpc="1"/>
          <a:lstStyle/>
          <a:p>
            <a:endParaRPr lang="zh-CN" altLang="en-US" sz="1350" dirty="0"/>
          </a:p>
        </p:txBody>
      </p:sp>
      <p:sp>
        <p:nvSpPr>
          <p:cNvPr id="54" name="Freeform 29"/>
          <p:cNvSpPr/>
          <p:nvPr>
            <p:custDataLst>
              <p:tags r:id="rId2"/>
            </p:custDataLst>
          </p:nvPr>
        </p:nvSpPr>
        <p:spPr bwMode="auto">
          <a:xfrm>
            <a:off x="3958771" y="3523482"/>
            <a:ext cx="1425188" cy="848152"/>
          </a:xfrm>
          <a:custGeom>
            <a:avLst/>
            <a:gdLst>
              <a:gd name="T0" fmla="*/ 234 w 778"/>
              <a:gd name="T1" fmla="*/ 458 h 463"/>
              <a:gd name="T2" fmla="*/ 234 w 778"/>
              <a:gd name="T3" fmla="*/ 458 h 463"/>
              <a:gd name="T4" fmla="*/ 543 w 778"/>
              <a:gd name="T5" fmla="*/ 463 h 463"/>
              <a:gd name="T6" fmla="*/ 543 w 778"/>
              <a:gd name="T7" fmla="*/ 463 h 463"/>
              <a:gd name="T8" fmla="*/ 778 w 778"/>
              <a:gd name="T9" fmla="*/ 0 h 463"/>
              <a:gd name="T10" fmla="*/ 389 w 778"/>
              <a:gd name="T11" fmla="*/ 390 h 463"/>
              <a:gd name="T12" fmla="*/ 0 w 778"/>
              <a:gd name="T13" fmla="*/ 0 h 463"/>
              <a:gd name="T14" fmla="*/ 0 w 778"/>
              <a:gd name="T15" fmla="*/ 0 h 463"/>
              <a:gd name="T16" fmla="*/ 234 w 778"/>
              <a:gd name="T17" fmla="*/ 458 h 463"/>
              <a:gd name="T18" fmla="*/ 234 w 778"/>
              <a:gd name="T19" fmla="*/ 45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8" h="463">
                <a:moveTo>
                  <a:pt x="234" y="458"/>
                </a:moveTo>
                <a:lnTo>
                  <a:pt x="234" y="458"/>
                </a:lnTo>
                <a:lnTo>
                  <a:pt x="543" y="463"/>
                </a:lnTo>
                <a:lnTo>
                  <a:pt x="543" y="463"/>
                </a:lnTo>
                <a:lnTo>
                  <a:pt x="778" y="0"/>
                </a:lnTo>
                <a:lnTo>
                  <a:pt x="389" y="390"/>
                </a:lnTo>
                <a:lnTo>
                  <a:pt x="0" y="0"/>
                </a:lnTo>
                <a:lnTo>
                  <a:pt x="0" y="0"/>
                </a:lnTo>
                <a:lnTo>
                  <a:pt x="234" y="458"/>
                </a:lnTo>
                <a:lnTo>
                  <a:pt x="234" y="458"/>
                </a:lnTo>
                <a:close/>
              </a:path>
            </a:pathLst>
          </a:custGeom>
          <a:solidFill>
            <a:srgbClr val="175D91"/>
          </a:solidFill>
          <a:ln>
            <a:noFill/>
          </a:ln>
        </p:spPr>
        <p:txBody>
          <a:bodyPr vert="horz" wrap="square" lIns="68580" tIns="34290" rIns="68580" bIns="34290" numCol="1" anchor="t" anchorCtr="0" compatLnSpc="1"/>
          <a:lstStyle/>
          <a:p>
            <a:endParaRPr lang="zh-CN" altLang="en-US" sz="1350"/>
          </a:p>
        </p:txBody>
      </p:sp>
      <p:sp>
        <p:nvSpPr>
          <p:cNvPr id="55" name="Freeform 30"/>
          <p:cNvSpPr/>
          <p:nvPr>
            <p:custDataLst>
              <p:tags r:id="rId3"/>
            </p:custDataLst>
          </p:nvPr>
        </p:nvSpPr>
        <p:spPr bwMode="auto">
          <a:xfrm>
            <a:off x="2814150" y="3640721"/>
            <a:ext cx="1421524" cy="1423356"/>
          </a:xfrm>
          <a:custGeom>
            <a:avLst/>
            <a:gdLst>
              <a:gd name="T0" fmla="*/ 389 w 776"/>
              <a:gd name="T1" fmla="*/ 777 h 777"/>
              <a:gd name="T2" fmla="*/ 0 w 776"/>
              <a:gd name="T3" fmla="*/ 389 h 777"/>
              <a:gd name="T4" fmla="*/ 389 w 776"/>
              <a:gd name="T5" fmla="*/ 0 h 777"/>
              <a:gd name="T6" fmla="*/ 776 w 776"/>
              <a:gd name="T7" fmla="*/ 389 h 777"/>
              <a:gd name="T8" fmla="*/ 389 w 776"/>
              <a:gd name="T9" fmla="*/ 777 h 777"/>
            </a:gdLst>
            <a:ahLst/>
            <a:cxnLst>
              <a:cxn ang="0">
                <a:pos x="T0" y="T1"/>
              </a:cxn>
              <a:cxn ang="0">
                <a:pos x="T2" y="T3"/>
              </a:cxn>
              <a:cxn ang="0">
                <a:pos x="T4" y="T5"/>
              </a:cxn>
              <a:cxn ang="0">
                <a:pos x="T6" y="T7"/>
              </a:cxn>
              <a:cxn ang="0">
                <a:pos x="T8" y="T9"/>
              </a:cxn>
            </a:cxnLst>
            <a:rect l="0" t="0" r="r" b="b"/>
            <a:pathLst>
              <a:path w="776" h="777">
                <a:moveTo>
                  <a:pt x="389" y="777"/>
                </a:moveTo>
                <a:lnTo>
                  <a:pt x="0" y="389"/>
                </a:lnTo>
                <a:lnTo>
                  <a:pt x="389" y="0"/>
                </a:lnTo>
                <a:lnTo>
                  <a:pt x="776" y="389"/>
                </a:lnTo>
                <a:lnTo>
                  <a:pt x="389" y="777"/>
                </a:lnTo>
                <a:close/>
              </a:path>
            </a:pathLst>
          </a:custGeom>
          <a:solidFill>
            <a:srgbClr val="13B9B5"/>
          </a:solidFill>
          <a:ln>
            <a:noFill/>
          </a:ln>
        </p:spPr>
        <p:txBody>
          <a:bodyPr vert="horz" wrap="square" lIns="68580" tIns="34290" rIns="68580" bIns="34290" numCol="1" anchor="t" anchorCtr="0" compatLnSpc="1"/>
          <a:lstStyle/>
          <a:p>
            <a:endParaRPr lang="zh-CN" altLang="en-US" sz="1350"/>
          </a:p>
        </p:txBody>
      </p:sp>
      <p:sp>
        <p:nvSpPr>
          <p:cNvPr id="56" name="Freeform 31"/>
          <p:cNvSpPr/>
          <p:nvPr>
            <p:custDataLst>
              <p:tags r:id="rId4"/>
            </p:custDataLst>
          </p:nvPr>
        </p:nvSpPr>
        <p:spPr bwMode="auto">
          <a:xfrm>
            <a:off x="3519124" y="3593093"/>
            <a:ext cx="754727" cy="1575400"/>
          </a:xfrm>
          <a:custGeom>
            <a:avLst/>
            <a:gdLst>
              <a:gd name="T0" fmla="*/ 193 w 412"/>
              <a:gd name="T1" fmla="*/ 0 h 860"/>
              <a:gd name="T2" fmla="*/ 0 w 412"/>
              <a:gd name="T3" fmla="*/ 26 h 860"/>
              <a:gd name="T4" fmla="*/ 387 w 412"/>
              <a:gd name="T5" fmla="*/ 415 h 860"/>
              <a:gd name="T6" fmla="*/ 0 w 412"/>
              <a:gd name="T7" fmla="*/ 803 h 860"/>
              <a:gd name="T8" fmla="*/ 194 w 412"/>
              <a:gd name="T9" fmla="*/ 860 h 860"/>
              <a:gd name="T10" fmla="*/ 412 w 412"/>
              <a:gd name="T11" fmla="*/ 430 h 860"/>
              <a:gd name="T12" fmla="*/ 193 w 412"/>
              <a:gd name="T13" fmla="*/ 0 h 860"/>
            </a:gdLst>
            <a:ahLst/>
            <a:cxnLst>
              <a:cxn ang="0">
                <a:pos x="T0" y="T1"/>
              </a:cxn>
              <a:cxn ang="0">
                <a:pos x="T2" y="T3"/>
              </a:cxn>
              <a:cxn ang="0">
                <a:pos x="T4" y="T5"/>
              </a:cxn>
              <a:cxn ang="0">
                <a:pos x="T6" y="T7"/>
              </a:cxn>
              <a:cxn ang="0">
                <a:pos x="T8" y="T9"/>
              </a:cxn>
              <a:cxn ang="0">
                <a:pos x="T10" y="T11"/>
              </a:cxn>
              <a:cxn ang="0">
                <a:pos x="T12" y="T13"/>
              </a:cxn>
            </a:cxnLst>
            <a:rect l="0" t="0" r="r" b="b"/>
            <a:pathLst>
              <a:path w="412" h="860">
                <a:moveTo>
                  <a:pt x="193" y="0"/>
                </a:moveTo>
                <a:lnTo>
                  <a:pt x="0" y="26"/>
                </a:lnTo>
                <a:lnTo>
                  <a:pt x="387" y="415"/>
                </a:lnTo>
                <a:lnTo>
                  <a:pt x="0" y="803"/>
                </a:lnTo>
                <a:lnTo>
                  <a:pt x="194" y="860"/>
                </a:lnTo>
                <a:lnTo>
                  <a:pt x="412" y="430"/>
                </a:lnTo>
                <a:lnTo>
                  <a:pt x="193" y="0"/>
                </a:lnTo>
                <a:close/>
              </a:path>
            </a:pathLst>
          </a:custGeom>
          <a:solidFill>
            <a:srgbClr val="13B9B5">
              <a:lumMod val="75000"/>
            </a:srgbClr>
          </a:solidFill>
          <a:ln>
            <a:noFill/>
          </a:ln>
        </p:spPr>
        <p:txBody>
          <a:bodyPr vert="horz" wrap="square" lIns="68580" tIns="34290" rIns="68580" bIns="34290" numCol="1" anchor="t" anchorCtr="0" compatLnSpc="1"/>
          <a:lstStyle/>
          <a:p>
            <a:endParaRPr lang="zh-CN" altLang="en-US" sz="1350"/>
          </a:p>
        </p:txBody>
      </p:sp>
      <p:sp>
        <p:nvSpPr>
          <p:cNvPr id="57" name="Freeform 32"/>
          <p:cNvSpPr/>
          <p:nvPr>
            <p:custDataLst>
              <p:tags r:id="rId5"/>
            </p:custDataLst>
          </p:nvPr>
        </p:nvSpPr>
        <p:spPr bwMode="auto">
          <a:xfrm>
            <a:off x="3958771" y="4477589"/>
            <a:ext cx="1425188" cy="1427019"/>
          </a:xfrm>
          <a:custGeom>
            <a:avLst/>
            <a:gdLst>
              <a:gd name="T0" fmla="*/ 389 w 778"/>
              <a:gd name="T1" fmla="*/ 0 h 779"/>
              <a:gd name="T2" fmla="*/ 0 w 778"/>
              <a:gd name="T3" fmla="*/ 390 h 779"/>
              <a:gd name="T4" fmla="*/ 389 w 778"/>
              <a:gd name="T5" fmla="*/ 779 h 779"/>
              <a:gd name="T6" fmla="*/ 778 w 778"/>
              <a:gd name="T7" fmla="*/ 390 h 779"/>
              <a:gd name="T8" fmla="*/ 389 w 778"/>
              <a:gd name="T9" fmla="*/ 0 h 779"/>
            </a:gdLst>
            <a:ahLst/>
            <a:cxnLst>
              <a:cxn ang="0">
                <a:pos x="T0" y="T1"/>
              </a:cxn>
              <a:cxn ang="0">
                <a:pos x="T2" y="T3"/>
              </a:cxn>
              <a:cxn ang="0">
                <a:pos x="T4" y="T5"/>
              </a:cxn>
              <a:cxn ang="0">
                <a:pos x="T6" y="T7"/>
              </a:cxn>
              <a:cxn ang="0">
                <a:pos x="T8" y="T9"/>
              </a:cxn>
            </a:cxnLst>
            <a:rect l="0" t="0" r="r" b="b"/>
            <a:pathLst>
              <a:path w="778" h="779">
                <a:moveTo>
                  <a:pt x="389" y="0"/>
                </a:moveTo>
                <a:lnTo>
                  <a:pt x="0" y="390"/>
                </a:lnTo>
                <a:lnTo>
                  <a:pt x="389" y="779"/>
                </a:lnTo>
                <a:lnTo>
                  <a:pt x="778" y="390"/>
                </a:lnTo>
                <a:lnTo>
                  <a:pt x="389" y="0"/>
                </a:lnTo>
                <a:close/>
              </a:path>
            </a:pathLst>
          </a:custGeom>
          <a:solidFill>
            <a:srgbClr val="9CBA56"/>
          </a:solidFill>
          <a:ln>
            <a:noFill/>
          </a:ln>
        </p:spPr>
        <p:txBody>
          <a:bodyPr vert="horz" wrap="square" lIns="68580" tIns="34290" rIns="68580" bIns="34290" numCol="1" anchor="t" anchorCtr="0" compatLnSpc="1"/>
          <a:lstStyle/>
          <a:p>
            <a:endParaRPr lang="zh-CN" altLang="en-US" sz="1350"/>
          </a:p>
        </p:txBody>
      </p:sp>
      <p:sp>
        <p:nvSpPr>
          <p:cNvPr id="58" name="Freeform 33"/>
          <p:cNvSpPr/>
          <p:nvPr>
            <p:custDataLst>
              <p:tags r:id="rId6"/>
            </p:custDataLst>
          </p:nvPr>
        </p:nvSpPr>
        <p:spPr bwMode="auto">
          <a:xfrm>
            <a:off x="3958771" y="4353315"/>
            <a:ext cx="1425188" cy="846320"/>
          </a:xfrm>
          <a:custGeom>
            <a:avLst/>
            <a:gdLst>
              <a:gd name="T0" fmla="*/ 234 w 778"/>
              <a:gd name="T1" fmla="*/ 4 h 462"/>
              <a:gd name="T2" fmla="*/ 234 w 778"/>
              <a:gd name="T3" fmla="*/ 4 h 462"/>
              <a:gd name="T4" fmla="*/ 543 w 778"/>
              <a:gd name="T5" fmla="*/ 0 h 462"/>
              <a:gd name="T6" fmla="*/ 543 w 778"/>
              <a:gd name="T7" fmla="*/ 0 h 462"/>
              <a:gd name="T8" fmla="*/ 778 w 778"/>
              <a:gd name="T9" fmla="*/ 462 h 462"/>
              <a:gd name="T10" fmla="*/ 389 w 778"/>
              <a:gd name="T11" fmla="*/ 72 h 462"/>
              <a:gd name="T12" fmla="*/ 0 w 778"/>
              <a:gd name="T13" fmla="*/ 462 h 462"/>
              <a:gd name="T14" fmla="*/ 0 w 778"/>
              <a:gd name="T15" fmla="*/ 462 h 462"/>
              <a:gd name="T16" fmla="*/ 234 w 778"/>
              <a:gd name="T17" fmla="*/ 4 h 462"/>
              <a:gd name="T18" fmla="*/ 234 w 778"/>
              <a:gd name="T19" fmla="*/ 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8" h="462">
                <a:moveTo>
                  <a:pt x="234" y="4"/>
                </a:moveTo>
                <a:lnTo>
                  <a:pt x="234" y="4"/>
                </a:lnTo>
                <a:lnTo>
                  <a:pt x="543" y="0"/>
                </a:lnTo>
                <a:lnTo>
                  <a:pt x="543" y="0"/>
                </a:lnTo>
                <a:lnTo>
                  <a:pt x="778" y="462"/>
                </a:lnTo>
                <a:lnTo>
                  <a:pt x="389" y="72"/>
                </a:lnTo>
                <a:lnTo>
                  <a:pt x="0" y="462"/>
                </a:lnTo>
                <a:lnTo>
                  <a:pt x="0" y="462"/>
                </a:lnTo>
                <a:lnTo>
                  <a:pt x="234" y="4"/>
                </a:lnTo>
                <a:lnTo>
                  <a:pt x="234" y="4"/>
                </a:lnTo>
                <a:close/>
              </a:path>
            </a:pathLst>
          </a:custGeom>
          <a:solidFill>
            <a:srgbClr val="9CBA56">
              <a:lumMod val="75000"/>
            </a:srgbClr>
          </a:solidFill>
          <a:ln>
            <a:noFill/>
          </a:ln>
        </p:spPr>
        <p:txBody>
          <a:bodyPr vert="horz" wrap="square" lIns="68580" tIns="34290" rIns="68580" bIns="34290" numCol="1" anchor="t" anchorCtr="0" compatLnSpc="1"/>
          <a:lstStyle/>
          <a:p>
            <a:endParaRPr lang="zh-CN" altLang="en-US" sz="1350"/>
          </a:p>
        </p:txBody>
      </p:sp>
      <p:sp>
        <p:nvSpPr>
          <p:cNvPr id="59" name="Freeform 34"/>
          <p:cNvSpPr/>
          <p:nvPr>
            <p:custDataLst>
              <p:tags r:id="rId7"/>
            </p:custDataLst>
          </p:nvPr>
        </p:nvSpPr>
        <p:spPr bwMode="auto">
          <a:xfrm>
            <a:off x="5100019" y="3611412"/>
            <a:ext cx="1425188" cy="1425188"/>
          </a:xfrm>
          <a:custGeom>
            <a:avLst/>
            <a:gdLst>
              <a:gd name="T0" fmla="*/ 389 w 778"/>
              <a:gd name="T1" fmla="*/ 778 h 778"/>
              <a:gd name="T2" fmla="*/ 778 w 778"/>
              <a:gd name="T3" fmla="*/ 389 h 778"/>
              <a:gd name="T4" fmla="*/ 389 w 778"/>
              <a:gd name="T5" fmla="*/ 0 h 778"/>
              <a:gd name="T6" fmla="*/ 0 w 778"/>
              <a:gd name="T7" fmla="*/ 389 h 778"/>
              <a:gd name="T8" fmla="*/ 389 w 778"/>
              <a:gd name="T9" fmla="*/ 778 h 778"/>
            </a:gdLst>
            <a:ahLst/>
            <a:cxnLst>
              <a:cxn ang="0">
                <a:pos x="T0" y="T1"/>
              </a:cxn>
              <a:cxn ang="0">
                <a:pos x="T2" y="T3"/>
              </a:cxn>
              <a:cxn ang="0">
                <a:pos x="T4" y="T5"/>
              </a:cxn>
              <a:cxn ang="0">
                <a:pos x="T6" y="T7"/>
              </a:cxn>
              <a:cxn ang="0">
                <a:pos x="T8" y="T9"/>
              </a:cxn>
            </a:cxnLst>
            <a:rect l="0" t="0" r="r" b="b"/>
            <a:pathLst>
              <a:path w="778" h="778">
                <a:moveTo>
                  <a:pt x="389" y="778"/>
                </a:moveTo>
                <a:lnTo>
                  <a:pt x="778" y="389"/>
                </a:lnTo>
                <a:lnTo>
                  <a:pt x="389" y="0"/>
                </a:lnTo>
                <a:lnTo>
                  <a:pt x="0" y="389"/>
                </a:lnTo>
                <a:lnTo>
                  <a:pt x="389" y="778"/>
                </a:lnTo>
                <a:close/>
              </a:path>
            </a:pathLst>
          </a:custGeom>
          <a:solidFill>
            <a:srgbClr val="F09B1D"/>
          </a:solidFill>
          <a:ln>
            <a:noFill/>
          </a:ln>
        </p:spPr>
        <p:txBody>
          <a:bodyPr vert="horz" wrap="square" lIns="68580" tIns="34290" rIns="68580" bIns="34290" numCol="1" anchor="t" anchorCtr="0" compatLnSpc="1"/>
          <a:lstStyle/>
          <a:p>
            <a:endParaRPr lang="zh-CN" altLang="en-US" sz="1350"/>
          </a:p>
        </p:txBody>
      </p:sp>
      <p:sp>
        <p:nvSpPr>
          <p:cNvPr id="60" name="Freeform 35"/>
          <p:cNvSpPr/>
          <p:nvPr>
            <p:custDataLst>
              <p:tags r:id="rId8"/>
            </p:custDataLst>
          </p:nvPr>
        </p:nvSpPr>
        <p:spPr bwMode="auto">
          <a:xfrm>
            <a:off x="5057887" y="3565615"/>
            <a:ext cx="754727" cy="1577232"/>
          </a:xfrm>
          <a:custGeom>
            <a:avLst/>
            <a:gdLst>
              <a:gd name="T0" fmla="*/ 217 w 412"/>
              <a:gd name="T1" fmla="*/ 0 h 861"/>
              <a:gd name="T2" fmla="*/ 412 w 412"/>
              <a:gd name="T3" fmla="*/ 25 h 861"/>
              <a:gd name="T4" fmla="*/ 23 w 412"/>
              <a:gd name="T5" fmla="*/ 414 h 861"/>
              <a:gd name="T6" fmla="*/ 412 w 412"/>
              <a:gd name="T7" fmla="*/ 803 h 861"/>
              <a:gd name="T8" fmla="*/ 217 w 412"/>
              <a:gd name="T9" fmla="*/ 861 h 861"/>
              <a:gd name="T10" fmla="*/ 0 w 412"/>
              <a:gd name="T11" fmla="*/ 430 h 861"/>
              <a:gd name="T12" fmla="*/ 217 w 412"/>
              <a:gd name="T13" fmla="*/ 0 h 861"/>
            </a:gdLst>
            <a:ahLst/>
            <a:cxnLst>
              <a:cxn ang="0">
                <a:pos x="T0" y="T1"/>
              </a:cxn>
              <a:cxn ang="0">
                <a:pos x="T2" y="T3"/>
              </a:cxn>
              <a:cxn ang="0">
                <a:pos x="T4" y="T5"/>
              </a:cxn>
              <a:cxn ang="0">
                <a:pos x="T6" y="T7"/>
              </a:cxn>
              <a:cxn ang="0">
                <a:pos x="T8" y="T9"/>
              </a:cxn>
              <a:cxn ang="0">
                <a:pos x="T10" y="T11"/>
              </a:cxn>
              <a:cxn ang="0">
                <a:pos x="T12" y="T13"/>
              </a:cxn>
            </a:cxnLst>
            <a:rect l="0" t="0" r="r" b="b"/>
            <a:pathLst>
              <a:path w="412" h="861">
                <a:moveTo>
                  <a:pt x="217" y="0"/>
                </a:moveTo>
                <a:lnTo>
                  <a:pt x="412" y="25"/>
                </a:lnTo>
                <a:lnTo>
                  <a:pt x="23" y="414"/>
                </a:lnTo>
                <a:lnTo>
                  <a:pt x="412" y="803"/>
                </a:lnTo>
                <a:lnTo>
                  <a:pt x="217" y="861"/>
                </a:lnTo>
                <a:lnTo>
                  <a:pt x="0" y="430"/>
                </a:lnTo>
                <a:lnTo>
                  <a:pt x="217" y="0"/>
                </a:lnTo>
                <a:close/>
              </a:path>
            </a:pathLst>
          </a:custGeom>
          <a:solidFill>
            <a:srgbClr val="F09B1D">
              <a:lumMod val="80000"/>
            </a:srgbClr>
          </a:solidFill>
          <a:ln>
            <a:noFill/>
          </a:ln>
        </p:spPr>
        <p:txBody>
          <a:bodyPr vert="horz" wrap="square" lIns="68580" tIns="34290" rIns="68580" bIns="34290" numCol="1" anchor="t" anchorCtr="0" compatLnSpc="1"/>
          <a:lstStyle/>
          <a:p>
            <a:endParaRPr lang="zh-CN" altLang="en-US" sz="1350"/>
          </a:p>
        </p:txBody>
      </p:sp>
      <p:sp>
        <p:nvSpPr>
          <p:cNvPr id="15" name="KSO_Shape"/>
          <p:cNvSpPr/>
          <p:nvPr>
            <p:custDataLst>
              <p:tags r:id="rId9"/>
            </p:custDataLst>
          </p:nvPr>
        </p:nvSpPr>
        <p:spPr>
          <a:xfrm>
            <a:off x="4354340" y="4847827"/>
            <a:ext cx="601193" cy="701781"/>
          </a:xfrm>
          <a:custGeom>
            <a:avLst/>
            <a:gdLst>
              <a:gd name="connsiteX0" fmla="*/ 1638300 w 4396363"/>
              <a:gd name="connsiteY0" fmla="*/ 558403 h 5128349"/>
              <a:gd name="connsiteX1" fmla="*/ 558403 w 4396363"/>
              <a:gd name="connsiteY1" fmla="*/ 1638300 h 5128349"/>
              <a:gd name="connsiteX2" fmla="*/ 1638300 w 4396363"/>
              <a:gd name="connsiteY2" fmla="*/ 2718197 h 5128349"/>
              <a:gd name="connsiteX3" fmla="*/ 2718197 w 4396363"/>
              <a:gd name="connsiteY3" fmla="*/ 1638300 h 5128349"/>
              <a:gd name="connsiteX4" fmla="*/ 1638300 w 4396363"/>
              <a:gd name="connsiteY4" fmla="*/ 558403 h 5128349"/>
              <a:gd name="connsiteX5" fmla="*/ 1638300 w 4396363"/>
              <a:gd name="connsiteY5" fmla="*/ 0 h 5128349"/>
              <a:gd name="connsiteX6" fmla="*/ 3276600 w 4396363"/>
              <a:gd name="connsiteY6" fmla="*/ 1638300 h 5128349"/>
              <a:gd name="connsiteX7" fmla="*/ 2902492 w 4396363"/>
              <a:gd name="connsiteY7" fmla="*/ 2680411 h 5128349"/>
              <a:gd name="connsiteX8" fmla="*/ 2816386 w 4396363"/>
              <a:gd name="connsiteY8" fmla="*/ 2775151 h 5128349"/>
              <a:gd name="connsiteX9" fmla="*/ 2928393 w 4396363"/>
              <a:gd name="connsiteY9" fmla="*/ 2923790 h 5128349"/>
              <a:gd name="connsiteX10" fmla="*/ 2942554 w 4396363"/>
              <a:gd name="connsiteY10" fmla="*/ 2913119 h 5128349"/>
              <a:gd name="connsiteX11" fmla="*/ 3136485 w 4396363"/>
              <a:gd name="connsiteY11" fmla="*/ 2942400 h 5128349"/>
              <a:gd name="connsiteX12" fmla="*/ 4367683 w 4396363"/>
              <a:gd name="connsiteY12" fmla="*/ 4576254 h 5128349"/>
              <a:gd name="connsiteX13" fmla="*/ 4342375 w 4396363"/>
              <a:gd name="connsiteY13" fmla="*/ 4770744 h 5128349"/>
              <a:gd name="connsiteX14" fmla="*/ 3903910 w 4396363"/>
              <a:gd name="connsiteY14" fmla="*/ 5101151 h 5128349"/>
              <a:gd name="connsiteX15" fmla="*/ 3709978 w 4396363"/>
              <a:gd name="connsiteY15" fmla="*/ 5071870 h 5128349"/>
              <a:gd name="connsiteX16" fmla="*/ 2478781 w 4396363"/>
              <a:gd name="connsiteY16" fmla="*/ 3438015 h 5128349"/>
              <a:gd name="connsiteX17" fmla="*/ 2504089 w 4396363"/>
              <a:gd name="connsiteY17" fmla="*/ 3243526 h 5128349"/>
              <a:gd name="connsiteX18" fmla="*/ 2518249 w 4396363"/>
              <a:gd name="connsiteY18" fmla="*/ 3232855 h 5128349"/>
              <a:gd name="connsiteX19" fmla="*/ 2406738 w 4396363"/>
              <a:gd name="connsiteY19" fmla="*/ 3084875 h 5128349"/>
              <a:gd name="connsiteX20" fmla="*/ 2276001 w 4396363"/>
              <a:gd name="connsiteY20" fmla="*/ 3147854 h 5128349"/>
              <a:gd name="connsiteX21" fmla="*/ 1638300 w 4396363"/>
              <a:gd name="connsiteY21" fmla="*/ 3276600 h 5128349"/>
              <a:gd name="connsiteX22" fmla="*/ 0 w 4396363"/>
              <a:gd name="connsiteY22" fmla="*/ 1638300 h 5128349"/>
              <a:gd name="connsiteX23" fmla="*/ 1638300 w 4396363"/>
              <a:gd name="connsiteY23" fmla="*/ 0 h 512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96363" h="5128349">
                <a:moveTo>
                  <a:pt x="1638300" y="558403"/>
                </a:moveTo>
                <a:cubicBezTo>
                  <a:pt x="1041889" y="558403"/>
                  <a:pt x="558403" y="1041889"/>
                  <a:pt x="558403" y="1638300"/>
                </a:cubicBezTo>
                <a:cubicBezTo>
                  <a:pt x="558403" y="2234711"/>
                  <a:pt x="1041889" y="2718197"/>
                  <a:pt x="1638300" y="2718197"/>
                </a:cubicBezTo>
                <a:cubicBezTo>
                  <a:pt x="2234711" y="2718197"/>
                  <a:pt x="2718197" y="2234711"/>
                  <a:pt x="2718197" y="1638300"/>
                </a:cubicBezTo>
                <a:cubicBezTo>
                  <a:pt x="2718197" y="1041889"/>
                  <a:pt x="2234711" y="558403"/>
                  <a:pt x="1638300" y="558403"/>
                </a:cubicBezTo>
                <a:close/>
                <a:moveTo>
                  <a:pt x="1638300" y="0"/>
                </a:moveTo>
                <a:cubicBezTo>
                  <a:pt x="2543108" y="0"/>
                  <a:pt x="3276600" y="733492"/>
                  <a:pt x="3276600" y="1638300"/>
                </a:cubicBezTo>
                <a:cubicBezTo>
                  <a:pt x="3276600" y="2034154"/>
                  <a:pt x="3136205" y="2397216"/>
                  <a:pt x="2902492" y="2680411"/>
                </a:cubicBezTo>
                <a:lnTo>
                  <a:pt x="2816386" y="2775151"/>
                </a:lnTo>
                <a:lnTo>
                  <a:pt x="2928393" y="2923790"/>
                </a:lnTo>
                <a:lnTo>
                  <a:pt x="2942554" y="2913119"/>
                </a:lnTo>
                <a:cubicBezTo>
                  <a:pt x="3003095" y="2867498"/>
                  <a:pt x="3089921" y="2880607"/>
                  <a:pt x="3136485" y="2942400"/>
                </a:cubicBezTo>
                <a:lnTo>
                  <a:pt x="4367683" y="4576254"/>
                </a:lnTo>
                <a:cubicBezTo>
                  <a:pt x="4414247" y="4638047"/>
                  <a:pt x="4402916" y="4725123"/>
                  <a:pt x="4342375" y="4770744"/>
                </a:cubicBezTo>
                <a:lnTo>
                  <a:pt x="3903910" y="5101151"/>
                </a:lnTo>
                <a:cubicBezTo>
                  <a:pt x="3843369" y="5146772"/>
                  <a:pt x="3756543" y="5133662"/>
                  <a:pt x="3709978" y="5071870"/>
                </a:cubicBezTo>
                <a:lnTo>
                  <a:pt x="2478781" y="3438015"/>
                </a:lnTo>
                <a:cubicBezTo>
                  <a:pt x="2432217" y="3376223"/>
                  <a:pt x="2443548" y="3289147"/>
                  <a:pt x="2504089" y="3243526"/>
                </a:cubicBezTo>
                <a:lnTo>
                  <a:pt x="2518249" y="3232855"/>
                </a:lnTo>
                <a:lnTo>
                  <a:pt x="2406738" y="3084875"/>
                </a:lnTo>
                <a:lnTo>
                  <a:pt x="2276001" y="3147854"/>
                </a:lnTo>
                <a:cubicBezTo>
                  <a:pt x="2079997" y="3230757"/>
                  <a:pt x="1864502" y="3276600"/>
                  <a:pt x="1638300" y="3276600"/>
                </a:cubicBezTo>
                <a:cubicBezTo>
                  <a:pt x="733492" y="3276600"/>
                  <a:pt x="0" y="2543108"/>
                  <a:pt x="0" y="1638300"/>
                </a:cubicBezTo>
                <a:cubicBezTo>
                  <a:pt x="0" y="733492"/>
                  <a:pt x="733492" y="0"/>
                  <a:pt x="1638300" y="0"/>
                </a:cubicBezTo>
                <a:close/>
              </a:path>
            </a:pathLst>
          </a:custGeom>
          <a:solidFill>
            <a:srgbClr val="FFFFFF"/>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rgbClr val="FFFFFF"/>
                </a:solidFill>
                <a:latin typeface="等线" panose="02010600030101010101" charset="-122"/>
                <a:ea typeface="+mn-ea"/>
                <a:cs typeface="+mn-ea"/>
              </a:defRPr>
            </a:lvl1pPr>
            <a:lvl2pPr marL="457200" algn="l" rtl="0" eaLnBrk="0" fontAlgn="base" hangingPunct="0">
              <a:spcBef>
                <a:spcPct val="0"/>
              </a:spcBef>
              <a:spcAft>
                <a:spcPct val="0"/>
              </a:spcAft>
              <a:defRPr kern="1200">
                <a:solidFill>
                  <a:srgbClr val="FFFFFF"/>
                </a:solidFill>
                <a:latin typeface="等线" panose="02010600030101010101" charset="-122"/>
                <a:ea typeface="+mn-ea"/>
                <a:cs typeface="+mn-ea"/>
              </a:defRPr>
            </a:lvl2pPr>
            <a:lvl3pPr marL="914400" algn="l" rtl="0" eaLnBrk="0" fontAlgn="base" hangingPunct="0">
              <a:spcBef>
                <a:spcPct val="0"/>
              </a:spcBef>
              <a:spcAft>
                <a:spcPct val="0"/>
              </a:spcAft>
              <a:defRPr kern="1200">
                <a:solidFill>
                  <a:srgbClr val="FFFFFF"/>
                </a:solidFill>
                <a:latin typeface="等线" panose="02010600030101010101" charset="-122"/>
                <a:ea typeface="+mn-ea"/>
                <a:cs typeface="+mn-ea"/>
              </a:defRPr>
            </a:lvl3pPr>
            <a:lvl4pPr marL="1371600" algn="l" rtl="0" eaLnBrk="0" fontAlgn="base" hangingPunct="0">
              <a:spcBef>
                <a:spcPct val="0"/>
              </a:spcBef>
              <a:spcAft>
                <a:spcPct val="0"/>
              </a:spcAft>
              <a:defRPr kern="1200">
                <a:solidFill>
                  <a:srgbClr val="FFFFFF"/>
                </a:solidFill>
                <a:latin typeface="等线" panose="02010600030101010101" charset="-122"/>
                <a:ea typeface="+mn-ea"/>
                <a:cs typeface="+mn-ea"/>
              </a:defRPr>
            </a:lvl4pPr>
            <a:lvl5pPr marL="1828800" algn="l" rtl="0" eaLnBrk="0" fontAlgn="base" hangingPunct="0">
              <a:spcBef>
                <a:spcPct val="0"/>
              </a:spcBef>
              <a:spcAft>
                <a:spcPct val="0"/>
              </a:spcAft>
              <a:defRPr kern="1200">
                <a:solidFill>
                  <a:srgbClr val="FFFFFF"/>
                </a:solidFill>
                <a:latin typeface="等线" panose="02010600030101010101" charset="-122"/>
                <a:ea typeface="+mn-ea"/>
                <a:cs typeface="+mn-ea"/>
              </a:defRPr>
            </a:lvl5pPr>
            <a:lvl6pPr marL="2286000" algn="l" defTabSz="914400" rtl="0" eaLnBrk="1" latinLnBrk="0" hangingPunct="1">
              <a:defRPr kern="1200">
                <a:solidFill>
                  <a:srgbClr val="FFFFFF"/>
                </a:solidFill>
                <a:latin typeface="等线" panose="02010600030101010101" charset="-122"/>
                <a:ea typeface="+mn-ea"/>
                <a:cs typeface="+mn-ea"/>
              </a:defRPr>
            </a:lvl6pPr>
            <a:lvl7pPr marL="2743200" algn="l" defTabSz="914400" rtl="0" eaLnBrk="1" latinLnBrk="0" hangingPunct="1">
              <a:defRPr kern="1200">
                <a:solidFill>
                  <a:srgbClr val="FFFFFF"/>
                </a:solidFill>
                <a:latin typeface="等线" panose="02010600030101010101" charset="-122"/>
                <a:ea typeface="+mn-ea"/>
                <a:cs typeface="+mn-ea"/>
              </a:defRPr>
            </a:lvl7pPr>
            <a:lvl8pPr marL="3200400" algn="l" defTabSz="914400" rtl="0" eaLnBrk="1" latinLnBrk="0" hangingPunct="1">
              <a:defRPr kern="1200">
                <a:solidFill>
                  <a:srgbClr val="FFFFFF"/>
                </a:solidFill>
                <a:latin typeface="等线" panose="02010600030101010101" charset="-122"/>
                <a:ea typeface="+mn-ea"/>
                <a:cs typeface="+mn-ea"/>
              </a:defRPr>
            </a:lvl8pPr>
            <a:lvl9pPr marL="3657600" algn="l" defTabSz="914400" rtl="0" eaLnBrk="1" latinLnBrk="0" hangingPunct="1">
              <a:defRPr kern="1200">
                <a:solidFill>
                  <a:srgbClr val="FFFFFF"/>
                </a:solidFill>
                <a:latin typeface="等线" panose="02010600030101010101" charset="-122"/>
                <a:ea typeface="+mn-ea"/>
                <a:cs typeface="+mn-ea"/>
              </a:defRPr>
            </a:lvl9pPr>
          </a:lstStyle>
          <a:p>
            <a:pPr algn="ctr" eaLnBrk="1" fontAlgn="auto" hangingPunct="1">
              <a:spcBef>
                <a:spcPts val="0"/>
              </a:spcBef>
              <a:spcAft>
                <a:spcPts val="0"/>
              </a:spcAft>
              <a:defRPr/>
            </a:pPr>
            <a:endParaRPr lang="zh-CN" altLang="en-US" sz="1350">
              <a:solidFill>
                <a:srgbClr val="FFFFFF"/>
              </a:solidFill>
            </a:endParaRPr>
          </a:p>
        </p:txBody>
      </p:sp>
      <p:sp>
        <p:nvSpPr>
          <p:cNvPr id="16" name="KSO_Shape"/>
          <p:cNvSpPr/>
          <p:nvPr>
            <p:custDataLst>
              <p:tags r:id="rId10"/>
            </p:custDataLst>
          </p:nvPr>
        </p:nvSpPr>
        <p:spPr bwMode="auto">
          <a:xfrm>
            <a:off x="5495089" y="4019790"/>
            <a:ext cx="609446" cy="608429"/>
          </a:xfrm>
          <a:custGeom>
            <a:avLst/>
            <a:gdLst>
              <a:gd name="T0" fmla="*/ 1860613 w 1893888"/>
              <a:gd name="T1" fmla="*/ 1190181 h 1892300"/>
              <a:gd name="T2" fmla="*/ 1762384 w 1893888"/>
              <a:gd name="T3" fmla="*/ 1425225 h 1892300"/>
              <a:gd name="T4" fmla="*/ 1607647 w 1893888"/>
              <a:gd name="T5" fmla="*/ 1622419 h 1892300"/>
              <a:gd name="T6" fmla="*/ 1499648 w 1893888"/>
              <a:gd name="T7" fmla="*/ 1493250 h 1892300"/>
              <a:gd name="T8" fmla="*/ 1362602 w 1893888"/>
              <a:gd name="T9" fmla="*/ 1332319 h 1892300"/>
              <a:gd name="T10" fmla="*/ 1273087 w 1893888"/>
              <a:gd name="T11" fmla="*/ 1180123 h 1892300"/>
              <a:gd name="T12" fmla="*/ 1229253 w 1893888"/>
              <a:gd name="T13" fmla="*/ 988223 h 1892300"/>
              <a:gd name="T14" fmla="*/ 1180451 w 1893888"/>
              <a:gd name="T15" fmla="*/ 1066373 h 1892300"/>
              <a:gd name="T16" fmla="*/ 1243042 w 1893888"/>
              <a:gd name="T17" fmla="*/ 1250737 h 1892300"/>
              <a:gd name="T18" fmla="*/ 1345512 w 1893888"/>
              <a:gd name="T19" fmla="*/ 1403048 h 1892300"/>
              <a:gd name="T20" fmla="*/ 1487860 w 1893888"/>
              <a:gd name="T21" fmla="*/ 1576551 h 1892300"/>
              <a:gd name="T22" fmla="*/ 1485483 w 1893888"/>
              <a:gd name="T23" fmla="*/ 1723830 h 1892300"/>
              <a:gd name="T24" fmla="*/ 1299823 w 1893888"/>
              <a:gd name="T25" fmla="*/ 1824488 h 1892300"/>
              <a:gd name="T26" fmla="*/ 1091978 w 1893888"/>
              <a:gd name="T27" fmla="*/ 1881440 h 1892300"/>
              <a:gd name="T28" fmla="*/ 894028 w 1893888"/>
              <a:gd name="T29" fmla="*/ 1891505 h 1892300"/>
              <a:gd name="T30" fmla="*/ 678922 w 1893888"/>
              <a:gd name="T31" fmla="*/ 1854145 h 1892300"/>
              <a:gd name="T32" fmla="*/ 482865 w 1893888"/>
              <a:gd name="T33" fmla="*/ 1770680 h 1892300"/>
              <a:gd name="T34" fmla="*/ 361951 w 1893888"/>
              <a:gd name="T35" fmla="*/ 1634222 h 1892300"/>
              <a:gd name="T36" fmla="*/ 462228 w 1893888"/>
              <a:gd name="T37" fmla="*/ 1490876 h 1892300"/>
              <a:gd name="T38" fmla="*/ 597959 w 1893888"/>
              <a:gd name="T39" fmla="*/ 1326066 h 1892300"/>
              <a:gd name="T40" fmla="*/ 685801 w 1893888"/>
              <a:gd name="T41" fmla="*/ 1145889 h 1892300"/>
              <a:gd name="T42" fmla="*/ 713053 w 1893888"/>
              <a:gd name="T43" fmla="*/ 1000687 h 1892300"/>
              <a:gd name="T44" fmla="*/ 640564 w 1893888"/>
              <a:gd name="T45" fmla="*/ 1095063 h 1892300"/>
              <a:gd name="T46" fmla="*/ 567040 w 1893888"/>
              <a:gd name="T47" fmla="*/ 1268295 h 1892300"/>
              <a:gd name="T48" fmla="*/ 449612 w 1893888"/>
              <a:gd name="T49" fmla="*/ 1418518 h 1892300"/>
              <a:gd name="T50" fmla="*/ 333771 w 1893888"/>
              <a:gd name="T51" fmla="*/ 1567947 h 1892300"/>
              <a:gd name="T52" fmla="*/ 191747 w 1893888"/>
              <a:gd name="T53" fmla="*/ 1514523 h 1892300"/>
              <a:gd name="T54" fmla="*/ 69030 w 1893888"/>
              <a:gd name="T55" fmla="*/ 1297387 h 1892300"/>
              <a:gd name="T56" fmla="*/ 6613 w 1893888"/>
              <a:gd name="T57" fmla="*/ 1049309 h 1892300"/>
              <a:gd name="T58" fmla="*/ 355379 w 1893888"/>
              <a:gd name="T59" fmla="*/ 364290 h 1892300"/>
              <a:gd name="T60" fmla="*/ 494774 w 1893888"/>
              <a:gd name="T61" fmla="*/ 531968 h 1892300"/>
              <a:gd name="T62" fmla="*/ 590973 w 1893888"/>
              <a:gd name="T63" fmla="*/ 672670 h 1892300"/>
              <a:gd name="T64" fmla="*/ 651395 w 1893888"/>
              <a:gd name="T65" fmla="*/ 859920 h 1892300"/>
              <a:gd name="T66" fmla="*/ 14576 w 1893888"/>
              <a:gd name="T67" fmla="*/ 777668 h 1892300"/>
              <a:gd name="T68" fmla="*/ 93019 w 1893888"/>
              <a:gd name="T69" fmla="*/ 535142 h 1892300"/>
              <a:gd name="T70" fmla="*/ 230559 w 1893888"/>
              <a:gd name="T71" fmla="*/ 326205 h 1892300"/>
              <a:gd name="T72" fmla="*/ 1688307 w 1893888"/>
              <a:gd name="T73" fmla="*/ 356986 h 1892300"/>
              <a:gd name="T74" fmla="*/ 1818217 w 1893888"/>
              <a:gd name="T75" fmla="*/ 573778 h 1892300"/>
              <a:gd name="T76" fmla="*/ 1886480 w 1893888"/>
              <a:gd name="T77" fmla="*/ 823842 h 1892300"/>
              <a:gd name="T78" fmla="*/ 1241161 w 1893888"/>
              <a:gd name="T79" fmla="*/ 821993 h 1892300"/>
              <a:gd name="T80" fmla="*/ 1310482 w 1893888"/>
              <a:gd name="T81" fmla="*/ 644546 h 1892300"/>
              <a:gd name="T82" fmla="*/ 1418167 w 1893888"/>
              <a:gd name="T83" fmla="*/ 500634 h 1892300"/>
              <a:gd name="T84" fmla="*/ 1550459 w 1893888"/>
              <a:gd name="T85" fmla="*/ 334277 h 1892300"/>
              <a:gd name="T86" fmla="*/ 1072918 w 1893888"/>
              <a:gd name="T87" fmla="*/ 7924 h 1892300"/>
              <a:gd name="T88" fmla="*/ 1283573 w 1893888"/>
              <a:gd name="T89" fmla="*/ 61278 h 1892300"/>
              <a:gd name="T90" fmla="*/ 1472318 w 1893888"/>
              <a:gd name="T91" fmla="*/ 158741 h 1892300"/>
              <a:gd name="T92" fmla="*/ 1500300 w 1893888"/>
              <a:gd name="T93" fmla="*/ 304540 h 1892300"/>
              <a:gd name="T94" fmla="*/ 1355376 w 1893888"/>
              <a:gd name="T95" fmla="*/ 484939 h 1892300"/>
              <a:gd name="T96" fmla="*/ 1251368 w 1893888"/>
              <a:gd name="T97" fmla="*/ 632587 h 1892300"/>
              <a:gd name="T98" fmla="*/ 1182469 w 1893888"/>
              <a:gd name="T99" fmla="*/ 822230 h 1892300"/>
              <a:gd name="T100" fmla="*/ 971550 w 1893888"/>
              <a:gd name="T101" fmla="*/ 0 h 1892300"/>
              <a:gd name="T102" fmla="*/ 704851 w 1893888"/>
              <a:gd name="T103" fmla="*/ 832506 h 1892300"/>
              <a:gd name="T104" fmla="*/ 642409 w 1893888"/>
              <a:gd name="T105" fmla="*/ 648356 h 1892300"/>
              <a:gd name="T106" fmla="*/ 539486 w 1893888"/>
              <a:gd name="T107" fmla="*/ 496439 h 1892300"/>
              <a:gd name="T108" fmla="*/ 396876 w 1893888"/>
              <a:gd name="T109" fmla="*/ 322857 h 1892300"/>
              <a:gd name="T110" fmla="*/ 399257 w 1893888"/>
              <a:gd name="T111" fmla="*/ 174374 h 1892300"/>
              <a:gd name="T112" fmla="*/ 584995 w 1893888"/>
              <a:gd name="T113" fmla="*/ 71335 h 1892300"/>
              <a:gd name="T114" fmla="*/ 793222 w 1893888"/>
              <a:gd name="T115" fmla="*/ 11889 h 1892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93888" h="1892300">
                <a:moveTo>
                  <a:pt x="1228725" y="977900"/>
                </a:moveTo>
                <a:lnTo>
                  <a:pt x="1892300" y="977900"/>
                </a:lnTo>
                <a:lnTo>
                  <a:pt x="1891244" y="1002251"/>
                </a:lnTo>
                <a:lnTo>
                  <a:pt x="1889396" y="1026338"/>
                </a:lnTo>
                <a:lnTo>
                  <a:pt x="1887019" y="1050425"/>
                </a:lnTo>
                <a:lnTo>
                  <a:pt x="1884114" y="1074247"/>
                </a:lnTo>
                <a:lnTo>
                  <a:pt x="1880418" y="1097804"/>
                </a:lnTo>
                <a:lnTo>
                  <a:pt x="1876457" y="1121097"/>
                </a:lnTo>
                <a:lnTo>
                  <a:pt x="1871704" y="1144390"/>
                </a:lnTo>
                <a:lnTo>
                  <a:pt x="1866687" y="1167682"/>
                </a:lnTo>
                <a:lnTo>
                  <a:pt x="1860613" y="1190181"/>
                </a:lnTo>
                <a:lnTo>
                  <a:pt x="1854540" y="1212944"/>
                </a:lnTo>
                <a:lnTo>
                  <a:pt x="1847411" y="1235443"/>
                </a:lnTo>
                <a:lnTo>
                  <a:pt x="1840017" y="1257412"/>
                </a:lnTo>
                <a:lnTo>
                  <a:pt x="1832095" y="1279117"/>
                </a:lnTo>
                <a:lnTo>
                  <a:pt x="1823645" y="1301086"/>
                </a:lnTo>
                <a:lnTo>
                  <a:pt x="1814667" y="1322261"/>
                </a:lnTo>
                <a:lnTo>
                  <a:pt x="1804897" y="1343436"/>
                </a:lnTo>
                <a:lnTo>
                  <a:pt x="1795127" y="1364082"/>
                </a:lnTo>
                <a:lnTo>
                  <a:pt x="1784565" y="1384992"/>
                </a:lnTo>
                <a:lnTo>
                  <a:pt x="1773475" y="1405109"/>
                </a:lnTo>
                <a:lnTo>
                  <a:pt x="1762384" y="1425225"/>
                </a:lnTo>
                <a:lnTo>
                  <a:pt x="1750502" y="1444547"/>
                </a:lnTo>
                <a:lnTo>
                  <a:pt x="1738091" y="1463870"/>
                </a:lnTo>
                <a:lnTo>
                  <a:pt x="1725152" y="1482927"/>
                </a:lnTo>
                <a:lnTo>
                  <a:pt x="1711949" y="1501720"/>
                </a:lnTo>
                <a:lnTo>
                  <a:pt x="1698482" y="1519984"/>
                </a:lnTo>
                <a:lnTo>
                  <a:pt x="1684223" y="1537718"/>
                </a:lnTo>
                <a:lnTo>
                  <a:pt x="1669700" y="1555717"/>
                </a:lnTo>
                <a:lnTo>
                  <a:pt x="1654913" y="1572922"/>
                </a:lnTo>
                <a:lnTo>
                  <a:pt x="1639334" y="1589597"/>
                </a:lnTo>
                <a:lnTo>
                  <a:pt x="1623754" y="1606273"/>
                </a:lnTo>
                <a:lnTo>
                  <a:pt x="1607647" y="1622419"/>
                </a:lnTo>
                <a:lnTo>
                  <a:pt x="1591011" y="1638300"/>
                </a:lnTo>
                <a:lnTo>
                  <a:pt x="1580977" y="1619242"/>
                </a:lnTo>
                <a:lnTo>
                  <a:pt x="1568831" y="1597273"/>
                </a:lnTo>
                <a:lnTo>
                  <a:pt x="1561701" y="1585627"/>
                </a:lnTo>
                <a:lnTo>
                  <a:pt x="1554307" y="1573451"/>
                </a:lnTo>
                <a:lnTo>
                  <a:pt x="1546386" y="1560746"/>
                </a:lnTo>
                <a:lnTo>
                  <a:pt x="1538200" y="1547776"/>
                </a:lnTo>
                <a:lnTo>
                  <a:pt x="1529222" y="1534542"/>
                </a:lnTo>
                <a:lnTo>
                  <a:pt x="1519716" y="1521043"/>
                </a:lnTo>
                <a:lnTo>
                  <a:pt x="1509946" y="1507279"/>
                </a:lnTo>
                <a:lnTo>
                  <a:pt x="1499648" y="1493250"/>
                </a:lnTo>
                <a:lnTo>
                  <a:pt x="1488821" y="1479486"/>
                </a:lnTo>
                <a:lnTo>
                  <a:pt x="1477467" y="1465723"/>
                </a:lnTo>
                <a:lnTo>
                  <a:pt x="1465848" y="1451694"/>
                </a:lnTo>
                <a:lnTo>
                  <a:pt x="1453438" y="1438195"/>
                </a:lnTo>
                <a:lnTo>
                  <a:pt x="1436010" y="1418873"/>
                </a:lnTo>
                <a:lnTo>
                  <a:pt x="1417790" y="1398756"/>
                </a:lnTo>
                <a:lnTo>
                  <a:pt x="1399834" y="1377846"/>
                </a:lnTo>
                <a:lnTo>
                  <a:pt x="1390328" y="1366729"/>
                </a:lnTo>
                <a:lnTo>
                  <a:pt x="1381086" y="1355347"/>
                </a:lnTo>
                <a:lnTo>
                  <a:pt x="1372108" y="1343965"/>
                </a:lnTo>
                <a:lnTo>
                  <a:pt x="1362602" y="1332319"/>
                </a:lnTo>
                <a:lnTo>
                  <a:pt x="1353624" y="1320143"/>
                </a:lnTo>
                <a:lnTo>
                  <a:pt x="1344910" y="1307968"/>
                </a:lnTo>
                <a:lnTo>
                  <a:pt x="1335932" y="1294998"/>
                </a:lnTo>
                <a:lnTo>
                  <a:pt x="1327483" y="1281763"/>
                </a:lnTo>
                <a:lnTo>
                  <a:pt x="1319033" y="1268529"/>
                </a:lnTo>
                <a:lnTo>
                  <a:pt x="1310319" y="1254500"/>
                </a:lnTo>
                <a:lnTo>
                  <a:pt x="1302397" y="1240472"/>
                </a:lnTo>
                <a:lnTo>
                  <a:pt x="1294739" y="1225914"/>
                </a:lnTo>
                <a:lnTo>
                  <a:pt x="1287346" y="1211356"/>
                </a:lnTo>
                <a:lnTo>
                  <a:pt x="1279952" y="1196004"/>
                </a:lnTo>
                <a:lnTo>
                  <a:pt x="1273087" y="1180123"/>
                </a:lnTo>
                <a:lnTo>
                  <a:pt x="1267013" y="1163977"/>
                </a:lnTo>
                <a:lnTo>
                  <a:pt x="1260676" y="1147566"/>
                </a:lnTo>
                <a:lnTo>
                  <a:pt x="1255131" y="1130626"/>
                </a:lnTo>
                <a:lnTo>
                  <a:pt x="1249850" y="1112892"/>
                </a:lnTo>
                <a:lnTo>
                  <a:pt x="1245097" y="1095157"/>
                </a:lnTo>
                <a:lnTo>
                  <a:pt x="1241136" y="1076894"/>
                </a:lnTo>
                <a:lnTo>
                  <a:pt x="1237439" y="1058101"/>
                </a:lnTo>
                <a:lnTo>
                  <a:pt x="1234535" y="1038779"/>
                </a:lnTo>
                <a:lnTo>
                  <a:pt x="1231894" y="1018927"/>
                </a:lnTo>
                <a:lnTo>
                  <a:pt x="1229781" y="998810"/>
                </a:lnTo>
                <a:lnTo>
                  <a:pt x="1229253" y="988223"/>
                </a:lnTo>
                <a:lnTo>
                  <a:pt x="1228725" y="977900"/>
                </a:lnTo>
                <a:close/>
                <a:moveTo>
                  <a:pt x="971550" y="977900"/>
                </a:moveTo>
                <a:lnTo>
                  <a:pt x="1171208" y="977900"/>
                </a:lnTo>
                <a:lnTo>
                  <a:pt x="1171736" y="989555"/>
                </a:lnTo>
                <a:lnTo>
                  <a:pt x="1172264" y="1000681"/>
                </a:lnTo>
                <a:lnTo>
                  <a:pt x="1173584" y="1012071"/>
                </a:lnTo>
                <a:lnTo>
                  <a:pt x="1174641" y="1023196"/>
                </a:lnTo>
                <a:lnTo>
                  <a:pt x="1175697" y="1034057"/>
                </a:lnTo>
                <a:lnTo>
                  <a:pt x="1177018" y="1044917"/>
                </a:lnTo>
                <a:lnTo>
                  <a:pt x="1178866" y="1055513"/>
                </a:lnTo>
                <a:lnTo>
                  <a:pt x="1180451" y="1066373"/>
                </a:lnTo>
                <a:lnTo>
                  <a:pt x="1182564" y="1076439"/>
                </a:lnTo>
                <a:lnTo>
                  <a:pt x="1184412" y="1087035"/>
                </a:lnTo>
                <a:lnTo>
                  <a:pt x="1188902" y="1107166"/>
                </a:lnTo>
                <a:lnTo>
                  <a:pt x="1194184" y="1126768"/>
                </a:lnTo>
                <a:lnTo>
                  <a:pt x="1199730" y="1145840"/>
                </a:lnTo>
                <a:lnTo>
                  <a:pt x="1206068" y="1164647"/>
                </a:lnTo>
                <a:lnTo>
                  <a:pt x="1212671" y="1182660"/>
                </a:lnTo>
                <a:lnTo>
                  <a:pt x="1219537" y="1200408"/>
                </a:lnTo>
                <a:lnTo>
                  <a:pt x="1227196" y="1217625"/>
                </a:lnTo>
                <a:lnTo>
                  <a:pt x="1234855" y="1234578"/>
                </a:lnTo>
                <a:lnTo>
                  <a:pt x="1243042" y="1250737"/>
                </a:lnTo>
                <a:lnTo>
                  <a:pt x="1251493" y="1266630"/>
                </a:lnTo>
                <a:lnTo>
                  <a:pt x="1260208" y="1282259"/>
                </a:lnTo>
                <a:lnTo>
                  <a:pt x="1268923" y="1297357"/>
                </a:lnTo>
                <a:lnTo>
                  <a:pt x="1278431" y="1311661"/>
                </a:lnTo>
                <a:lnTo>
                  <a:pt x="1287674" y="1325965"/>
                </a:lnTo>
                <a:lnTo>
                  <a:pt x="1297182" y="1339740"/>
                </a:lnTo>
                <a:lnTo>
                  <a:pt x="1306689" y="1353249"/>
                </a:lnTo>
                <a:lnTo>
                  <a:pt x="1316461" y="1366229"/>
                </a:lnTo>
                <a:lnTo>
                  <a:pt x="1325968" y="1378943"/>
                </a:lnTo>
                <a:lnTo>
                  <a:pt x="1336004" y="1391128"/>
                </a:lnTo>
                <a:lnTo>
                  <a:pt x="1345512" y="1403048"/>
                </a:lnTo>
                <a:lnTo>
                  <a:pt x="1355547" y="1414704"/>
                </a:lnTo>
                <a:lnTo>
                  <a:pt x="1374298" y="1436689"/>
                </a:lnTo>
                <a:lnTo>
                  <a:pt x="1393049" y="1457351"/>
                </a:lnTo>
                <a:lnTo>
                  <a:pt x="1411008" y="1476953"/>
                </a:lnTo>
                <a:lnTo>
                  <a:pt x="1423684" y="1491257"/>
                </a:lnTo>
                <a:lnTo>
                  <a:pt x="1435569" y="1505296"/>
                </a:lnTo>
                <a:lnTo>
                  <a:pt x="1446925" y="1519865"/>
                </a:lnTo>
                <a:lnTo>
                  <a:pt x="1458017" y="1534434"/>
                </a:lnTo>
                <a:lnTo>
                  <a:pt x="1468581" y="1548473"/>
                </a:lnTo>
                <a:lnTo>
                  <a:pt x="1478352" y="1562777"/>
                </a:lnTo>
                <a:lnTo>
                  <a:pt x="1487860" y="1576551"/>
                </a:lnTo>
                <a:lnTo>
                  <a:pt x="1496575" y="1590061"/>
                </a:lnTo>
                <a:lnTo>
                  <a:pt x="1505026" y="1603305"/>
                </a:lnTo>
                <a:lnTo>
                  <a:pt x="1512685" y="1616020"/>
                </a:lnTo>
                <a:lnTo>
                  <a:pt x="1519816" y="1628205"/>
                </a:lnTo>
                <a:lnTo>
                  <a:pt x="1526154" y="1639595"/>
                </a:lnTo>
                <a:lnTo>
                  <a:pt x="1537510" y="1660521"/>
                </a:lnTo>
                <a:lnTo>
                  <a:pt x="1546225" y="1677739"/>
                </a:lnTo>
                <a:lnTo>
                  <a:pt x="1531436" y="1689659"/>
                </a:lnTo>
                <a:lnTo>
                  <a:pt x="1516382" y="1701579"/>
                </a:lnTo>
                <a:lnTo>
                  <a:pt x="1501065" y="1712970"/>
                </a:lnTo>
                <a:lnTo>
                  <a:pt x="1485483" y="1723830"/>
                </a:lnTo>
                <a:lnTo>
                  <a:pt x="1469637" y="1734691"/>
                </a:lnTo>
                <a:lnTo>
                  <a:pt x="1453527" y="1745286"/>
                </a:lnTo>
                <a:lnTo>
                  <a:pt x="1437153" y="1755352"/>
                </a:lnTo>
                <a:lnTo>
                  <a:pt x="1420779" y="1765153"/>
                </a:lnTo>
                <a:lnTo>
                  <a:pt x="1404141" y="1774689"/>
                </a:lnTo>
                <a:lnTo>
                  <a:pt x="1387239" y="1783695"/>
                </a:lnTo>
                <a:lnTo>
                  <a:pt x="1370073" y="1792437"/>
                </a:lnTo>
                <a:lnTo>
                  <a:pt x="1352642" y="1801178"/>
                </a:lnTo>
                <a:lnTo>
                  <a:pt x="1335212" y="1809389"/>
                </a:lnTo>
                <a:lnTo>
                  <a:pt x="1317517" y="1816806"/>
                </a:lnTo>
                <a:lnTo>
                  <a:pt x="1299823" y="1824488"/>
                </a:lnTo>
                <a:lnTo>
                  <a:pt x="1281600" y="1831640"/>
                </a:lnTo>
                <a:lnTo>
                  <a:pt x="1263377" y="1838263"/>
                </a:lnTo>
                <a:lnTo>
                  <a:pt x="1244891" y="1844620"/>
                </a:lnTo>
                <a:lnTo>
                  <a:pt x="1226404" y="1850712"/>
                </a:lnTo>
                <a:lnTo>
                  <a:pt x="1207653" y="1856010"/>
                </a:lnTo>
                <a:lnTo>
                  <a:pt x="1188638" y="1861573"/>
                </a:lnTo>
                <a:lnTo>
                  <a:pt x="1169887" y="1866341"/>
                </a:lnTo>
                <a:lnTo>
                  <a:pt x="1150608" y="1870579"/>
                </a:lnTo>
                <a:lnTo>
                  <a:pt x="1131065" y="1874817"/>
                </a:lnTo>
                <a:lnTo>
                  <a:pt x="1111522" y="1878261"/>
                </a:lnTo>
                <a:lnTo>
                  <a:pt x="1091978" y="1881440"/>
                </a:lnTo>
                <a:lnTo>
                  <a:pt x="1072171" y="1884353"/>
                </a:lnTo>
                <a:lnTo>
                  <a:pt x="1052100" y="1886737"/>
                </a:lnTo>
                <a:lnTo>
                  <a:pt x="1032557" y="1888857"/>
                </a:lnTo>
                <a:lnTo>
                  <a:pt x="1011957" y="1890446"/>
                </a:lnTo>
                <a:lnTo>
                  <a:pt x="992150" y="1891505"/>
                </a:lnTo>
                <a:lnTo>
                  <a:pt x="971550" y="1892300"/>
                </a:lnTo>
                <a:lnTo>
                  <a:pt x="971550" y="977900"/>
                </a:lnTo>
                <a:close/>
                <a:moveTo>
                  <a:pt x="714641" y="977900"/>
                </a:moveTo>
                <a:lnTo>
                  <a:pt x="914401" y="977900"/>
                </a:lnTo>
                <a:lnTo>
                  <a:pt x="914401" y="1892300"/>
                </a:lnTo>
                <a:lnTo>
                  <a:pt x="894028" y="1891505"/>
                </a:lnTo>
                <a:lnTo>
                  <a:pt x="873920" y="1890180"/>
                </a:lnTo>
                <a:lnTo>
                  <a:pt x="853812" y="1888326"/>
                </a:lnTo>
                <a:lnTo>
                  <a:pt x="833703" y="1886206"/>
                </a:lnTo>
                <a:lnTo>
                  <a:pt x="813859" y="1883556"/>
                </a:lnTo>
                <a:lnTo>
                  <a:pt x="794016" y="1880377"/>
                </a:lnTo>
                <a:lnTo>
                  <a:pt x="774701" y="1876932"/>
                </a:lnTo>
                <a:lnTo>
                  <a:pt x="755122" y="1873222"/>
                </a:lnTo>
                <a:lnTo>
                  <a:pt x="735807" y="1868983"/>
                </a:lnTo>
                <a:lnTo>
                  <a:pt x="716493" y="1864214"/>
                </a:lnTo>
                <a:lnTo>
                  <a:pt x="697707" y="1859444"/>
                </a:lnTo>
                <a:lnTo>
                  <a:pt x="678922" y="1854145"/>
                </a:lnTo>
                <a:lnTo>
                  <a:pt x="660136" y="1848316"/>
                </a:lnTo>
                <a:lnTo>
                  <a:pt x="641615" y="1842221"/>
                </a:lnTo>
                <a:lnTo>
                  <a:pt x="623095" y="1835597"/>
                </a:lnTo>
                <a:lnTo>
                  <a:pt x="605103" y="1828708"/>
                </a:lnTo>
                <a:lnTo>
                  <a:pt x="586847" y="1821554"/>
                </a:lnTo>
                <a:lnTo>
                  <a:pt x="569120" y="1814135"/>
                </a:lnTo>
                <a:lnTo>
                  <a:pt x="551392" y="1806186"/>
                </a:lnTo>
                <a:lnTo>
                  <a:pt x="534195" y="1797707"/>
                </a:lnTo>
                <a:lnTo>
                  <a:pt x="516997" y="1789228"/>
                </a:lnTo>
                <a:lnTo>
                  <a:pt x="499534" y="1779954"/>
                </a:lnTo>
                <a:lnTo>
                  <a:pt x="482865" y="1770680"/>
                </a:lnTo>
                <a:lnTo>
                  <a:pt x="466197" y="1761142"/>
                </a:lnTo>
                <a:lnTo>
                  <a:pt x="449792" y="1751073"/>
                </a:lnTo>
                <a:lnTo>
                  <a:pt x="433653" y="1741004"/>
                </a:lnTo>
                <a:lnTo>
                  <a:pt x="417778" y="1730405"/>
                </a:lnTo>
                <a:lnTo>
                  <a:pt x="401903" y="1719277"/>
                </a:lnTo>
                <a:lnTo>
                  <a:pt x="386292" y="1708413"/>
                </a:lnTo>
                <a:lnTo>
                  <a:pt x="371211" y="1696755"/>
                </a:lnTo>
                <a:lnTo>
                  <a:pt x="356130" y="1684831"/>
                </a:lnTo>
                <a:lnTo>
                  <a:pt x="341313" y="1672908"/>
                </a:lnTo>
                <a:lnTo>
                  <a:pt x="350838" y="1654890"/>
                </a:lnTo>
                <a:lnTo>
                  <a:pt x="361951" y="1634222"/>
                </a:lnTo>
                <a:lnTo>
                  <a:pt x="368565" y="1622829"/>
                </a:lnTo>
                <a:lnTo>
                  <a:pt x="375709" y="1610905"/>
                </a:lnTo>
                <a:lnTo>
                  <a:pt x="383382" y="1598452"/>
                </a:lnTo>
                <a:lnTo>
                  <a:pt x="391584" y="1585734"/>
                </a:lnTo>
                <a:lnTo>
                  <a:pt x="400051" y="1572750"/>
                </a:lnTo>
                <a:lnTo>
                  <a:pt x="409047" y="1559237"/>
                </a:lnTo>
                <a:lnTo>
                  <a:pt x="418572" y="1545724"/>
                </a:lnTo>
                <a:lnTo>
                  <a:pt x="428890" y="1531945"/>
                </a:lnTo>
                <a:lnTo>
                  <a:pt x="439738" y="1518432"/>
                </a:lnTo>
                <a:lnTo>
                  <a:pt x="450586" y="1504389"/>
                </a:lnTo>
                <a:lnTo>
                  <a:pt x="462228" y="1490876"/>
                </a:lnTo>
                <a:lnTo>
                  <a:pt x="474399" y="1477097"/>
                </a:lnTo>
                <a:lnTo>
                  <a:pt x="492390" y="1457490"/>
                </a:lnTo>
                <a:lnTo>
                  <a:pt x="510647" y="1436822"/>
                </a:lnTo>
                <a:lnTo>
                  <a:pt x="529961" y="1414830"/>
                </a:lnTo>
                <a:lnTo>
                  <a:pt x="539486" y="1403172"/>
                </a:lnTo>
                <a:lnTo>
                  <a:pt x="549540" y="1391248"/>
                </a:lnTo>
                <a:lnTo>
                  <a:pt x="559065" y="1379060"/>
                </a:lnTo>
                <a:lnTo>
                  <a:pt x="569120" y="1366341"/>
                </a:lnTo>
                <a:lnTo>
                  <a:pt x="578645" y="1353358"/>
                </a:lnTo>
                <a:lnTo>
                  <a:pt x="588170" y="1339845"/>
                </a:lnTo>
                <a:lnTo>
                  <a:pt x="597959" y="1326066"/>
                </a:lnTo>
                <a:lnTo>
                  <a:pt x="607220" y="1311758"/>
                </a:lnTo>
                <a:lnTo>
                  <a:pt x="616215" y="1297450"/>
                </a:lnTo>
                <a:lnTo>
                  <a:pt x="625476" y="1282347"/>
                </a:lnTo>
                <a:lnTo>
                  <a:pt x="634207" y="1266714"/>
                </a:lnTo>
                <a:lnTo>
                  <a:pt x="642409" y="1250816"/>
                </a:lnTo>
                <a:lnTo>
                  <a:pt x="650611" y="1234653"/>
                </a:lnTo>
                <a:lnTo>
                  <a:pt x="658549" y="1217695"/>
                </a:lnTo>
                <a:lnTo>
                  <a:pt x="665957" y="1200472"/>
                </a:lnTo>
                <a:lnTo>
                  <a:pt x="672836" y="1182719"/>
                </a:lnTo>
                <a:lnTo>
                  <a:pt x="679451" y="1164702"/>
                </a:lnTo>
                <a:lnTo>
                  <a:pt x="685801" y="1145889"/>
                </a:lnTo>
                <a:lnTo>
                  <a:pt x="691357" y="1126811"/>
                </a:lnTo>
                <a:lnTo>
                  <a:pt x="696384" y="1107204"/>
                </a:lnTo>
                <a:lnTo>
                  <a:pt x="700882" y="1087066"/>
                </a:lnTo>
                <a:lnTo>
                  <a:pt x="703263" y="1076468"/>
                </a:lnTo>
                <a:lnTo>
                  <a:pt x="704851" y="1066399"/>
                </a:lnTo>
                <a:lnTo>
                  <a:pt x="706968" y="1055535"/>
                </a:lnTo>
                <a:lnTo>
                  <a:pt x="708291" y="1044937"/>
                </a:lnTo>
                <a:lnTo>
                  <a:pt x="709878" y="1034073"/>
                </a:lnTo>
                <a:lnTo>
                  <a:pt x="711201" y="1023209"/>
                </a:lnTo>
                <a:lnTo>
                  <a:pt x="712259" y="1012081"/>
                </a:lnTo>
                <a:lnTo>
                  <a:pt x="713053" y="1000687"/>
                </a:lnTo>
                <a:lnTo>
                  <a:pt x="714111" y="989559"/>
                </a:lnTo>
                <a:lnTo>
                  <a:pt x="714641" y="977900"/>
                </a:lnTo>
                <a:close/>
                <a:moveTo>
                  <a:pt x="1588" y="977900"/>
                </a:moveTo>
                <a:lnTo>
                  <a:pt x="657226" y="977900"/>
                </a:lnTo>
                <a:lnTo>
                  <a:pt x="656433" y="988215"/>
                </a:lnTo>
                <a:lnTo>
                  <a:pt x="655904" y="998794"/>
                </a:lnTo>
                <a:lnTo>
                  <a:pt x="654052" y="1018894"/>
                </a:lnTo>
                <a:lnTo>
                  <a:pt x="651408" y="1038730"/>
                </a:lnTo>
                <a:lnTo>
                  <a:pt x="648234" y="1058036"/>
                </a:lnTo>
                <a:lnTo>
                  <a:pt x="644531" y="1076814"/>
                </a:lnTo>
                <a:lnTo>
                  <a:pt x="640564" y="1095063"/>
                </a:lnTo>
                <a:lnTo>
                  <a:pt x="635804" y="1112783"/>
                </a:lnTo>
                <a:lnTo>
                  <a:pt x="630778" y="1130503"/>
                </a:lnTo>
                <a:lnTo>
                  <a:pt x="625224" y="1147429"/>
                </a:lnTo>
                <a:lnTo>
                  <a:pt x="618877" y="1163827"/>
                </a:lnTo>
                <a:lnTo>
                  <a:pt x="612794" y="1179960"/>
                </a:lnTo>
                <a:lnTo>
                  <a:pt x="605918" y="1195829"/>
                </a:lnTo>
                <a:lnTo>
                  <a:pt x="598512" y="1211168"/>
                </a:lnTo>
                <a:lnTo>
                  <a:pt x="591107" y="1225714"/>
                </a:lnTo>
                <a:lnTo>
                  <a:pt x="583173" y="1240261"/>
                </a:lnTo>
                <a:lnTo>
                  <a:pt x="575238" y="1254278"/>
                </a:lnTo>
                <a:lnTo>
                  <a:pt x="567040" y="1268295"/>
                </a:lnTo>
                <a:lnTo>
                  <a:pt x="558312" y="1281519"/>
                </a:lnTo>
                <a:lnTo>
                  <a:pt x="549849" y="1294743"/>
                </a:lnTo>
                <a:lnTo>
                  <a:pt x="541121" y="1307702"/>
                </a:lnTo>
                <a:lnTo>
                  <a:pt x="532129" y="1319868"/>
                </a:lnTo>
                <a:lnTo>
                  <a:pt x="522872" y="1332034"/>
                </a:lnTo>
                <a:lnTo>
                  <a:pt x="513615" y="1343671"/>
                </a:lnTo>
                <a:lnTo>
                  <a:pt x="504623" y="1355043"/>
                </a:lnTo>
                <a:lnTo>
                  <a:pt x="495102" y="1366416"/>
                </a:lnTo>
                <a:lnTo>
                  <a:pt x="485845" y="1377524"/>
                </a:lnTo>
                <a:lnTo>
                  <a:pt x="467596" y="1398417"/>
                </a:lnTo>
                <a:lnTo>
                  <a:pt x="449612" y="1418518"/>
                </a:lnTo>
                <a:lnTo>
                  <a:pt x="432156" y="1437824"/>
                </a:lnTo>
                <a:lnTo>
                  <a:pt x="420255" y="1450784"/>
                </a:lnTo>
                <a:lnTo>
                  <a:pt x="408882" y="1464008"/>
                </a:lnTo>
                <a:lnTo>
                  <a:pt x="397774" y="1477496"/>
                </a:lnTo>
                <a:lnTo>
                  <a:pt x="387460" y="1490984"/>
                </a:lnTo>
                <a:lnTo>
                  <a:pt x="377410" y="1504208"/>
                </a:lnTo>
                <a:lnTo>
                  <a:pt x="367889" y="1517432"/>
                </a:lnTo>
                <a:lnTo>
                  <a:pt x="358632" y="1530391"/>
                </a:lnTo>
                <a:lnTo>
                  <a:pt x="349904" y="1543086"/>
                </a:lnTo>
                <a:lnTo>
                  <a:pt x="341705" y="1555781"/>
                </a:lnTo>
                <a:lnTo>
                  <a:pt x="333771" y="1567947"/>
                </a:lnTo>
                <a:lnTo>
                  <a:pt x="326895" y="1579848"/>
                </a:lnTo>
                <a:lnTo>
                  <a:pt x="319754" y="1591485"/>
                </a:lnTo>
                <a:lnTo>
                  <a:pt x="307588" y="1612643"/>
                </a:lnTo>
                <a:lnTo>
                  <a:pt x="297009" y="1631950"/>
                </a:lnTo>
                <a:lnTo>
                  <a:pt x="280876" y="1616346"/>
                </a:lnTo>
                <a:lnTo>
                  <a:pt x="265007" y="1600213"/>
                </a:lnTo>
                <a:lnTo>
                  <a:pt x="249932" y="1583815"/>
                </a:lnTo>
                <a:lnTo>
                  <a:pt x="234592" y="1566889"/>
                </a:lnTo>
                <a:lnTo>
                  <a:pt x="220046" y="1549962"/>
                </a:lnTo>
                <a:lnTo>
                  <a:pt x="205764" y="1532243"/>
                </a:lnTo>
                <a:lnTo>
                  <a:pt x="191747" y="1514523"/>
                </a:lnTo>
                <a:lnTo>
                  <a:pt x="178523" y="1496009"/>
                </a:lnTo>
                <a:lnTo>
                  <a:pt x="165564" y="1477760"/>
                </a:lnTo>
                <a:lnTo>
                  <a:pt x="153133" y="1458718"/>
                </a:lnTo>
                <a:lnTo>
                  <a:pt x="140967" y="1439411"/>
                </a:lnTo>
                <a:lnTo>
                  <a:pt x="129066" y="1420105"/>
                </a:lnTo>
                <a:lnTo>
                  <a:pt x="117958" y="1400533"/>
                </a:lnTo>
                <a:lnTo>
                  <a:pt x="107114" y="1380433"/>
                </a:lnTo>
                <a:lnTo>
                  <a:pt x="97064" y="1359804"/>
                </a:lnTo>
                <a:lnTo>
                  <a:pt x="87014" y="1339175"/>
                </a:lnTo>
                <a:lnTo>
                  <a:pt x="77757" y="1318281"/>
                </a:lnTo>
                <a:lnTo>
                  <a:pt x="69030" y="1297387"/>
                </a:lnTo>
                <a:lnTo>
                  <a:pt x="60831" y="1275965"/>
                </a:lnTo>
                <a:lnTo>
                  <a:pt x="52897" y="1254278"/>
                </a:lnTo>
                <a:lnTo>
                  <a:pt x="45491" y="1232326"/>
                </a:lnTo>
                <a:lnTo>
                  <a:pt x="38615" y="1210110"/>
                </a:lnTo>
                <a:lnTo>
                  <a:pt x="32532" y="1187894"/>
                </a:lnTo>
                <a:lnTo>
                  <a:pt x="26713" y="1165414"/>
                </a:lnTo>
                <a:lnTo>
                  <a:pt x="21688" y="1142669"/>
                </a:lnTo>
                <a:lnTo>
                  <a:pt x="17192" y="1119659"/>
                </a:lnTo>
                <a:lnTo>
                  <a:pt x="12961" y="1096385"/>
                </a:lnTo>
                <a:lnTo>
                  <a:pt x="9522" y="1073112"/>
                </a:lnTo>
                <a:lnTo>
                  <a:pt x="6613" y="1049309"/>
                </a:lnTo>
                <a:lnTo>
                  <a:pt x="4497" y="1026035"/>
                </a:lnTo>
                <a:lnTo>
                  <a:pt x="2646" y="1001967"/>
                </a:lnTo>
                <a:lnTo>
                  <a:pt x="1588" y="977900"/>
                </a:lnTo>
                <a:close/>
                <a:moveTo>
                  <a:pt x="293366" y="260350"/>
                </a:moveTo>
                <a:lnTo>
                  <a:pt x="303437" y="279657"/>
                </a:lnTo>
                <a:lnTo>
                  <a:pt x="315892" y="301344"/>
                </a:lnTo>
                <a:lnTo>
                  <a:pt x="322782" y="313246"/>
                </a:lnTo>
                <a:lnTo>
                  <a:pt x="330203" y="325411"/>
                </a:lnTo>
                <a:lnTo>
                  <a:pt x="338153" y="337842"/>
                </a:lnTo>
                <a:lnTo>
                  <a:pt x="346633" y="350801"/>
                </a:lnTo>
                <a:lnTo>
                  <a:pt x="355379" y="364290"/>
                </a:lnTo>
                <a:lnTo>
                  <a:pt x="364654" y="377778"/>
                </a:lnTo>
                <a:lnTo>
                  <a:pt x="374724" y="391266"/>
                </a:lnTo>
                <a:lnTo>
                  <a:pt x="385060" y="405284"/>
                </a:lnTo>
                <a:lnTo>
                  <a:pt x="395925" y="419036"/>
                </a:lnTo>
                <a:lnTo>
                  <a:pt x="407321" y="433318"/>
                </a:lnTo>
                <a:lnTo>
                  <a:pt x="419246" y="447071"/>
                </a:lnTo>
                <a:lnTo>
                  <a:pt x="431702" y="460824"/>
                </a:lnTo>
                <a:lnTo>
                  <a:pt x="449192" y="479866"/>
                </a:lnTo>
                <a:lnTo>
                  <a:pt x="467213" y="499967"/>
                </a:lnTo>
                <a:lnTo>
                  <a:pt x="485499" y="521389"/>
                </a:lnTo>
                <a:lnTo>
                  <a:pt x="494774" y="531968"/>
                </a:lnTo>
                <a:lnTo>
                  <a:pt x="504314" y="543341"/>
                </a:lnTo>
                <a:lnTo>
                  <a:pt x="513325" y="554713"/>
                </a:lnTo>
                <a:lnTo>
                  <a:pt x="522600" y="566615"/>
                </a:lnTo>
                <a:lnTo>
                  <a:pt x="531875" y="578781"/>
                </a:lnTo>
                <a:lnTo>
                  <a:pt x="540886" y="591211"/>
                </a:lnTo>
                <a:lnTo>
                  <a:pt x="549631" y="603906"/>
                </a:lnTo>
                <a:lnTo>
                  <a:pt x="558111" y="616866"/>
                </a:lnTo>
                <a:lnTo>
                  <a:pt x="566857" y="630354"/>
                </a:lnTo>
                <a:lnTo>
                  <a:pt x="575072" y="644107"/>
                </a:lnTo>
                <a:lnTo>
                  <a:pt x="583022" y="658389"/>
                </a:lnTo>
                <a:lnTo>
                  <a:pt x="590973" y="672670"/>
                </a:lnTo>
                <a:lnTo>
                  <a:pt x="598393" y="687746"/>
                </a:lnTo>
                <a:lnTo>
                  <a:pt x="605813" y="703085"/>
                </a:lnTo>
                <a:lnTo>
                  <a:pt x="612703" y="718689"/>
                </a:lnTo>
                <a:lnTo>
                  <a:pt x="618799" y="734822"/>
                </a:lnTo>
                <a:lnTo>
                  <a:pt x="625159" y="751220"/>
                </a:lnTo>
                <a:lnTo>
                  <a:pt x="630724" y="768147"/>
                </a:lnTo>
                <a:lnTo>
                  <a:pt x="635759" y="785602"/>
                </a:lnTo>
                <a:lnTo>
                  <a:pt x="640530" y="803587"/>
                </a:lnTo>
                <a:lnTo>
                  <a:pt x="644505" y="821835"/>
                </a:lnTo>
                <a:lnTo>
                  <a:pt x="648215" y="840613"/>
                </a:lnTo>
                <a:lnTo>
                  <a:pt x="651395" y="859920"/>
                </a:lnTo>
                <a:lnTo>
                  <a:pt x="654045" y="879492"/>
                </a:lnTo>
                <a:lnTo>
                  <a:pt x="655900" y="899592"/>
                </a:lnTo>
                <a:lnTo>
                  <a:pt x="656430" y="910171"/>
                </a:lnTo>
                <a:lnTo>
                  <a:pt x="657225" y="920750"/>
                </a:lnTo>
                <a:lnTo>
                  <a:pt x="0" y="920750"/>
                </a:lnTo>
                <a:lnTo>
                  <a:pt x="795" y="896418"/>
                </a:lnTo>
                <a:lnTo>
                  <a:pt x="2385" y="872351"/>
                </a:lnTo>
                <a:lnTo>
                  <a:pt x="4505" y="848548"/>
                </a:lnTo>
                <a:lnTo>
                  <a:pt x="7155" y="824745"/>
                </a:lnTo>
                <a:lnTo>
                  <a:pt x="10601" y="801206"/>
                </a:lnTo>
                <a:lnTo>
                  <a:pt x="14576" y="777668"/>
                </a:lnTo>
                <a:lnTo>
                  <a:pt x="18816" y="754394"/>
                </a:lnTo>
                <a:lnTo>
                  <a:pt x="23851" y="731649"/>
                </a:lnTo>
                <a:lnTo>
                  <a:pt x="29416" y="708904"/>
                </a:lnTo>
                <a:lnTo>
                  <a:pt x="35511" y="686423"/>
                </a:lnTo>
                <a:lnTo>
                  <a:pt x="42137" y="663943"/>
                </a:lnTo>
                <a:lnTo>
                  <a:pt x="49292" y="641726"/>
                </a:lnTo>
                <a:lnTo>
                  <a:pt x="56977" y="620039"/>
                </a:lnTo>
                <a:lnTo>
                  <a:pt x="65193" y="598617"/>
                </a:lnTo>
                <a:lnTo>
                  <a:pt x="73938" y="576929"/>
                </a:lnTo>
                <a:lnTo>
                  <a:pt x="83478" y="556036"/>
                </a:lnTo>
                <a:lnTo>
                  <a:pt x="93019" y="535142"/>
                </a:lnTo>
                <a:lnTo>
                  <a:pt x="103354" y="514777"/>
                </a:lnTo>
                <a:lnTo>
                  <a:pt x="113954" y="494413"/>
                </a:lnTo>
                <a:lnTo>
                  <a:pt x="125085" y="474577"/>
                </a:lnTo>
                <a:lnTo>
                  <a:pt x="136745" y="454741"/>
                </a:lnTo>
                <a:lnTo>
                  <a:pt x="148936" y="435434"/>
                </a:lnTo>
                <a:lnTo>
                  <a:pt x="161391" y="416656"/>
                </a:lnTo>
                <a:lnTo>
                  <a:pt x="174377" y="397878"/>
                </a:lnTo>
                <a:lnTo>
                  <a:pt x="187627" y="379365"/>
                </a:lnTo>
                <a:lnTo>
                  <a:pt x="201673" y="361380"/>
                </a:lnTo>
                <a:lnTo>
                  <a:pt x="215718" y="343660"/>
                </a:lnTo>
                <a:lnTo>
                  <a:pt x="230559" y="326205"/>
                </a:lnTo>
                <a:lnTo>
                  <a:pt x="245664" y="309278"/>
                </a:lnTo>
                <a:lnTo>
                  <a:pt x="261300" y="292616"/>
                </a:lnTo>
                <a:lnTo>
                  <a:pt x="277201" y="276483"/>
                </a:lnTo>
                <a:lnTo>
                  <a:pt x="293366" y="260350"/>
                </a:lnTo>
                <a:close/>
                <a:moveTo>
                  <a:pt x="1594909" y="255588"/>
                </a:moveTo>
                <a:lnTo>
                  <a:pt x="1611578" y="271696"/>
                </a:lnTo>
                <a:lnTo>
                  <a:pt x="1627717" y="287803"/>
                </a:lnTo>
                <a:lnTo>
                  <a:pt x="1643328" y="304703"/>
                </a:lnTo>
                <a:lnTo>
                  <a:pt x="1658938" y="321867"/>
                </a:lnTo>
                <a:lnTo>
                  <a:pt x="1673755" y="339031"/>
                </a:lnTo>
                <a:lnTo>
                  <a:pt x="1688307" y="356986"/>
                </a:lnTo>
                <a:lnTo>
                  <a:pt x="1702594" y="374942"/>
                </a:lnTo>
                <a:lnTo>
                  <a:pt x="1716088" y="393691"/>
                </a:lnTo>
                <a:lnTo>
                  <a:pt x="1729317" y="412175"/>
                </a:lnTo>
                <a:lnTo>
                  <a:pt x="1742017" y="431451"/>
                </a:lnTo>
                <a:lnTo>
                  <a:pt x="1754188" y="450991"/>
                </a:lnTo>
                <a:lnTo>
                  <a:pt x="1766094" y="470796"/>
                </a:lnTo>
                <a:lnTo>
                  <a:pt x="1777736" y="490864"/>
                </a:lnTo>
                <a:lnTo>
                  <a:pt x="1788584" y="511197"/>
                </a:lnTo>
                <a:lnTo>
                  <a:pt x="1799167" y="531793"/>
                </a:lnTo>
                <a:lnTo>
                  <a:pt x="1808957" y="552654"/>
                </a:lnTo>
                <a:lnTo>
                  <a:pt x="1818217" y="573778"/>
                </a:lnTo>
                <a:lnTo>
                  <a:pt x="1827478" y="595695"/>
                </a:lnTo>
                <a:lnTo>
                  <a:pt x="1835680" y="617348"/>
                </a:lnTo>
                <a:lnTo>
                  <a:pt x="1843617" y="639265"/>
                </a:lnTo>
                <a:lnTo>
                  <a:pt x="1850761" y="661446"/>
                </a:lnTo>
                <a:lnTo>
                  <a:pt x="1857640" y="684155"/>
                </a:lnTo>
                <a:lnTo>
                  <a:pt x="1863990" y="706600"/>
                </a:lnTo>
                <a:lnTo>
                  <a:pt x="1869547" y="729837"/>
                </a:lnTo>
                <a:lnTo>
                  <a:pt x="1874574" y="753074"/>
                </a:lnTo>
                <a:lnTo>
                  <a:pt x="1879072" y="776311"/>
                </a:lnTo>
                <a:lnTo>
                  <a:pt x="1883040" y="800076"/>
                </a:lnTo>
                <a:lnTo>
                  <a:pt x="1886480" y="823842"/>
                </a:lnTo>
                <a:lnTo>
                  <a:pt x="1889126" y="847871"/>
                </a:lnTo>
                <a:lnTo>
                  <a:pt x="1891242" y="871636"/>
                </a:lnTo>
                <a:lnTo>
                  <a:pt x="1892830" y="896194"/>
                </a:lnTo>
                <a:lnTo>
                  <a:pt x="1893888" y="920751"/>
                </a:lnTo>
                <a:lnTo>
                  <a:pt x="1228725" y="920751"/>
                </a:lnTo>
                <a:lnTo>
                  <a:pt x="1229254" y="910189"/>
                </a:lnTo>
                <a:lnTo>
                  <a:pt x="1229784" y="899626"/>
                </a:lnTo>
                <a:lnTo>
                  <a:pt x="1231900" y="879558"/>
                </a:lnTo>
                <a:lnTo>
                  <a:pt x="1234546" y="860018"/>
                </a:lnTo>
                <a:lnTo>
                  <a:pt x="1237457" y="840741"/>
                </a:lnTo>
                <a:lnTo>
                  <a:pt x="1241161" y="821993"/>
                </a:lnTo>
                <a:lnTo>
                  <a:pt x="1245129" y="803773"/>
                </a:lnTo>
                <a:lnTo>
                  <a:pt x="1249892" y="785817"/>
                </a:lnTo>
                <a:lnTo>
                  <a:pt x="1255184" y="768389"/>
                </a:lnTo>
                <a:lnTo>
                  <a:pt x="1260740" y="751490"/>
                </a:lnTo>
                <a:lnTo>
                  <a:pt x="1267090" y="735118"/>
                </a:lnTo>
                <a:lnTo>
                  <a:pt x="1273175" y="719010"/>
                </a:lnTo>
                <a:lnTo>
                  <a:pt x="1280054" y="703431"/>
                </a:lnTo>
                <a:lnTo>
                  <a:pt x="1287463" y="688116"/>
                </a:lnTo>
                <a:lnTo>
                  <a:pt x="1294871" y="673064"/>
                </a:lnTo>
                <a:lnTo>
                  <a:pt x="1302544" y="658805"/>
                </a:lnTo>
                <a:lnTo>
                  <a:pt x="1310482" y="644546"/>
                </a:lnTo>
                <a:lnTo>
                  <a:pt x="1319213" y="630815"/>
                </a:lnTo>
                <a:lnTo>
                  <a:pt x="1327679" y="617348"/>
                </a:lnTo>
                <a:lnTo>
                  <a:pt x="1336146" y="604409"/>
                </a:lnTo>
                <a:lnTo>
                  <a:pt x="1345142" y="591734"/>
                </a:lnTo>
                <a:lnTo>
                  <a:pt x="1353873" y="579324"/>
                </a:lnTo>
                <a:lnTo>
                  <a:pt x="1362869" y="567177"/>
                </a:lnTo>
                <a:lnTo>
                  <a:pt x="1372394" y="555294"/>
                </a:lnTo>
                <a:lnTo>
                  <a:pt x="1381390" y="543940"/>
                </a:lnTo>
                <a:lnTo>
                  <a:pt x="1390650" y="532585"/>
                </a:lnTo>
                <a:lnTo>
                  <a:pt x="1400175" y="522023"/>
                </a:lnTo>
                <a:lnTo>
                  <a:pt x="1418167" y="500634"/>
                </a:lnTo>
                <a:lnTo>
                  <a:pt x="1436423" y="480566"/>
                </a:lnTo>
                <a:lnTo>
                  <a:pt x="1453886" y="461554"/>
                </a:lnTo>
                <a:lnTo>
                  <a:pt x="1466586" y="447294"/>
                </a:lnTo>
                <a:lnTo>
                  <a:pt x="1479021" y="432771"/>
                </a:lnTo>
                <a:lnTo>
                  <a:pt x="1490663" y="418248"/>
                </a:lnTo>
                <a:lnTo>
                  <a:pt x="1502040" y="403725"/>
                </a:lnTo>
                <a:lnTo>
                  <a:pt x="1512888" y="389466"/>
                </a:lnTo>
                <a:lnTo>
                  <a:pt x="1522942" y="375207"/>
                </a:lnTo>
                <a:lnTo>
                  <a:pt x="1532467" y="361211"/>
                </a:lnTo>
                <a:lnTo>
                  <a:pt x="1541728" y="347480"/>
                </a:lnTo>
                <a:lnTo>
                  <a:pt x="1550459" y="334277"/>
                </a:lnTo>
                <a:lnTo>
                  <a:pt x="1558396" y="321339"/>
                </a:lnTo>
                <a:lnTo>
                  <a:pt x="1565805" y="308664"/>
                </a:lnTo>
                <a:lnTo>
                  <a:pt x="1572684" y="296781"/>
                </a:lnTo>
                <a:lnTo>
                  <a:pt x="1584855" y="274864"/>
                </a:lnTo>
                <a:lnTo>
                  <a:pt x="1594909" y="255588"/>
                </a:lnTo>
                <a:close/>
                <a:moveTo>
                  <a:pt x="971550" y="0"/>
                </a:moveTo>
                <a:lnTo>
                  <a:pt x="992141" y="528"/>
                </a:lnTo>
                <a:lnTo>
                  <a:pt x="1012467" y="1585"/>
                </a:lnTo>
                <a:lnTo>
                  <a:pt x="1032793" y="3434"/>
                </a:lnTo>
                <a:lnTo>
                  <a:pt x="1052856" y="5282"/>
                </a:lnTo>
                <a:lnTo>
                  <a:pt x="1072918" y="7924"/>
                </a:lnTo>
                <a:lnTo>
                  <a:pt x="1092981" y="10829"/>
                </a:lnTo>
                <a:lnTo>
                  <a:pt x="1112251" y="14263"/>
                </a:lnTo>
                <a:lnTo>
                  <a:pt x="1132049" y="17697"/>
                </a:lnTo>
                <a:lnTo>
                  <a:pt x="1151584" y="21658"/>
                </a:lnTo>
                <a:lnTo>
                  <a:pt x="1170854" y="26413"/>
                </a:lnTo>
                <a:lnTo>
                  <a:pt x="1190125" y="31167"/>
                </a:lnTo>
                <a:lnTo>
                  <a:pt x="1208867" y="36450"/>
                </a:lnTo>
                <a:lnTo>
                  <a:pt x="1227874" y="41996"/>
                </a:lnTo>
                <a:lnTo>
                  <a:pt x="1246616" y="48071"/>
                </a:lnTo>
                <a:lnTo>
                  <a:pt x="1265095" y="54674"/>
                </a:lnTo>
                <a:lnTo>
                  <a:pt x="1283573" y="61278"/>
                </a:lnTo>
                <a:lnTo>
                  <a:pt x="1301524" y="68409"/>
                </a:lnTo>
                <a:lnTo>
                  <a:pt x="1319475" y="75805"/>
                </a:lnTo>
                <a:lnTo>
                  <a:pt x="1337161" y="83728"/>
                </a:lnTo>
                <a:lnTo>
                  <a:pt x="1355112" y="91916"/>
                </a:lnTo>
                <a:lnTo>
                  <a:pt x="1372270" y="100369"/>
                </a:lnTo>
                <a:lnTo>
                  <a:pt x="1389429" y="109349"/>
                </a:lnTo>
                <a:lnTo>
                  <a:pt x="1406324" y="118593"/>
                </a:lnTo>
                <a:lnTo>
                  <a:pt x="1423482" y="128102"/>
                </a:lnTo>
                <a:lnTo>
                  <a:pt x="1439849" y="137875"/>
                </a:lnTo>
                <a:lnTo>
                  <a:pt x="1456216" y="148440"/>
                </a:lnTo>
                <a:lnTo>
                  <a:pt x="1472318" y="158741"/>
                </a:lnTo>
                <a:lnTo>
                  <a:pt x="1488157" y="169834"/>
                </a:lnTo>
                <a:lnTo>
                  <a:pt x="1503996" y="180928"/>
                </a:lnTo>
                <a:lnTo>
                  <a:pt x="1519043" y="192549"/>
                </a:lnTo>
                <a:lnTo>
                  <a:pt x="1534353" y="204435"/>
                </a:lnTo>
                <a:lnTo>
                  <a:pt x="1549400" y="216321"/>
                </a:lnTo>
                <a:lnTo>
                  <a:pt x="1540953" y="232961"/>
                </a:lnTo>
                <a:lnTo>
                  <a:pt x="1529866" y="253563"/>
                </a:lnTo>
                <a:lnTo>
                  <a:pt x="1523530" y="265185"/>
                </a:lnTo>
                <a:lnTo>
                  <a:pt x="1516403" y="277599"/>
                </a:lnTo>
                <a:lnTo>
                  <a:pt x="1508483" y="290541"/>
                </a:lnTo>
                <a:lnTo>
                  <a:pt x="1500300" y="304540"/>
                </a:lnTo>
                <a:lnTo>
                  <a:pt x="1491325" y="318274"/>
                </a:lnTo>
                <a:lnTo>
                  <a:pt x="1481294" y="333065"/>
                </a:lnTo>
                <a:lnTo>
                  <a:pt x="1471262" y="347592"/>
                </a:lnTo>
                <a:lnTo>
                  <a:pt x="1460175" y="362648"/>
                </a:lnTo>
                <a:lnTo>
                  <a:pt x="1448824" y="377967"/>
                </a:lnTo>
                <a:lnTo>
                  <a:pt x="1436681" y="393022"/>
                </a:lnTo>
                <a:lnTo>
                  <a:pt x="1424010" y="407814"/>
                </a:lnTo>
                <a:lnTo>
                  <a:pt x="1410811" y="422869"/>
                </a:lnTo>
                <a:lnTo>
                  <a:pt x="1392861" y="442414"/>
                </a:lnTo>
                <a:lnTo>
                  <a:pt x="1374118" y="463016"/>
                </a:lnTo>
                <a:lnTo>
                  <a:pt x="1355376" y="484939"/>
                </a:lnTo>
                <a:lnTo>
                  <a:pt x="1345344" y="496561"/>
                </a:lnTo>
                <a:lnTo>
                  <a:pt x="1335841" y="508446"/>
                </a:lnTo>
                <a:lnTo>
                  <a:pt x="1325810" y="520596"/>
                </a:lnTo>
                <a:lnTo>
                  <a:pt x="1316307" y="533274"/>
                </a:lnTo>
                <a:lnTo>
                  <a:pt x="1306540" y="546481"/>
                </a:lnTo>
                <a:lnTo>
                  <a:pt x="1297036" y="559687"/>
                </a:lnTo>
                <a:lnTo>
                  <a:pt x="1287533" y="573422"/>
                </a:lnTo>
                <a:lnTo>
                  <a:pt x="1278294" y="587685"/>
                </a:lnTo>
                <a:lnTo>
                  <a:pt x="1268791" y="602212"/>
                </a:lnTo>
                <a:lnTo>
                  <a:pt x="1260079" y="617003"/>
                </a:lnTo>
                <a:lnTo>
                  <a:pt x="1251368" y="632587"/>
                </a:lnTo>
                <a:lnTo>
                  <a:pt x="1242921" y="648434"/>
                </a:lnTo>
                <a:lnTo>
                  <a:pt x="1234737" y="664546"/>
                </a:lnTo>
                <a:lnTo>
                  <a:pt x="1227082" y="681450"/>
                </a:lnTo>
                <a:lnTo>
                  <a:pt x="1219427" y="698354"/>
                </a:lnTo>
                <a:lnTo>
                  <a:pt x="1212563" y="716315"/>
                </a:lnTo>
                <a:lnTo>
                  <a:pt x="1205964" y="734276"/>
                </a:lnTo>
                <a:lnTo>
                  <a:pt x="1199628" y="753029"/>
                </a:lnTo>
                <a:lnTo>
                  <a:pt x="1194085" y="772310"/>
                </a:lnTo>
                <a:lnTo>
                  <a:pt x="1188805" y="791856"/>
                </a:lnTo>
                <a:lnTo>
                  <a:pt x="1184317" y="811929"/>
                </a:lnTo>
                <a:lnTo>
                  <a:pt x="1182469" y="822230"/>
                </a:lnTo>
                <a:lnTo>
                  <a:pt x="1180358" y="832531"/>
                </a:lnTo>
                <a:lnTo>
                  <a:pt x="1178774" y="843096"/>
                </a:lnTo>
                <a:lnTo>
                  <a:pt x="1176926" y="853662"/>
                </a:lnTo>
                <a:lnTo>
                  <a:pt x="1175606" y="864755"/>
                </a:lnTo>
                <a:lnTo>
                  <a:pt x="1174550" y="875320"/>
                </a:lnTo>
                <a:lnTo>
                  <a:pt x="1173494" y="886413"/>
                </a:lnTo>
                <a:lnTo>
                  <a:pt x="1172174" y="897771"/>
                </a:lnTo>
                <a:lnTo>
                  <a:pt x="1171646" y="909129"/>
                </a:lnTo>
                <a:lnTo>
                  <a:pt x="1171118" y="920750"/>
                </a:lnTo>
                <a:lnTo>
                  <a:pt x="971550" y="920750"/>
                </a:lnTo>
                <a:lnTo>
                  <a:pt x="971550" y="0"/>
                </a:lnTo>
                <a:close/>
                <a:moveTo>
                  <a:pt x="914401" y="0"/>
                </a:moveTo>
                <a:lnTo>
                  <a:pt x="914401" y="920750"/>
                </a:lnTo>
                <a:lnTo>
                  <a:pt x="714641" y="920750"/>
                </a:lnTo>
                <a:lnTo>
                  <a:pt x="714111" y="909125"/>
                </a:lnTo>
                <a:lnTo>
                  <a:pt x="713053" y="897764"/>
                </a:lnTo>
                <a:lnTo>
                  <a:pt x="712259" y="886404"/>
                </a:lnTo>
                <a:lnTo>
                  <a:pt x="711201" y="875307"/>
                </a:lnTo>
                <a:lnTo>
                  <a:pt x="709878" y="864739"/>
                </a:lnTo>
                <a:lnTo>
                  <a:pt x="708291" y="853642"/>
                </a:lnTo>
                <a:lnTo>
                  <a:pt x="706968" y="843074"/>
                </a:lnTo>
                <a:lnTo>
                  <a:pt x="704851" y="832506"/>
                </a:lnTo>
                <a:lnTo>
                  <a:pt x="703263" y="822202"/>
                </a:lnTo>
                <a:lnTo>
                  <a:pt x="700882" y="811898"/>
                </a:lnTo>
                <a:lnTo>
                  <a:pt x="696384" y="791819"/>
                </a:lnTo>
                <a:lnTo>
                  <a:pt x="691357" y="772268"/>
                </a:lnTo>
                <a:lnTo>
                  <a:pt x="685801" y="752981"/>
                </a:lnTo>
                <a:lnTo>
                  <a:pt x="679451" y="734222"/>
                </a:lnTo>
                <a:lnTo>
                  <a:pt x="672836" y="716256"/>
                </a:lnTo>
                <a:lnTo>
                  <a:pt x="665957" y="698291"/>
                </a:lnTo>
                <a:lnTo>
                  <a:pt x="658549" y="681382"/>
                </a:lnTo>
                <a:lnTo>
                  <a:pt x="650611" y="664472"/>
                </a:lnTo>
                <a:lnTo>
                  <a:pt x="642409" y="648356"/>
                </a:lnTo>
                <a:lnTo>
                  <a:pt x="634207" y="632504"/>
                </a:lnTo>
                <a:lnTo>
                  <a:pt x="625476" y="616916"/>
                </a:lnTo>
                <a:lnTo>
                  <a:pt x="616215" y="602120"/>
                </a:lnTo>
                <a:lnTo>
                  <a:pt x="607220" y="587589"/>
                </a:lnTo>
                <a:lnTo>
                  <a:pt x="597959" y="573322"/>
                </a:lnTo>
                <a:lnTo>
                  <a:pt x="588170" y="559584"/>
                </a:lnTo>
                <a:lnTo>
                  <a:pt x="578645" y="546373"/>
                </a:lnTo>
                <a:lnTo>
                  <a:pt x="569120" y="533163"/>
                </a:lnTo>
                <a:lnTo>
                  <a:pt x="559065" y="520481"/>
                </a:lnTo>
                <a:lnTo>
                  <a:pt x="549540" y="508328"/>
                </a:lnTo>
                <a:lnTo>
                  <a:pt x="539486" y="496439"/>
                </a:lnTo>
                <a:lnTo>
                  <a:pt x="529961" y="484814"/>
                </a:lnTo>
                <a:lnTo>
                  <a:pt x="510647" y="462885"/>
                </a:lnTo>
                <a:lnTo>
                  <a:pt x="492390" y="442277"/>
                </a:lnTo>
                <a:lnTo>
                  <a:pt x="474399" y="422726"/>
                </a:lnTo>
                <a:lnTo>
                  <a:pt x="461699" y="408723"/>
                </a:lnTo>
                <a:lnTo>
                  <a:pt x="449528" y="394192"/>
                </a:lnTo>
                <a:lnTo>
                  <a:pt x="437886" y="379661"/>
                </a:lnTo>
                <a:lnTo>
                  <a:pt x="426774" y="365394"/>
                </a:lnTo>
                <a:lnTo>
                  <a:pt x="416190" y="350863"/>
                </a:lnTo>
                <a:lnTo>
                  <a:pt x="406136" y="336860"/>
                </a:lnTo>
                <a:lnTo>
                  <a:pt x="396876" y="322857"/>
                </a:lnTo>
                <a:lnTo>
                  <a:pt x="388144" y="309118"/>
                </a:lnTo>
                <a:lnTo>
                  <a:pt x="379678" y="296172"/>
                </a:lnTo>
                <a:lnTo>
                  <a:pt x="372005" y="283226"/>
                </a:lnTo>
                <a:lnTo>
                  <a:pt x="364861" y="271073"/>
                </a:lnTo>
                <a:lnTo>
                  <a:pt x="358246" y="259712"/>
                </a:lnTo>
                <a:lnTo>
                  <a:pt x="347134" y="238840"/>
                </a:lnTo>
                <a:lnTo>
                  <a:pt x="338138" y="221667"/>
                </a:lnTo>
                <a:lnTo>
                  <a:pt x="352955" y="209249"/>
                </a:lnTo>
                <a:lnTo>
                  <a:pt x="368301" y="197360"/>
                </a:lnTo>
                <a:lnTo>
                  <a:pt x="383646" y="185735"/>
                </a:lnTo>
                <a:lnTo>
                  <a:pt x="399257" y="174374"/>
                </a:lnTo>
                <a:lnTo>
                  <a:pt x="414867" y="163542"/>
                </a:lnTo>
                <a:lnTo>
                  <a:pt x="430742" y="152710"/>
                </a:lnTo>
                <a:lnTo>
                  <a:pt x="447147" y="142142"/>
                </a:lnTo>
                <a:lnTo>
                  <a:pt x="463815" y="132366"/>
                </a:lnTo>
                <a:lnTo>
                  <a:pt x="480484" y="122326"/>
                </a:lnTo>
                <a:lnTo>
                  <a:pt x="497417" y="113079"/>
                </a:lnTo>
                <a:lnTo>
                  <a:pt x="514351" y="104096"/>
                </a:lnTo>
                <a:lnTo>
                  <a:pt x="531549" y="95377"/>
                </a:lnTo>
                <a:lnTo>
                  <a:pt x="549276" y="87187"/>
                </a:lnTo>
                <a:lnTo>
                  <a:pt x="567003" y="78997"/>
                </a:lnTo>
                <a:lnTo>
                  <a:pt x="584995" y="71335"/>
                </a:lnTo>
                <a:lnTo>
                  <a:pt x="602986" y="63937"/>
                </a:lnTo>
                <a:lnTo>
                  <a:pt x="621507" y="57068"/>
                </a:lnTo>
                <a:lnTo>
                  <a:pt x="639763" y="50727"/>
                </a:lnTo>
                <a:lnTo>
                  <a:pt x="658549" y="44386"/>
                </a:lnTo>
                <a:lnTo>
                  <a:pt x="677070" y="38574"/>
                </a:lnTo>
                <a:lnTo>
                  <a:pt x="696120" y="33025"/>
                </a:lnTo>
                <a:lnTo>
                  <a:pt x="715434" y="28006"/>
                </a:lnTo>
                <a:lnTo>
                  <a:pt x="734749" y="23514"/>
                </a:lnTo>
                <a:lnTo>
                  <a:pt x="754328" y="19287"/>
                </a:lnTo>
                <a:lnTo>
                  <a:pt x="773643" y="15324"/>
                </a:lnTo>
                <a:lnTo>
                  <a:pt x="793222" y="11889"/>
                </a:lnTo>
                <a:lnTo>
                  <a:pt x="813330" y="8719"/>
                </a:lnTo>
                <a:lnTo>
                  <a:pt x="833174" y="6341"/>
                </a:lnTo>
                <a:lnTo>
                  <a:pt x="853282" y="3963"/>
                </a:lnTo>
                <a:lnTo>
                  <a:pt x="873655" y="2378"/>
                </a:lnTo>
                <a:lnTo>
                  <a:pt x="894028" y="793"/>
                </a:lnTo>
                <a:lnTo>
                  <a:pt x="914401"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ysClr val="windowText" lastClr="000000"/>
                </a:solidFill>
                <a:latin typeface="Calibri" panose="020F0502020204030204" pitchFamily="34" charset="0"/>
                <a:ea typeface="宋体" panose="02010600030101010101" pitchFamily="2" charset="-122"/>
                <a:cs typeface="+mn-ea"/>
              </a:defRPr>
            </a:lvl1pPr>
            <a:lvl2pPr marL="457200" algn="l" rtl="0" eaLnBrk="0" fontAlgn="base" hangingPunct="0">
              <a:spcBef>
                <a:spcPct val="0"/>
              </a:spcBef>
              <a:spcAft>
                <a:spcPct val="0"/>
              </a:spcAft>
              <a:defRPr kern="1200">
                <a:solidFill>
                  <a:sysClr val="windowText" lastClr="000000"/>
                </a:solidFill>
                <a:latin typeface="Calibri" panose="020F0502020204030204" pitchFamily="34" charset="0"/>
                <a:ea typeface="宋体" panose="02010600030101010101" pitchFamily="2" charset="-122"/>
                <a:cs typeface="+mn-ea"/>
              </a:defRPr>
            </a:lvl2pPr>
            <a:lvl3pPr marL="914400" algn="l" rtl="0" eaLnBrk="0" fontAlgn="base" hangingPunct="0">
              <a:spcBef>
                <a:spcPct val="0"/>
              </a:spcBef>
              <a:spcAft>
                <a:spcPct val="0"/>
              </a:spcAft>
              <a:defRPr kern="1200">
                <a:solidFill>
                  <a:sysClr val="windowText" lastClr="000000"/>
                </a:solidFill>
                <a:latin typeface="Calibri" panose="020F0502020204030204" pitchFamily="34" charset="0"/>
                <a:ea typeface="宋体" panose="02010600030101010101" pitchFamily="2" charset="-122"/>
                <a:cs typeface="+mn-ea"/>
              </a:defRPr>
            </a:lvl3pPr>
            <a:lvl4pPr marL="1371600" algn="l" rtl="0" eaLnBrk="0" fontAlgn="base" hangingPunct="0">
              <a:spcBef>
                <a:spcPct val="0"/>
              </a:spcBef>
              <a:spcAft>
                <a:spcPct val="0"/>
              </a:spcAft>
              <a:defRPr kern="1200">
                <a:solidFill>
                  <a:sysClr val="windowText" lastClr="000000"/>
                </a:solidFill>
                <a:latin typeface="Calibri" panose="020F0502020204030204" pitchFamily="34" charset="0"/>
                <a:ea typeface="宋体" panose="02010600030101010101" pitchFamily="2" charset="-122"/>
                <a:cs typeface="+mn-ea"/>
              </a:defRPr>
            </a:lvl4pPr>
            <a:lvl5pPr marL="1828800" algn="l" rtl="0" eaLnBrk="0" fontAlgn="base" hangingPunct="0">
              <a:spcBef>
                <a:spcPct val="0"/>
              </a:spcBef>
              <a:spcAft>
                <a:spcPct val="0"/>
              </a:spcAft>
              <a:defRPr kern="1200">
                <a:solidFill>
                  <a:sysClr val="windowText" lastClr="000000"/>
                </a:solidFill>
                <a:latin typeface="Calibri" panose="020F0502020204030204" pitchFamily="34" charset="0"/>
                <a:ea typeface="宋体" panose="02010600030101010101" pitchFamily="2" charset="-122"/>
                <a:cs typeface="+mn-ea"/>
              </a:defRPr>
            </a:lvl5pPr>
            <a:lvl6pPr marL="2286000" algn="l" defTabSz="914400" rtl="0" eaLnBrk="1" latinLnBrk="0" hangingPunct="1">
              <a:defRPr kern="1200">
                <a:solidFill>
                  <a:sysClr val="windowText" lastClr="000000"/>
                </a:solidFill>
                <a:latin typeface="Calibri" panose="020F0502020204030204" pitchFamily="34" charset="0"/>
                <a:ea typeface="宋体" panose="02010600030101010101" pitchFamily="2" charset="-122"/>
                <a:cs typeface="+mn-ea"/>
              </a:defRPr>
            </a:lvl6pPr>
            <a:lvl7pPr marL="2743200" algn="l" defTabSz="914400" rtl="0" eaLnBrk="1" latinLnBrk="0" hangingPunct="1">
              <a:defRPr kern="1200">
                <a:solidFill>
                  <a:sysClr val="windowText" lastClr="000000"/>
                </a:solidFill>
                <a:latin typeface="Calibri" panose="020F0502020204030204" pitchFamily="34" charset="0"/>
                <a:ea typeface="宋体" panose="02010600030101010101" pitchFamily="2" charset="-122"/>
                <a:cs typeface="+mn-ea"/>
              </a:defRPr>
            </a:lvl7pPr>
            <a:lvl8pPr marL="3200400" algn="l" defTabSz="914400" rtl="0" eaLnBrk="1" latinLnBrk="0" hangingPunct="1">
              <a:defRPr kern="1200">
                <a:solidFill>
                  <a:sysClr val="windowText" lastClr="000000"/>
                </a:solidFill>
                <a:latin typeface="Calibri" panose="020F0502020204030204" pitchFamily="34" charset="0"/>
                <a:ea typeface="宋体" panose="02010600030101010101" pitchFamily="2" charset="-122"/>
                <a:cs typeface="+mn-ea"/>
              </a:defRPr>
            </a:lvl8pPr>
            <a:lvl9pPr marL="3657600" algn="l" defTabSz="914400" rtl="0" eaLnBrk="1" latinLnBrk="0" hangingPunct="1">
              <a:defRPr kern="1200">
                <a:solidFill>
                  <a:sysClr val="windowText" lastClr="000000"/>
                </a:solidFill>
                <a:latin typeface="Calibri" panose="020F0502020204030204" pitchFamily="34" charset="0"/>
                <a:ea typeface="宋体" panose="02010600030101010101" pitchFamily="2" charset="-122"/>
                <a:cs typeface="+mn-ea"/>
              </a:defRPr>
            </a:lvl9pPr>
          </a:lstStyle>
          <a:p>
            <a:pPr algn="ctr">
              <a:defRPr/>
            </a:pPr>
            <a:endParaRPr lang="zh-CN" altLang="en-US" sz="1350">
              <a:solidFill>
                <a:srgbClr val="FFFFFF"/>
              </a:solidFill>
              <a:latin typeface="等线" panose="02010600030101010101" charset="-122"/>
              <a:ea typeface="等线" panose="02010600030101010101" charset="-122"/>
            </a:endParaRPr>
          </a:p>
        </p:txBody>
      </p:sp>
      <p:sp>
        <p:nvSpPr>
          <p:cNvPr id="17" name="KSO_Shape"/>
          <p:cNvSpPr/>
          <p:nvPr>
            <p:custDataLst>
              <p:tags r:id="rId11"/>
            </p:custDataLst>
          </p:nvPr>
        </p:nvSpPr>
        <p:spPr bwMode="auto">
          <a:xfrm>
            <a:off x="4404034" y="3160862"/>
            <a:ext cx="501804" cy="644717"/>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ysClr val="windowText" lastClr="000000"/>
                </a:solidFill>
                <a:latin typeface="Calibri" panose="020F0502020204030204" pitchFamily="34" charset="0"/>
                <a:ea typeface="宋体" panose="02010600030101010101" pitchFamily="2" charset="-122"/>
                <a:cs typeface="+mn-ea"/>
              </a:defRPr>
            </a:lvl1pPr>
            <a:lvl2pPr marL="457200" algn="l" rtl="0" eaLnBrk="0" fontAlgn="base" hangingPunct="0">
              <a:spcBef>
                <a:spcPct val="0"/>
              </a:spcBef>
              <a:spcAft>
                <a:spcPct val="0"/>
              </a:spcAft>
              <a:defRPr kern="1200">
                <a:solidFill>
                  <a:sysClr val="windowText" lastClr="000000"/>
                </a:solidFill>
                <a:latin typeface="Calibri" panose="020F0502020204030204" pitchFamily="34" charset="0"/>
                <a:ea typeface="宋体" panose="02010600030101010101" pitchFamily="2" charset="-122"/>
                <a:cs typeface="+mn-ea"/>
              </a:defRPr>
            </a:lvl2pPr>
            <a:lvl3pPr marL="914400" algn="l" rtl="0" eaLnBrk="0" fontAlgn="base" hangingPunct="0">
              <a:spcBef>
                <a:spcPct val="0"/>
              </a:spcBef>
              <a:spcAft>
                <a:spcPct val="0"/>
              </a:spcAft>
              <a:defRPr kern="1200">
                <a:solidFill>
                  <a:sysClr val="windowText" lastClr="000000"/>
                </a:solidFill>
                <a:latin typeface="Calibri" panose="020F0502020204030204" pitchFamily="34" charset="0"/>
                <a:ea typeface="宋体" panose="02010600030101010101" pitchFamily="2" charset="-122"/>
                <a:cs typeface="+mn-ea"/>
              </a:defRPr>
            </a:lvl3pPr>
            <a:lvl4pPr marL="1371600" algn="l" rtl="0" eaLnBrk="0" fontAlgn="base" hangingPunct="0">
              <a:spcBef>
                <a:spcPct val="0"/>
              </a:spcBef>
              <a:spcAft>
                <a:spcPct val="0"/>
              </a:spcAft>
              <a:defRPr kern="1200">
                <a:solidFill>
                  <a:sysClr val="windowText" lastClr="000000"/>
                </a:solidFill>
                <a:latin typeface="Calibri" panose="020F0502020204030204" pitchFamily="34" charset="0"/>
                <a:ea typeface="宋体" panose="02010600030101010101" pitchFamily="2" charset="-122"/>
                <a:cs typeface="+mn-ea"/>
              </a:defRPr>
            </a:lvl4pPr>
            <a:lvl5pPr marL="1828800" algn="l" rtl="0" eaLnBrk="0" fontAlgn="base" hangingPunct="0">
              <a:spcBef>
                <a:spcPct val="0"/>
              </a:spcBef>
              <a:spcAft>
                <a:spcPct val="0"/>
              </a:spcAft>
              <a:defRPr kern="1200">
                <a:solidFill>
                  <a:sysClr val="windowText" lastClr="000000"/>
                </a:solidFill>
                <a:latin typeface="Calibri" panose="020F0502020204030204" pitchFamily="34" charset="0"/>
                <a:ea typeface="宋体" panose="02010600030101010101" pitchFamily="2" charset="-122"/>
                <a:cs typeface="+mn-ea"/>
              </a:defRPr>
            </a:lvl5pPr>
            <a:lvl6pPr marL="2286000" algn="l" defTabSz="914400" rtl="0" eaLnBrk="1" latinLnBrk="0" hangingPunct="1">
              <a:defRPr kern="1200">
                <a:solidFill>
                  <a:sysClr val="windowText" lastClr="000000"/>
                </a:solidFill>
                <a:latin typeface="Calibri" panose="020F0502020204030204" pitchFamily="34" charset="0"/>
                <a:ea typeface="宋体" panose="02010600030101010101" pitchFamily="2" charset="-122"/>
                <a:cs typeface="+mn-ea"/>
              </a:defRPr>
            </a:lvl6pPr>
            <a:lvl7pPr marL="2743200" algn="l" defTabSz="914400" rtl="0" eaLnBrk="1" latinLnBrk="0" hangingPunct="1">
              <a:defRPr kern="1200">
                <a:solidFill>
                  <a:sysClr val="windowText" lastClr="000000"/>
                </a:solidFill>
                <a:latin typeface="Calibri" panose="020F0502020204030204" pitchFamily="34" charset="0"/>
                <a:ea typeface="宋体" panose="02010600030101010101" pitchFamily="2" charset="-122"/>
                <a:cs typeface="+mn-ea"/>
              </a:defRPr>
            </a:lvl7pPr>
            <a:lvl8pPr marL="3200400" algn="l" defTabSz="914400" rtl="0" eaLnBrk="1" latinLnBrk="0" hangingPunct="1">
              <a:defRPr kern="1200">
                <a:solidFill>
                  <a:sysClr val="windowText" lastClr="000000"/>
                </a:solidFill>
                <a:latin typeface="Calibri" panose="020F0502020204030204" pitchFamily="34" charset="0"/>
                <a:ea typeface="宋体" panose="02010600030101010101" pitchFamily="2" charset="-122"/>
                <a:cs typeface="+mn-ea"/>
              </a:defRPr>
            </a:lvl8pPr>
            <a:lvl9pPr marL="3657600" algn="l" defTabSz="914400" rtl="0" eaLnBrk="1" latinLnBrk="0" hangingPunct="1">
              <a:defRPr kern="1200">
                <a:solidFill>
                  <a:sysClr val="windowText" lastClr="000000"/>
                </a:solidFill>
                <a:latin typeface="Calibri" panose="020F0502020204030204" pitchFamily="34" charset="0"/>
                <a:ea typeface="宋体" panose="02010600030101010101" pitchFamily="2" charset="-122"/>
                <a:cs typeface="+mn-ea"/>
              </a:defRPr>
            </a:lvl9pPr>
          </a:lstStyle>
          <a:p>
            <a:pPr algn="ctr">
              <a:defRPr/>
            </a:pPr>
            <a:endParaRPr lang="zh-CN" altLang="en-US" sz="1350">
              <a:solidFill>
                <a:srgbClr val="FFFFFF"/>
              </a:solidFill>
              <a:latin typeface="等线" panose="02010600030101010101" charset="-122"/>
              <a:ea typeface="等线" panose="02010600030101010101" charset="-122"/>
            </a:endParaRPr>
          </a:p>
        </p:txBody>
      </p:sp>
      <p:sp>
        <p:nvSpPr>
          <p:cNvPr id="18" name="KSO_Shape"/>
          <p:cNvSpPr/>
          <p:nvPr>
            <p:custDataLst>
              <p:tags r:id="rId12"/>
            </p:custDataLst>
          </p:nvPr>
        </p:nvSpPr>
        <p:spPr bwMode="auto">
          <a:xfrm>
            <a:off x="3246177" y="4010825"/>
            <a:ext cx="642711" cy="535593"/>
          </a:xfrm>
          <a:custGeom>
            <a:avLst/>
            <a:gdLst>
              <a:gd name="T0" fmla="*/ 1507495 w 4409"/>
              <a:gd name="T1" fmla="*/ 451166 h 3674"/>
              <a:gd name="T2" fmla="*/ 1499286 w 4409"/>
              <a:gd name="T3" fmla="*/ 391586 h 3674"/>
              <a:gd name="T4" fmla="*/ 1483299 w 4409"/>
              <a:gd name="T5" fmla="*/ 334596 h 3674"/>
              <a:gd name="T6" fmla="*/ 1459103 w 4409"/>
              <a:gd name="T7" fmla="*/ 280198 h 3674"/>
              <a:gd name="T8" fmla="*/ 1427562 w 4409"/>
              <a:gd name="T9" fmla="*/ 229253 h 3674"/>
              <a:gd name="T10" fmla="*/ 1389540 w 4409"/>
              <a:gd name="T11" fmla="*/ 182193 h 3674"/>
              <a:gd name="T12" fmla="*/ 1345036 w 4409"/>
              <a:gd name="T13" fmla="*/ 139451 h 3674"/>
              <a:gd name="T14" fmla="*/ 1295780 w 4409"/>
              <a:gd name="T15" fmla="*/ 101458 h 3674"/>
              <a:gd name="T16" fmla="*/ 1240475 w 4409"/>
              <a:gd name="T17" fmla="*/ 69078 h 3674"/>
              <a:gd name="T18" fmla="*/ 1181281 w 4409"/>
              <a:gd name="T19" fmla="*/ 41879 h 3674"/>
              <a:gd name="T20" fmla="*/ 1117767 w 4409"/>
              <a:gd name="T21" fmla="*/ 21155 h 3674"/>
              <a:gd name="T22" fmla="*/ 1050796 w 4409"/>
              <a:gd name="T23" fmla="*/ 7340 h 3674"/>
              <a:gd name="T24" fmla="*/ 980801 w 4409"/>
              <a:gd name="T25" fmla="*/ 432 h 3674"/>
              <a:gd name="T26" fmla="*/ 924199 w 4409"/>
              <a:gd name="T27" fmla="*/ 432 h 3674"/>
              <a:gd name="T28" fmla="*/ 854204 w 4409"/>
              <a:gd name="T29" fmla="*/ 7340 h 3674"/>
              <a:gd name="T30" fmla="*/ 787665 w 4409"/>
              <a:gd name="T31" fmla="*/ 21155 h 3674"/>
              <a:gd name="T32" fmla="*/ 724151 w 4409"/>
              <a:gd name="T33" fmla="*/ 41879 h 3674"/>
              <a:gd name="T34" fmla="*/ 664957 w 4409"/>
              <a:gd name="T35" fmla="*/ 69078 h 3674"/>
              <a:gd name="T36" fmla="*/ 609652 w 4409"/>
              <a:gd name="T37" fmla="*/ 101458 h 3674"/>
              <a:gd name="T38" fmla="*/ 559964 w 4409"/>
              <a:gd name="T39" fmla="*/ 139451 h 3674"/>
              <a:gd name="T40" fmla="*/ 515460 w 4409"/>
              <a:gd name="T41" fmla="*/ 182193 h 3674"/>
              <a:gd name="T42" fmla="*/ 477870 w 4409"/>
              <a:gd name="T43" fmla="*/ 229253 h 3674"/>
              <a:gd name="T44" fmla="*/ 446329 w 4409"/>
              <a:gd name="T45" fmla="*/ 280198 h 3674"/>
              <a:gd name="T46" fmla="*/ 422133 w 4409"/>
              <a:gd name="T47" fmla="*/ 334596 h 3674"/>
              <a:gd name="T48" fmla="*/ 406147 w 4409"/>
              <a:gd name="T49" fmla="*/ 391586 h 3674"/>
              <a:gd name="T50" fmla="*/ 397505 w 4409"/>
              <a:gd name="T51" fmla="*/ 451166 h 3674"/>
              <a:gd name="T52" fmla="*/ 150793 w 4409"/>
              <a:gd name="T53" fmla="*/ 475775 h 3674"/>
              <a:gd name="T54" fmla="*/ 111906 w 4409"/>
              <a:gd name="T55" fmla="*/ 482682 h 3674"/>
              <a:gd name="T56" fmla="*/ 76909 w 4409"/>
              <a:gd name="T57" fmla="*/ 498657 h 3674"/>
              <a:gd name="T58" fmla="*/ 46664 w 4409"/>
              <a:gd name="T59" fmla="*/ 522402 h 3674"/>
              <a:gd name="T60" fmla="*/ 23332 w 4409"/>
              <a:gd name="T61" fmla="*/ 552192 h 3674"/>
              <a:gd name="T62" fmla="*/ 7777 w 4409"/>
              <a:gd name="T63" fmla="*/ 587163 h 3674"/>
              <a:gd name="T64" fmla="*/ 864 w 4409"/>
              <a:gd name="T65" fmla="*/ 626019 h 3674"/>
              <a:gd name="T66" fmla="*/ 1905000 w 4409"/>
              <a:gd name="T67" fmla="*/ 634222 h 3674"/>
              <a:gd name="T68" fmla="*/ 1899815 w 4409"/>
              <a:gd name="T69" fmla="*/ 594502 h 3674"/>
              <a:gd name="T70" fmla="*/ 1885989 w 4409"/>
              <a:gd name="T71" fmla="*/ 558668 h 3674"/>
              <a:gd name="T72" fmla="*/ 1863521 w 4409"/>
              <a:gd name="T73" fmla="*/ 527583 h 3674"/>
              <a:gd name="T74" fmla="*/ 1835005 w 4409"/>
              <a:gd name="T75" fmla="*/ 502542 h 3674"/>
              <a:gd name="T76" fmla="*/ 1800871 w 4409"/>
              <a:gd name="T77" fmla="*/ 485705 h 3674"/>
              <a:gd name="T78" fmla="*/ 1762417 w 4409"/>
              <a:gd name="T79" fmla="*/ 476206 h 3674"/>
              <a:gd name="T80" fmla="*/ 1111718 w 4409"/>
              <a:gd name="T81" fmla="*/ 1427324 h 3674"/>
              <a:gd name="T82" fmla="*/ 793714 w 4409"/>
              <a:gd name="T83" fmla="*/ 872109 h 3674"/>
              <a:gd name="T84" fmla="*/ 1349789 w 4409"/>
              <a:gd name="T85" fmla="*/ 1189436 h 3674"/>
              <a:gd name="T86" fmla="*/ 560396 w 4409"/>
              <a:gd name="T87" fmla="*/ 427420 h 3674"/>
              <a:gd name="T88" fmla="*/ 587184 w 4409"/>
              <a:gd name="T89" fmla="*/ 352298 h 3674"/>
              <a:gd name="T90" fmla="*/ 634712 w 4409"/>
              <a:gd name="T91" fmla="*/ 285810 h 3674"/>
              <a:gd name="T92" fmla="*/ 700387 w 4409"/>
              <a:gd name="T93" fmla="*/ 230979 h 3674"/>
              <a:gd name="T94" fmla="*/ 780752 w 4409"/>
              <a:gd name="T95" fmla="*/ 189964 h 3674"/>
              <a:gd name="T96" fmla="*/ 872783 w 4409"/>
              <a:gd name="T97" fmla="*/ 164924 h 3674"/>
              <a:gd name="T98" fmla="*/ 952716 w 4409"/>
              <a:gd name="T99" fmla="*/ 158448 h 3674"/>
              <a:gd name="T100" fmla="*/ 1051660 w 4409"/>
              <a:gd name="T101" fmla="*/ 168378 h 3674"/>
              <a:gd name="T102" fmla="*/ 1141963 w 4409"/>
              <a:gd name="T103" fmla="*/ 196872 h 3674"/>
              <a:gd name="T104" fmla="*/ 1219304 w 4409"/>
              <a:gd name="T105" fmla="*/ 241341 h 3674"/>
              <a:gd name="T106" fmla="*/ 1281522 w 4409"/>
              <a:gd name="T107" fmla="*/ 298331 h 3674"/>
              <a:gd name="T108" fmla="*/ 1325593 w 4409"/>
              <a:gd name="T109" fmla="*/ 366977 h 3674"/>
              <a:gd name="T110" fmla="*/ 1347197 w 4409"/>
              <a:gd name="T111" fmla="*/ 443394 h 367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409" h="3674">
                <a:moveTo>
                  <a:pt x="4041" y="1102"/>
                </a:moveTo>
                <a:lnTo>
                  <a:pt x="3491" y="1102"/>
                </a:lnTo>
                <a:lnTo>
                  <a:pt x="3491" y="1074"/>
                </a:lnTo>
                <a:lnTo>
                  <a:pt x="3489" y="1045"/>
                </a:lnTo>
                <a:lnTo>
                  <a:pt x="3487" y="1017"/>
                </a:lnTo>
                <a:lnTo>
                  <a:pt x="3484" y="990"/>
                </a:lnTo>
                <a:lnTo>
                  <a:pt x="3481" y="961"/>
                </a:lnTo>
                <a:lnTo>
                  <a:pt x="3475" y="934"/>
                </a:lnTo>
                <a:lnTo>
                  <a:pt x="3470" y="907"/>
                </a:lnTo>
                <a:lnTo>
                  <a:pt x="3464" y="880"/>
                </a:lnTo>
                <a:lnTo>
                  <a:pt x="3457" y="854"/>
                </a:lnTo>
                <a:lnTo>
                  <a:pt x="3450" y="826"/>
                </a:lnTo>
                <a:lnTo>
                  <a:pt x="3442" y="800"/>
                </a:lnTo>
                <a:lnTo>
                  <a:pt x="3433" y="775"/>
                </a:lnTo>
                <a:lnTo>
                  <a:pt x="3423" y="748"/>
                </a:lnTo>
                <a:lnTo>
                  <a:pt x="3413" y="723"/>
                </a:lnTo>
                <a:lnTo>
                  <a:pt x="3401" y="698"/>
                </a:lnTo>
                <a:lnTo>
                  <a:pt x="3389" y="673"/>
                </a:lnTo>
                <a:lnTo>
                  <a:pt x="3377" y="649"/>
                </a:lnTo>
                <a:lnTo>
                  <a:pt x="3364" y="624"/>
                </a:lnTo>
                <a:lnTo>
                  <a:pt x="3350" y="600"/>
                </a:lnTo>
                <a:lnTo>
                  <a:pt x="3336" y="577"/>
                </a:lnTo>
                <a:lnTo>
                  <a:pt x="3320" y="553"/>
                </a:lnTo>
                <a:lnTo>
                  <a:pt x="3304" y="531"/>
                </a:lnTo>
                <a:lnTo>
                  <a:pt x="3288" y="508"/>
                </a:lnTo>
                <a:lnTo>
                  <a:pt x="3271" y="485"/>
                </a:lnTo>
                <a:lnTo>
                  <a:pt x="3253" y="464"/>
                </a:lnTo>
                <a:lnTo>
                  <a:pt x="3235" y="443"/>
                </a:lnTo>
                <a:lnTo>
                  <a:pt x="3216" y="422"/>
                </a:lnTo>
                <a:lnTo>
                  <a:pt x="3197" y="401"/>
                </a:lnTo>
                <a:lnTo>
                  <a:pt x="3177" y="381"/>
                </a:lnTo>
                <a:lnTo>
                  <a:pt x="3156" y="361"/>
                </a:lnTo>
                <a:lnTo>
                  <a:pt x="3136" y="341"/>
                </a:lnTo>
                <a:lnTo>
                  <a:pt x="3113" y="323"/>
                </a:lnTo>
                <a:lnTo>
                  <a:pt x="3092" y="304"/>
                </a:lnTo>
                <a:lnTo>
                  <a:pt x="3069" y="287"/>
                </a:lnTo>
                <a:lnTo>
                  <a:pt x="3045" y="268"/>
                </a:lnTo>
                <a:lnTo>
                  <a:pt x="3022" y="251"/>
                </a:lnTo>
                <a:lnTo>
                  <a:pt x="2999" y="235"/>
                </a:lnTo>
                <a:lnTo>
                  <a:pt x="2973" y="219"/>
                </a:lnTo>
                <a:lnTo>
                  <a:pt x="2949" y="203"/>
                </a:lnTo>
                <a:lnTo>
                  <a:pt x="2924" y="188"/>
                </a:lnTo>
                <a:lnTo>
                  <a:pt x="2897" y="173"/>
                </a:lnTo>
                <a:lnTo>
                  <a:pt x="2871" y="160"/>
                </a:lnTo>
                <a:lnTo>
                  <a:pt x="2845" y="146"/>
                </a:lnTo>
                <a:lnTo>
                  <a:pt x="2817" y="132"/>
                </a:lnTo>
                <a:lnTo>
                  <a:pt x="2790" y="120"/>
                </a:lnTo>
                <a:lnTo>
                  <a:pt x="2761" y="108"/>
                </a:lnTo>
                <a:lnTo>
                  <a:pt x="2734" y="97"/>
                </a:lnTo>
                <a:lnTo>
                  <a:pt x="2705" y="87"/>
                </a:lnTo>
                <a:lnTo>
                  <a:pt x="2676" y="77"/>
                </a:lnTo>
                <a:lnTo>
                  <a:pt x="2647" y="67"/>
                </a:lnTo>
                <a:lnTo>
                  <a:pt x="2617" y="57"/>
                </a:lnTo>
                <a:lnTo>
                  <a:pt x="2587" y="49"/>
                </a:lnTo>
                <a:lnTo>
                  <a:pt x="2557" y="41"/>
                </a:lnTo>
                <a:lnTo>
                  <a:pt x="2526" y="34"/>
                </a:lnTo>
                <a:lnTo>
                  <a:pt x="2495" y="28"/>
                </a:lnTo>
                <a:lnTo>
                  <a:pt x="2464" y="22"/>
                </a:lnTo>
                <a:lnTo>
                  <a:pt x="2432" y="17"/>
                </a:lnTo>
                <a:lnTo>
                  <a:pt x="2400" y="13"/>
                </a:lnTo>
                <a:lnTo>
                  <a:pt x="2369" y="9"/>
                </a:lnTo>
                <a:lnTo>
                  <a:pt x="2336" y="6"/>
                </a:lnTo>
                <a:lnTo>
                  <a:pt x="2304" y="3"/>
                </a:lnTo>
                <a:lnTo>
                  <a:pt x="2270" y="1"/>
                </a:lnTo>
                <a:lnTo>
                  <a:pt x="2238" y="0"/>
                </a:lnTo>
                <a:lnTo>
                  <a:pt x="2205" y="0"/>
                </a:lnTo>
                <a:lnTo>
                  <a:pt x="2172" y="0"/>
                </a:lnTo>
                <a:lnTo>
                  <a:pt x="2139" y="1"/>
                </a:lnTo>
                <a:lnTo>
                  <a:pt x="2106" y="3"/>
                </a:lnTo>
                <a:lnTo>
                  <a:pt x="2074" y="6"/>
                </a:lnTo>
                <a:lnTo>
                  <a:pt x="2041" y="9"/>
                </a:lnTo>
                <a:lnTo>
                  <a:pt x="2010" y="13"/>
                </a:lnTo>
                <a:lnTo>
                  <a:pt x="1977" y="17"/>
                </a:lnTo>
                <a:lnTo>
                  <a:pt x="1946" y="22"/>
                </a:lnTo>
                <a:lnTo>
                  <a:pt x="1914" y="28"/>
                </a:lnTo>
                <a:lnTo>
                  <a:pt x="1884" y="34"/>
                </a:lnTo>
                <a:lnTo>
                  <a:pt x="1854" y="41"/>
                </a:lnTo>
                <a:lnTo>
                  <a:pt x="1823" y="49"/>
                </a:lnTo>
                <a:lnTo>
                  <a:pt x="1793" y="57"/>
                </a:lnTo>
                <a:lnTo>
                  <a:pt x="1763" y="67"/>
                </a:lnTo>
                <a:lnTo>
                  <a:pt x="1734" y="77"/>
                </a:lnTo>
                <a:lnTo>
                  <a:pt x="1705" y="87"/>
                </a:lnTo>
                <a:lnTo>
                  <a:pt x="1676" y="97"/>
                </a:lnTo>
                <a:lnTo>
                  <a:pt x="1648" y="108"/>
                </a:lnTo>
                <a:lnTo>
                  <a:pt x="1620" y="120"/>
                </a:lnTo>
                <a:lnTo>
                  <a:pt x="1593" y="132"/>
                </a:lnTo>
                <a:lnTo>
                  <a:pt x="1566" y="146"/>
                </a:lnTo>
                <a:lnTo>
                  <a:pt x="1539" y="160"/>
                </a:lnTo>
                <a:lnTo>
                  <a:pt x="1513" y="173"/>
                </a:lnTo>
                <a:lnTo>
                  <a:pt x="1486" y="188"/>
                </a:lnTo>
                <a:lnTo>
                  <a:pt x="1461" y="203"/>
                </a:lnTo>
                <a:lnTo>
                  <a:pt x="1436" y="219"/>
                </a:lnTo>
                <a:lnTo>
                  <a:pt x="1411" y="235"/>
                </a:lnTo>
                <a:lnTo>
                  <a:pt x="1388" y="251"/>
                </a:lnTo>
                <a:lnTo>
                  <a:pt x="1364" y="268"/>
                </a:lnTo>
                <a:lnTo>
                  <a:pt x="1341" y="287"/>
                </a:lnTo>
                <a:lnTo>
                  <a:pt x="1318" y="304"/>
                </a:lnTo>
                <a:lnTo>
                  <a:pt x="1296" y="323"/>
                </a:lnTo>
                <a:lnTo>
                  <a:pt x="1274" y="341"/>
                </a:lnTo>
                <a:lnTo>
                  <a:pt x="1253" y="361"/>
                </a:lnTo>
                <a:lnTo>
                  <a:pt x="1233" y="381"/>
                </a:lnTo>
                <a:lnTo>
                  <a:pt x="1214" y="401"/>
                </a:lnTo>
                <a:lnTo>
                  <a:pt x="1193" y="422"/>
                </a:lnTo>
                <a:lnTo>
                  <a:pt x="1175" y="443"/>
                </a:lnTo>
                <a:lnTo>
                  <a:pt x="1157" y="464"/>
                </a:lnTo>
                <a:lnTo>
                  <a:pt x="1140" y="485"/>
                </a:lnTo>
                <a:lnTo>
                  <a:pt x="1122" y="508"/>
                </a:lnTo>
                <a:lnTo>
                  <a:pt x="1106" y="531"/>
                </a:lnTo>
                <a:lnTo>
                  <a:pt x="1090" y="553"/>
                </a:lnTo>
                <a:lnTo>
                  <a:pt x="1075" y="577"/>
                </a:lnTo>
                <a:lnTo>
                  <a:pt x="1060" y="600"/>
                </a:lnTo>
                <a:lnTo>
                  <a:pt x="1046" y="624"/>
                </a:lnTo>
                <a:lnTo>
                  <a:pt x="1033" y="649"/>
                </a:lnTo>
                <a:lnTo>
                  <a:pt x="1020" y="673"/>
                </a:lnTo>
                <a:lnTo>
                  <a:pt x="1009" y="698"/>
                </a:lnTo>
                <a:lnTo>
                  <a:pt x="998" y="723"/>
                </a:lnTo>
                <a:lnTo>
                  <a:pt x="986" y="748"/>
                </a:lnTo>
                <a:lnTo>
                  <a:pt x="977" y="775"/>
                </a:lnTo>
                <a:lnTo>
                  <a:pt x="968" y="800"/>
                </a:lnTo>
                <a:lnTo>
                  <a:pt x="960" y="826"/>
                </a:lnTo>
                <a:lnTo>
                  <a:pt x="952" y="854"/>
                </a:lnTo>
                <a:lnTo>
                  <a:pt x="946" y="880"/>
                </a:lnTo>
                <a:lnTo>
                  <a:pt x="940" y="907"/>
                </a:lnTo>
                <a:lnTo>
                  <a:pt x="934" y="934"/>
                </a:lnTo>
                <a:lnTo>
                  <a:pt x="930" y="961"/>
                </a:lnTo>
                <a:lnTo>
                  <a:pt x="926" y="990"/>
                </a:lnTo>
                <a:lnTo>
                  <a:pt x="922" y="1017"/>
                </a:lnTo>
                <a:lnTo>
                  <a:pt x="920" y="1045"/>
                </a:lnTo>
                <a:lnTo>
                  <a:pt x="919" y="1074"/>
                </a:lnTo>
                <a:lnTo>
                  <a:pt x="919" y="1102"/>
                </a:lnTo>
                <a:lnTo>
                  <a:pt x="368" y="1102"/>
                </a:lnTo>
                <a:lnTo>
                  <a:pt x="349" y="1102"/>
                </a:lnTo>
                <a:lnTo>
                  <a:pt x="330" y="1103"/>
                </a:lnTo>
                <a:lnTo>
                  <a:pt x="312" y="1106"/>
                </a:lnTo>
                <a:lnTo>
                  <a:pt x="294" y="1109"/>
                </a:lnTo>
                <a:lnTo>
                  <a:pt x="276" y="1113"/>
                </a:lnTo>
                <a:lnTo>
                  <a:pt x="259" y="1118"/>
                </a:lnTo>
                <a:lnTo>
                  <a:pt x="242" y="1125"/>
                </a:lnTo>
                <a:lnTo>
                  <a:pt x="225" y="1131"/>
                </a:lnTo>
                <a:lnTo>
                  <a:pt x="208" y="1138"/>
                </a:lnTo>
                <a:lnTo>
                  <a:pt x="193" y="1146"/>
                </a:lnTo>
                <a:lnTo>
                  <a:pt x="178" y="1155"/>
                </a:lnTo>
                <a:lnTo>
                  <a:pt x="163" y="1164"/>
                </a:lnTo>
                <a:lnTo>
                  <a:pt x="149" y="1174"/>
                </a:lnTo>
                <a:lnTo>
                  <a:pt x="134" y="1185"/>
                </a:lnTo>
                <a:lnTo>
                  <a:pt x="121" y="1198"/>
                </a:lnTo>
                <a:lnTo>
                  <a:pt x="108" y="1210"/>
                </a:lnTo>
                <a:lnTo>
                  <a:pt x="96" y="1222"/>
                </a:lnTo>
                <a:lnTo>
                  <a:pt x="85" y="1235"/>
                </a:lnTo>
                <a:lnTo>
                  <a:pt x="74" y="1249"/>
                </a:lnTo>
                <a:lnTo>
                  <a:pt x="63" y="1263"/>
                </a:lnTo>
                <a:lnTo>
                  <a:pt x="54" y="1279"/>
                </a:lnTo>
                <a:lnTo>
                  <a:pt x="45" y="1294"/>
                </a:lnTo>
                <a:lnTo>
                  <a:pt x="37" y="1310"/>
                </a:lnTo>
                <a:lnTo>
                  <a:pt x="30" y="1326"/>
                </a:lnTo>
                <a:lnTo>
                  <a:pt x="23" y="1343"/>
                </a:lnTo>
                <a:lnTo>
                  <a:pt x="18" y="1360"/>
                </a:lnTo>
                <a:lnTo>
                  <a:pt x="13" y="1377"/>
                </a:lnTo>
                <a:lnTo>
                  <a:pt x="9" y="1395"/>
                </a:lnTo>
                <a:lnTo>
                  <a:pt x="5" y="1414"/>
                </a:lnTo>
                <a:lnTo>
                  <a:pt x="3" y="1432"/>
                </a:lnTo>
                <a:lnTo>
                  <a:pt x="2" y="1450"/>
                </a:lnTo>
                <a:lnTo>
                  <a:pt x="0" y="1469"/>
                </a:lnTo>
                <a:lnTo>
                  <a:pt x="0" y="3674"/>
                </a:lnTo>
                <a:lnTo>
                  <a:pt x="4409" y="3674"/>
                </a:lnTo>
                <a:lnTo>
                  <a:pt x="4409" y="1469"/>
                </a:lnTo>
                <a:lnTo>
                  <a:pt x="4409" y="1450"/>
                </a:lnTo>
                <a:lnTo>
                  <a:pt x="4408" y="1432"/>
                </a:lnTo>
                <a:lnTo>
                  <a:pt x="4405" y="1414"/>
                </a:lnTo>
                <a:lnTo>
                  <a:pt x="4402" y="1395"/>
                </a:lnTo>
                <a:lnTo>
                  <a:pt x="4397" y="1377"/>
                </a:lnTo>
                <a:lnTo>
                  <a:pt x="4392" y="1360"/>
                </a:lnTo>
                <a:lnTo>
                  <a:pt x="4386" y="1343"/>
                </a:lnTo>
                <a:lnTo>
                  <a:pt x="4380" y="1326"/>
                </a:lnTo>
                <a:lnTo>
                  <a:pt x="4373" y="1310"/>
                </a:lnTo>
                <a:lnTo>
                  <a:pt x="4365" y="1294"/>
                </a:lnTo>
                <a:lnTo>
                  <a:pt x="4356" y="1279"/>
                </a:lnTo>
                <a:lnTo>
                  <a:pt x="4347" y="1263"/>
                </a:lnTo>
                <a:lnTo>
                  <a:pt x="4336" y="1249"/>
                </a:lnTo>
                <a:lnTo>
                  <a:pt x="4325" y="1235"/>
                </a:lnTo>
                <a:lnTo>
                  <a:pt x="4313" y="1222"/>
                </a:lnTo>
                <a:lnTo>
                  <a:pt x="4301" y="1210"/>
                </a:lnTo>
                <a:lnTo>
                  <a:pt x="4289" y="1198"/>
                </a:lnTo>
                <a:lnTo>
                  <a:pt x="4276" y="1185"/>
                </a:lnTo>
                <a:lnTo>
                  <a:pt x="4262" y="1174"/>
                </a:lnTo>
                <a:lnTo>
                  <a:pt x="4247" y="1164"/>
                </a:lnTo>
                <a:lnTo>
                  <a:pt x="4232" y="1155"/>
                </a:lnTo>
                <a:lnTo>
                  <a:pt x="4217" y="1146"/>
                </a:lnTo>
                <a:lnTo>
                  <a:pt x="4201" y="1138"/>
                </a:lnTo>
                <a:lnTo>
                  <a:pt x="4184" y="1131"/>
                </a:lnTo>
                <a:lnTo>
                  <a:pt x="4168" y="1125"/>
                </a:lnTo>
                <a:lnTo>
                  <a:pt x="4151" y="1118"/>
                </a:lnTo>
                <a:lnTo>
                  <a:pt x="4134" y="1113"/>
                </a:lnTo>
                <a:lnTo>
                  <a:pt x="4115" y="1109"/>
                </a:lnTo>
                <a:lnTo>
                  <a:pt x="4097" y="1106"/>
                </a:lnTo>
                <a:lnTo>
                  <a:pt x="4079" y="1103"/>
                </a:lnTo>
                <a:lnTo>
                  <a:pt x="4061" y="1102"/>
                </a:lnTo>
                <a:lnTo>
                  <a:pt x="4041" y="1102"/>
                </a:lnTo>
                <a:close/>
                <a:moveTo>
                  <a:pt x="3124" y="2755"/>
                </a:moveTo>
                <a:lnTo>
                  <a:pt x="2573" y="2755"/>
                </a:lnTo>
                <a:lnTo>
                  <a:pt x="2573" y="3306"/>
                </a:lnTo>
                <a:lnTo>
                  <a:pt x="1837" y="3306"/>
                </a:lnTo>
                <a:lnTo>
                  <a:pt x="1837" y="2755"/>
                </a:lnTo>
                <a:lnTo>
                  <a:pt x="1287" y="2755"/>
                </a:lnTo>
                <a:lnTo>
                  <a:pt x="1287" y="2020"/>
                </a:lnTo>
                <a:lnTo>
                  <a:pt x="1837" y="2020"/>
                </a:lnTo>
                <a:lnTo>
                  <a:pt x="1837" y="1469"/>
                </a:lnTo>
                <a:lnTo>
                  <a:pt x="2573" y="1469"/>
                </a:lnTo>
                <a:lnTo>
                  <a:pt x="2573" y="2020"/>
                </a:lnTo>
                <a:lnTo>
                  <a:pt x="3124" y="2020"/>
                </a:lnTo>
                <a:lnTo>
                  <a:pt x="3124" y="2755"/>
                </a:lnTo>
                <a:close/>
                <a:moveTo>
                  <a:pt x="1287" y="1102"/>
                </a:moveTo>
                <a:lnTo>
                  <a:pt x="1287" y="1102"/>
                </a:lnTo>
                <a:lnTo>
                  <a:pt x="1288" y="1064"/>
                </a:lnTo>
                <a:lnTo>
                  <a:pt x="1292" y="1027"/>
                </a:lnTo>
                <a:lnTo>
                  <a:pt x="1297" y="990"/>
                </a:lnTo>
                <a:lnTo>
                  <a:pt x="1305" y="954"/>
                </a:lnTo>
                <a:lnTo>
                  <a:pt x="1315" y="919"/>
                </a:lnTo>
                <a:lnTo>
                  <a:pt x="1328" y="883"/>
                </a:lnTo>
                <a:lnTo>
                  <a:pt x="1342" y="850"/>
                </a:lnTo>
                <a:lnTo>
                  <a:pt x="1359" y="816"/>
                </a:lnTo>
                <a:lnTo>
                  <a:pt x="1377" y="784"/>
                </a:lnTo>
                <a:lnTo>
                  <a:pt x="1397" y="752"/>
                </a:lnTo>
                <a:lnTo>
                  <a:pt x="1419" y="721"/>
                </a:lnTo>
                <a:lnTo>
                  <a:pt x="1444" y="691"/>
                </a:lnTo>
                <a:lnTo>
                  <a:pt x="1469" y="662"/>
                </a:lnTo>
                <a:lnTo>
                  <a:pt x="1497" y="635"/>
                </a:lnTo>
                <a:lnTo>
                  <a:pt x="1525" y="608"/>
                </a:lnTo>
                <a:lnTo>
                  <a:pt x="1555" y="583"/>
                </a:lnTo>
                <a:lnTo>
                  <a:pt x="1588" y="559"/>
                </a:lnTo>
                <a:lnTo>
                  <a:pt x="1621" y="535"/>
                </a:lnTo>
                <a:lnTo>
                  <a:pt x="1656" y="513"/>
                </a:lnTo>
                <a:lnTo>
                  <a:pt x="1691" y="493"/>
                </a:lnTo>
                <a:lnTo>
                  <a:pt x="1729" y="473"/>
                </a:lnTo>
                <a:lnTo>
                  <a:pt x="1767" y="456"/>
                </a:lnTo>
                <a:lnTo>
                  <a:pt x="1807" y="440"/>
                </a:lnTo>
                <a:lnTo>
                  <a:pt x="1848" y="425"/>
                </a:lnTo>
                <a:lnTo>
                  <a:pt x="1889" y="411"/>
                </a:lnTo>
                <a:lnTo>
                  <a:pt x="1932" y="400"/>
                </a:lnTo>
                <a:lnTo>
                  <a:pt x="1975" y="390"/>
                </a:lnTo>
                <a:lnTo>
                  <a:pt x="2020" y="382"/>
                </a:lnTo>
                <a:lnTo>
                  <a:pt x="2066" y="376"/>
                </a:lnTo>
                <a:lnTo>
                  <a:pt x="2111" y="371"/>
                </a:lnTo>
                <a:lnTo>
                  <a:pt x="2158" y="368"/>
                </a:lnTo>
                <a:lnTo>
                  <a:pt x="2205" y="367"/>
                </a:lnTo>
                <a:lnTo>
                  <a:pt x="2252" y="368"/>
                </a:lnTo>
                <a:lnTo>
                  <a:pt x="2299" y="371"/>
                </a:lnTo>
                <a:lnTo>
                  <a:pt x="2345" y="376"/>
                </a:lnTo>
                <a:lnTo>
                  <a:pt x="2390" y="382"/>
                </a:lnTo>
                <a:lnTo>
                  <a:pt x="2434" y="390"/>
                </a:lnTo>
                <a:lnTo>
                  <a:pt x="2477" y="400"/>
                </a:lnTo>
                <a:lnTo>
                  <a:pt x="2520" y="411"/>
                </a:lnTo>
                <a:lnTo>
                  <a:pt x="2562" y="425"/>
                </a:lnTo>
                <a:lnTo>
                  <a:pt x="2603" y="440"/>
                </a:lnTo>
                <a:lnTo>
                  <a:pt x="2643" y="456"/>
                </a:lnTo>
                <a:lnTo>
                  <a:pt x="2680" y="473"/>
                </a:lnTo>
                <a:lnTo>
                  <a:pt x="2718" y="493"/>
                </a:lnTo>
                <a:lnTo>
                  <a:pt x="2754" y="513"/>
                </a:lnTo>
                <a:lnTo>
                  <a:pt x="2789" y="535"/>
                </a:lnTo>
                <a:lnTo>
                  <a:pt x="2822" y="559"/>
                </a:lnTo>
                <a:lnTo>
                  <a:pt x="2854" y="583"/>
                </a:lnTo>
                <a:lnTo>
                  <a:pt x="2884" y="608"/>
                </a:lnTo>
                <a:lnTo>
                  <a:pt x="2914" y="635"/>
                </a:lnTo>
                <a:lnTo>
                  <a:pt x="2941" y="662"/>
                </a:lnTo>
                <a:lnTo>
                  <a:pt x="2966" y="691"/>
                </a:lnTo>
                <a:lnTo>
                  <a:pt x="2991" y="721"/>
                </a:lnTo>
                <a:lnTo>
                  <a:pt x="3012" y="752"/>
                </a:lnTo>
                <a:lnTo>
                  <a:pt x="3032" y="784"/>
                </a:lnTo>
                <a:lnTo>
                  <a:pt x="3051" y="816"/>
                </a:lnTo>
                <a:lnTo>
                  <a:pt x="3068" y="850"/>
                </a:lnTo>
                <a:lnTo>
                  <a:pt x="3082" y="883"/>
                </a:lnTo>
                <a:lnTo>
                  <a:pt x="3094" y="919"/>
                </a:lnTo>
                <a:lnTo>
                  <a:pt x="3104" y="954"/>
                </a:lnTo>
                <a:lnTo>
                  <a:pt x="3112" y="990"/>
                </a:lnTo>
                <a:lnTo>
                  <a:pt x="3118" y="1027"/>
                </a:lnTo>
                <a:lnTo>
                  <a:pt x="3122" y="1064"/>
                </a:lnTo>
                <a:lnTo>
                  <a:pt x="3124" y="1102"/>
                </a:lnTo>
                <a:lnTo>
                  <a:pt x="1287" y="1102"/>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ysClr val="windowText" lastClr="000000"/>
                </a:solidFill>
                <a:latin typeface="Calibri" panose="020F0502020204030204" pitchFamily="34" charset="0"/>
                <a:ea typeface="宋体" panose="02010600030101010101" pitchFamily="2" charset="-122"/>
                <a:cs typeface="+mn-ea"/>
              </a:defRPr>
            </a:lvl1pPr>
            <a:lvl2pPr marL="457200" algn="l" rtl="0" eaLnBrk="0" fontAlgn="base" hangingPunct="0">
              <a:spcBef>
                <a:spcPct val="0"/>
              </a:spcBef>
              <a:spcAft>
                <a:spcPct val="0"/>
              </a:spcAft>
              <a:defRPr kern="1200">
                <a:solidFill>
                  <a:sysClr val="windowText" lastClr="000000"/>
                </a:solidFill>
                <a:latin typeface="Calibri" panose="020F0502020204030204" pitchFamily="34" charset="0"/>
                <a:ea typeface="宋体" panose="02010600030101010101" pitchFamily="2" charset="-122"/>
                <a:cs typeface="+mn-ea"/>
              </a:defRPr>
            </a:lvl2pPr>
            <a:lvl3pPr marL="914400" algn="l" rtl="0" eaLnBrk="0" fontAlgn="base" hangingPunct="0">
              <a:spcBef>
                <a:spcPct val="0"/>
              </a:spcBef>
              <a:spcAft>
                <a:spcPct val="0"/>
              </a:spcAft>
              <a:defRPr kern="1200">
                <a:solidFill>
                  <a:sysClr val="windowText" lastClr="000000"/>
                </a:solidFill>
                <a:latin typeface="Calibri" panose="020F0502020204030204" pitchFamily="34" charset="0"/>
                <a:ea typeface="宋体" panose="02010600030101010101" pitchFamily="2" charset="-122"/>
                <a:cs typeface="+mn-ea"/>
              </a:defRPr>
            </a:lvl3pPr>
            <a:lvl4pPr marL="1371600" algn="l" rtl="0" eaLnBrk="0" fontAlgn="base" hangingPunct="0">
              <a:spcBef>
                <a:spcPct val="0"/>
              </a:spcBef>
              <a:spcAft>
                <a:spcPct val="0"/>
              </a:spcAft>
              <a:defRPr kern="1200">
                <a:solidFill>
                  <a:sysClr val="windowText" lastClr="000000"/>
                </a:solidFill>
                <a:latin typeface="Calibri" panose="020F0502020204030204" pitchFamily="34" charset="0"/>
                <a:ea typeface="宋体" panose="02010600030101010101" pitchFamily="2" charset="-122"/>
                <a:cs typeface="+mn-ea"/>
              </a:defRPr>
            </a:lvl4pPr>
            <a:lvl5pPr marL="1828800" algn="l" rtl="0" eaLnBrk="0" fontAlgn="base" hangingPunct="0">
              <a:spcBef>
                <a:spcPct val="0"/>
              </a:spcBef>
              <a:spcAft>
                <a:spcPct val="0"/>
              </a:spcAft>
              <a:defRPr kern="1200">
                <a:solidFill>
                  <a:sysClr val="windowText" lastClr="000000"/>
                </a:solidFill>
                <a:latin typeface="Calibri" panose="020F0502020204030204" pitchFamily="34" charset="0"/>
                <a:ea typeface="宋体" panose="02010600030101010101" pitchFamily="2" charset="-122"/>
                <a:cs typeface="+mn-ea"/>
              </a:defRPr>
            </a:lvl5pPr>
            <a:lvl6pPr marL="2286000" algn="l" defTabSz="914400" rtl="0" eaLnBrk="1" latinLnBrk="0" hangingPunct="1">
              <a:defRPr kern="1200">
                <a:solidFill>
                  <a:sysClr val="windowText" lastClr="000000"/>
                </a:solidFill>
                <a:latin typeface="Calibri" panose="020F0502020204030204" pitchFamily="34" charset="0"/>
                <a:ea typeface="宋体" panose="02010600030101010101" pitchFamily="2" charset="-122"/>
                <a:cs typeface="+mn-ea"/>
              </a:defRPr>
            </a:lvl6pPr>
            <a:lvl7pPr marL="2743200" algn="l" defTabSz="914400" rtl="0" eaLnBrk="1" latinLnBrk="0" hangingPunct="1">
              <a:defRPr kern="1200">
                <a:solidFill>
                  <a:sysClr val="windowText" lastClr="000000"/>
                </a:solidFill>
                <a:latin typeface="Calibri" panose="020F0502020204030204" pitchFamily="34" charset="0"/>
                <a:ea typeface="宋体" panose="02010600030101010101" pitchFamily="2" charset="-122"/>
                <a:cs typeface="+mn-ea"/>
              </a:defRPr>
            </a:lvl7pPr>
            <a:lvl8pPr marL="3200400" algn="l" defTabSz="914400" rtl="0" eaLnBrk="1" latinLnBrk="0" hangingPunct="1">
              <a:defRPr kern="1200">
                <a:solidFill>
                  <a:sysClr val="windowText" lastClr="000000"/>
                </a:solidFill>
                <a:latin typeface="Calibri" panose="020F0502020204030204" pitchFamily="34" charset="0"/>
                <a:ea typeface="宋体" panose="02010600030101010101" pitchFamily="2" charset="-122"/>
                <a:cs typeface="+mn-ea"/>
              </a:defRPr>
            </a:lvl8pPr>
            <a:lvl9pPr marL="3657600" algn="l" defTabSz="914400" rtl="0" eaLnBrk="1" latinLnBrk="0" hangingPunct="1">
              <a:defRPr kern="1200">
                <a:solidFill>
                  <a:sysClr val="windowText" lastClr="000000"/>
                </a:solidFill>
                <a:latin typeface="Calibri" panose="020F0502020204030204" pitchFamily="34" charset="0"/>
                <a:ea typeface="宋体" panose="02010600030101010101" pitchFamily="2" charset="-122"/>
                <a:cs typeface="+mn-ea"/>
              </a:defRPr>
            </a:lvl9pPr>
          </a:lstStyle>
          <a:p>
            <a:pPr algn="ctr">
              <a:defRPr/>
            </a:pPr>
            <a:endParaRPr lang="zh-CN" altLang="en-US" sz="1350">
              <a:solidFill>
                <a:srgbClr val="FFFFFF"/>
              </a:solidFill>
              <a:latin typeface="等线" panose="02010600030101010101" charset="-122"/>
              <a:ea typeface="等线" panose="02010600030101010101" charset="-122"/>
            </a:endParaRPr>
          </a:p>
        </p:txBody>
      </p:sp>
      <p:sp>
        <p:nvSpPr>
          <p:cNvPr id="19" name="文本框 18"/>
          <p:cNvSpPr txBox="1"/>
          <p:nvPr>
            <p:custDataLst>
              <p:tags r:id="rId13"/>
            </p:custDataLst>
          </p:nvPr>
        </p:nvSpPr>
        <p:spPr>
          <a:xfrm>
            <a:off x="2224660" y="2772912"/>
            <a:ext cx="1365947" cy="368300"/>
          </a:xfrm>
          <a:prstGeom prst="rect">
            <a:avLst/>
          </a:prstGeom>
          <a:noFill/>
        </p:spPr>
        <p:txBody>
          <a:bodyPr wrap="square" rtlCol="0">
            <a:spAutoFit/>
          </a:bodyPr>
          <a:lstStyle/>
          <a:p>
            <a:r>
              <a:rPr lang="en-US" altLang="zh-CN" b="1">
                <a:solidFill>
                  <a:srgbClr val="257FBA"/>
                </a:solidFill>
                <a:latin typeface="等线 Light" panose="02010600030101010101" charset="-122"/>
                <a:ea typeface="+mn-ea"/>
                <a:cs typeface="+mn-ea"/>
              </a:rPr>
              <a:t>专业知识题</a:t>
            </a:r>
            <a:endParaRPr lang="en-US" altLang="zh-CN" b="1">
              <a:solidFill>
                <a:srgbClr val="257FBA"/>
              </a:solidFill>
              <a:latin typeface="等线 Light" panose="02010600030101010101" charset="-122"/>
              <a:ea typeface="+mn-ea"/>
              <a:cs typeface="+mn-ea"/>
            </a:endParaRPr>
          </a:p>
        </p:txBody>
      </p:sp>
      <p:sp>
        <p:nvSpPr>
          <p:cNvPr id="2" name="文本框 1"/>
          <p:cNvSpPr txBox="1"/>
          <p:nvPr>
            <p:custDataLst>
              <p:tags r:id="rId14"/>
            </p:custDataLst>
          </p:nvPr>
        </p:nvSpPr>
        <p:spPr>
          <a:xfrm>
            <a:off x="5754452" y="2790305"/>
            <a:ext cx="1365947" cy="368300"/>
          </a:xfrm>
          <a:prstGeom prst="rect">
            <a:avLst/>
          </a:prstGeom>
          <a:noFill/>
        </p:spPr>
        <p:txBody>
          <a:bodyPr wrap="square" rtlCol="0">
            <a:spAutoFit/>
          </a:bodyPr>
          <a:lstStyle/>
          <a:p>
            <a:r>
              <a:rPr lang="zh-CN" altLang="en-US" b="1">
                <a:solidFill>
                  <a:srgbClr val="F09B1D"/>
                </a:solidFill>
                <a:latin typeface="等线 Light" panose="02010600030101010101" charset="-122"/>
                <a:cs typeface="+mn-ea"/>
              </a:rPr>
              <a:t>活动设计题</a:t>
            </a:r>
            <a:endParaRPr lang="zh-CN" altLang="en-US" b="1">
              <a:solidFill>
                <a:srgbClr val="F09B1D"/>
              </a:solidFill>
              <a:latin typeface="等线 Light" panose="02010600030101010101" charset="-122"/>
              <a:cs typeface="+mn-ea"/>
            </a:endParaRPr>
          </a:p>
        </p:txBody>
      </p:sp>
      <p:sp>
        <p:nvSpPr>
          <p:cNvPr id="23" name="文本框 22"/>
          <p:cNvSpPr txBox="1"/>
          <p:nvPr>
            <p:custDataLst>
              <p:tags r:id="rId15"/>
            </p:custDataLst>
          </p:nvPr>
        </p:nvSpPr>
        <p:spPr>
          <a:xfrm>
            <a:off x="2225295" y="5402296"/>
            <a:ext cx="1365947" cy="368300"/>
          </a:xfrm>
          <a:prstGeom prst="rect">
            <a:avLst/>
          </a:prstGeom>
          <a:noFill/>
        </p:spPr>
        <p:txBody>
          <a:bodyPr wrap="square" rtlCol="0">
            <a:spAutoFit/>
          </a:bodyPr>
          <a:lstStyle/>
          <a:p>
            <a:r>
              <a:rPr lang="zh-CN" altLang="en-US" b="1">
                <a:solidFill>
                  <a:srgbClr val="13B9B5"/>
                </a:solidFill>
                <a:latin typeface="等线 Light" panose="02010600030101010101" charset="-122"/>
                <a:cs typeface="+mn-ea"/>
              </a:rPr>
              <a:t>活动表现题</a:t>
            </a:r>
            <a:endParaRPr lang="zh-CN" altLang="en-US" b="1">
              <a:solidFill>
                <a:srgbClr val="13B9B5"/>
              </a:solidFill>
              <a:latin typeface="等线 Light" panose="02010600030101010101" charset="-122"/>
              <a:cs typeface="+mn-ea"/>
            </a:endParaRPr>
          </a:p>
        </p:txBody>
      </p:sp>
      <p:sp>
        <p:nvSpPr>
          <p:cNvPr id="25" name="文本框 24"/>
          <p:cNvSpPr txBox="1"/>
          <p:nvPr>
            <p:custDataLst>
              <p:tags r:id="rId16"/>
            </p:custDataLst>
          </p:nvPr>
        </p:nvSpPr>
        <p:spPr>
          <a:xfrm>
            <a:off x="5795727" y="5401909"/>
            <a:ext cx="1365947" cy="368300"/>
          </a:xfrm>
          <a:prstGeom prst="rect">
            <a:avLst/>
          </a:prstGeom>
          <a:noFill/>
        </p:spPr>
        <p:txBody>
          <a:bodyPr wrap="square" rtlCol="0">
            <a:spAutoFit/>
          </a:bodyPr>
          <a:lstStyle/>
          <a:p>
            <a:r>
              <a:rPr lang="zh-CN" altLang="en-US" b="1">
                <a:solidFill>
                  <a:srgbClr val="709039"/>
                </a:solidFill>
                <a:latin typeface="等线 Light" panose="02010600030101010101" charset="-122"/>
                <a:cs typeface="+mn-ea"/>
              </a:rPr>
              <a:t>评价反思题</a:t>
            </a:r>
            <a:endParaRPr lang="zh-CN" altLang="en-US" b="1">
              <a:solidFill>
                <a:srgbClr val="709039"/>
              </a:solidFill>
              <a:latin typeface="等线 Light" panose="02010600030101010101" charset="-122"/>
              <a:cs typeface="+mn-ea"/>
            </a:endParaRPr>
          </a:p>
        </p:txBody>
      </p:sp>
      <p:pic>
        <p:nvPicPr>
          <p:cNvPr id="104" name="图片 103"/>
          <p:cNvPicPr/>
          <p:nvPr/>
        </p:nvPicPr>
        <p:blipFill>
          <a:blip r:embed="rId17"/>
          <a:srcRect l="19160" r="12594"/>
          <a:stretch>
            <a:fillRect/>
          </a:stretch>
        </p:blipFill>
        <p:spPr>
          <a:xfrm>
            <a:off x="7597140" y="1339850"/>
            <a:ext cx="1462405" cy="2027555"/>
          </a:xfrm>
          <a:prstGeom prst="rect">
            <a:avLst/>
          </a:prstGeom>
          <a:noFill/>
          <a:ln w="9525">
            <a:noFill/>
          </a:ln>
        </p:spPr>
      </p:pic>
    </p:spTree>
  </p:cSld>
  <p:clrMapOvr>
    <a:masterClrMapping/>
  </p:clrMapOvr>
  <p:transition spd="slow">
    <p:wipe dir="r"/>
  </p:transition>
  <p:timing>
    <p:tnLst>
      <p:par>
        <p:cTn id="1" dur="indefinite" restart="never" nodeType="tmRoot"/>
      </p:par>
    </p:tnLst>
    <p:bldLst>
      <p:bldP spid="15372" grpI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矩形 4"/>
          <p:cNvSpPr/>
          <p:nvPr/>
        </p:nvSpPr>
        <p:spPr>
          <a:xfrm>
            <a:off x="786130" y="0"/>
            <a:ext cx="8357870" cy="1303020"/>
          </a:xfrm>
          <a:prstGeom prst="rect">
            <a:avLst/>
          </a:prstGeom>
          <a:solidFill>
            <a:srgbClr val="F1F1F1"/>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19461" name="矩形 10"/>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9462" name="Group 9"/>
          <p:cNvGrpSpPr/>
          <p:nvPr/>
        </p:nvGrpSpPr>
        <p:grpSpPr>
          <a:xfrm>
            <a:off x="1071563" y="563563"/>
            <a:ext cx="409575" cy="333375"/>
            <a:chOff x="0" y="0"/>
            <a:chExt cx="1259" cy="1024"/>
          </a:xfrm>
        </p:grpSpPr>
        <p:sp>
          <p:nvSpPr>
            <p:cNvPr id="19475"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19476"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19463" name="Freeform 29"/>
          <p:cNvSpPr>
            <a:spLocks noEditPoints="1"/>
          </p:cNvSpPr>
          <p:nvPr/>
        </p:nvSpPr>
        <p:spPr>
          <a:xfrm>
            <a:off x="2000250" y="563563"/>
            <a:ext cx="409575" cy="382587"/>
          </a:xfrm>
          <a:custGeom>
            <a:avLst/>
            <a:gdLst/>
            <a:ahLst/>
            <a:cxnLst/>
            <a:pathLst/>
          </a:custGeom>
          <a:solidFill>
            <a:srgbClr val="76923C">
              <a:alpha val="100000"/>
            </a:srgbClr>
          </a:solidFill>
          <a:ln w="9525">
            <a:noFill/>
          </a:ln>
        </p:spPr>
        <p:txBody>
          <a:bodyPr/>
          <a:p>
            <a:endParaRPr lang="zh-CN" altLang="en-US"/>
          </a:p>
        </p:txBody>
      </p:sp>
      <p:grpSp>
        <p:nvGrpSpPr>
          <p:cNvPr id="19464" name="Group 13"/>
          <p:cNvGrpSpPr/>
          <p:nvPr/>
        </p:nvGrpSpPr>
        <p:grpSpPr>
          <a:xfrm>
            <a:off x="3876675" y="500063"/>
            <a:ext cx="381000" cy="382587"/>
            <a:chOff x="0" y="0"/>
            <a:chExt cx="1212" cy="1212"/>
          </a:xfrm>
        </p:grpSpPr>
        <p:sp>
          <p:nvSpPr>
            <p:cNvPr id="19473"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19474"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19465"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19466" name="Group 17"/>
          <p:cNvGrpSpPr/>
          <p:nvPr/>
        </p:nvGrpSpPr>
        <p:grpSpPr>
          <a:xfrm>
            <a:off x="2984500" y="500063"/>
            <a:ext cx="303213" cy="382587"/>
            <a:chOff x="0" y="0"/>
            <a:chExt cx="1139825" cy="1436688"/>
          </a:xfrm>
        </p:grpSpPr>
        <p:sp>
          <p:nvSpPr>
            <p:cNvPr id="19471" name="Freeform 62"/>
            <p:cNvSpPr/>
            <p:nvPr/>
          </p:nvSpPr>
          <p:spPr>
            <a:xfrm>
              <a:off x="0" y="566738"/>
              <a:ext cx="1139825" cy="869950"/>
            </a:xfrm>
            <a:custGeom>
              <a:avLst/>
              <a:gdLst/>
              <a:ahLst/>
              <a:cxnLst/>
              <a:pathLst/>
            </a:custGeom>
            <a:solidFill>
              <a:srgbClr val="262626">
                <a:alpha val="100000"/>
              </a:srgbClr>
            </a:solidFill>
            <a:ln w="9525">
              <a:noFill/>
            </a:ln>
          </p:spPr>
          <p:txBody>
            <a:bodyPr/>
            <a:p>
              <a:endParaRPr lang="zh-CN" altLang="en-US"/>
            </a:p>
          </p:txBody>
        </p:sp>
        <p:sp>
          <p:nvSpPr>
            <p:cNvPr id="19472" name="Freeform 61"/>
            <p:cNvSpPr/>
            <p:nvPr/>
          </p:nvSpPr>
          <p:spPr>
            <a:xfrm>
              <a:off x="71438" y="0"/>
              <a:ext cx="990600" cy="495300"/>
            </a:xfrm>
            <a:custGeom>
              <a:avLst/>
              <a:gdLst/>
              <a:ahLst/>
              <a:cxnLst/>
              <a:pathLst/>
            </a:custGeom>
            <a:solidFill>
              <a:srgbClr val="262626">
                <a:alpha val="100000"/>
              </a:srgbClr>
            </a:solidFill>
            <a:ln w="9525">
              <a:noFill/>
            </a:ln>
          </p:spPr>
          <p:txBody>
            <a:bodyPr/>
            <a:p>
              <a:endParaRPr lang="zh-CN" altLang="en-US"/>
            </a:p>
          </p:txBody>
        </p:sp>
      </p:grpSp>
      <p:sp>
        <p:nvSpPr>
          <p:cNvPr id="15372" name="内容占位符 28"/>
          <p:cNvSpPr>
            <a:spLocks noGrp="1"/>
          </p:cNvSpPr>
          <p:nvPr>
            <p:ph idx="1"/>
          </p:nvPr>
        </p:nvSpPr>
        <p:spPr>
          <a:xfrm>
            <a:off x="250190" y="2059940"/>
            <a:ext cx="4412615" cy="56324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lang="zh-CN" altLang="en-US" sz="2400" b="1" noProof="0" dirty="0" smtClean="0">
                <a:ln>
                  <a:noFill/>
                </a:ln>
                <a:solidFill>
                  <a:srgbClr val="1D41D5"/>
                </a:solidFill>
                <a:effectLst/>
                <a:uLnTx/>
                <a:uFillTx/>
                <a:latin typeface="楷体" panose="02010609060101010101" pitchFamily="49" charset="-122"/>
                <a:ea typeface="楷体" panose="02010609060101010101" pitchFamily="49" charset="-122"/>
                <a:sym typeface="Calibri" panose="020F0502020204030204" pitchFamily="34" charset="0"/>
              </a:rPr>
              <a:t>（二）答辩原则</a:t>
            </a:r>
            <a:endParaRPr lang="zh-CN" altLang="en-US" sz="2400" b="1" noProof="0" dirty="0" smtClean="0">
              <a:ln>
                <a:noFill/>
              </a:ln>
              <a:solidFill>
                <a:srgbClr val="1D41D5"/>
              </a:solidFill>
              <a:effectLst/>
              <a:uLnTx/>
              <a:uFillTx/>
              <a:latin typeface="楷体" panose="02010609060101010101" pitchFamily="49" charset="-122"/>
              <a:ea typeface="楷体" panose="02010609060101010101" pitchFamily="49" charset="-122"/>
              <a:sym typeface="Calibri" panose="020F0502020204030204" pitchFamily="34" charset="0"/>
            </a:endParaRPr>
          </a:p>
        </p:txBody>
      </p:sp>
      <p:sp>
        <p:nvSpPr>
          <p:cNvPr id="21" name="圆角矩形 19"/>
          <p:cNvSpPr/>
          <p:nvPr/>
        </p:nvSpPr>
        <p:spPr>
          <a:xfrm>
            <a:off x="177800" y="1123950"/>
            <a:ext cx="3529013"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三、答辩</a:t>
            </a:r>
            <a:endParaRPr kumimoji="0" lang="zh-CN" altLang="en-US" sz="2400" b="1" i="0" u="none" strike="noStrike" kern="1200" cap="none" spc="0" normalizeH="0" baseline="0" noProof="0" dirty="0">
              <a:ln>
                <a:noFill/>
              </a:ln>
              <a:solidFill>
                <a:srgbClr val="FFCC00"/>
              </a:solidFill>
              <a:effectLst/>
              <a:uLnTx/>
              <a:uFillTx/>
              <a:latin typeface="+mn-lt"/>
              <a:ea typeface="+mn-ea"/>
              <a:cs typeface="+mn-cs"/>
            </a:endParaRPr>
          </a:p>
        </p:txBody>
      </p:sp>
      <p:sp>
        <p:nvSpPr>
          <p:cNvPr id="44" name="空心弧 43"/>
          <p:cNvSpPr/>
          <p:nvPr>
            <p:custDataLst>
              <p:tags r:id="rId1"/>
            </p:custDataLst>
          </p:nvPr>
        </p:nvSpPr>
        <p:spPr>
          <a:xfrm>
            <a:off x="756735" y="3225995"/>
            <a:ext cx="2731385" cy="2731385"/>
          </a:xfrm>
          <a:prstGeom prst="blockArc">
            <a:avLst>
              <a:gd name="adj1" fmla="val 16220600"/>
              <a:gd name="adj2" fmla="val 4983314"/>
              <a:gd name="adj3" fmla="val 17532"/>
            </a:avLst>
          </a:prstGeom>
          <a:solidFill>
            <a:srgbClr val="FFE57F"/>
          </a:solidFill>
          <a:ln w="12700" cap="flat" cmpd="sng" algn="ctr">
            <a:noFill/>
            <a:prstDash val="solid"/>
            <a:miter lim="800000"/>
          </a:ln>
          <a:effectLst/>
        </p:spPr>
        <p:txBody>
          <a:bodyPr rtlCol="0" anchor="ctr"/>
          <a:p>
            <a:pPr algn="ctr"/>
            <a:endParaRPr lang="zh-CN" altLang="en-US" sz="1350">
              <a:solidFill>
                <a:srgbClr val="595959"/>
              </a:solidFill>
            </a:endParaRPr>
          </a:p>
        </p:txBody>
      </p:sp>
      <p:sp>
        <p:nvSpPr>
          <p:cNvPr id="45" name="任意多边形 44"/>
          <p:cNvSpPr/>
          <p:nvPr>
            <p:custDataLst>
              <p:tags r:id="rId2"/>
            </p:custDataLst>
          </p:nvPr>
        </p:nvSpPr>
        <p:spPr bwMode="auto">
          <a:xfrm>
            <a:off x="3426700" y="4192828"/>
            <a:ext cx="3184922" cy="797720"/>
          </a:xfrm>
          <a:custGeom>
            <a:avLst/>
            <a:gdLst>
              <a:gd name="connsiteX0" fmla="*/ 3616326 w 4246563"/>
              <a:gd name="connsiteY0" fmla="*/ 0 h 1063626"/>
              <a:gd name="connsiteX1" fmla="*/ 4246563 w 4246563"/>
              <a:gd name="connsiteY1" fmla="*/ 531813 h 1063626"/>
              <a:gd name="connsiteX2" fmla="*/ 3616326 w 4246563"/>
              <a:gd name="connsiteY2" fmla="*/ 1063626 h 1063626"/>
              <a:gd name="connsiteX3" fmla="*/ 3616326 w 4246563"/>
              <a:gd name="connsiteY3" fmla="*/ 930276 h 1063626"/>
              <a:gd name="connsiteX4" fmla="*/ 9526 w 4246563"/>
              <a:gd name="connsiteY4" fmla="*/ 930276 h 1063626"/>
              <a:gd name="connsiteX5" fmla="*/ 0 w 4246563"/>
              <a:gd name="connsiteY5" fmla="*/ 968378 h 1063626"/>
              <a:gd name="connsiteX6" fmla="*/ 0 w 4246563"/>
              <a:gd name="connsiteY6" fmla="*/ 832436 h 1063626"/>
              <a:gd name="connsiteX7" fmla="*/ 19051 w 4246563"/>
              <a:gd name="connsiteY7" fmla="*/ 814388 h 1063626"/>
              <a:gd name="connsiteX8" fmla="*/ 46038 w 4246563"/>
              <a:gd name="connsiteY8" fmla="*/ 785813 h 1063626"/>
              <a:gd name="connsiteX9" fmla="*/ 71438 w 4246563"/>
              <a:gd name="connsiteY9" fmla="*/ 752475 h 1063626"/>
              <a:gd name="connsiteX10" fmla="*/ 92076 w 4246563"/>
              <a:gd name="connsiteY10" fmla="*/ 717550 h 1063626"/>
              <a:gd name="connsiteX11" fmla="*/ 107951 w 4246563"/>
              <a:gd name="connsiteY11" fmla="*/ 684213 h 1063626"/>
              <a:gd name="connsiteX12" fmla="*/ 120651 w 4246563"/>
              <a:gd name="connsiteY12" fmla="*/ 647700 h 1063626"/>
              <a:gd name="connsiteX13" fmla="*/ 130176 w 4246563"/>
              <a:gd name="connsiteY13" fmla="*/ 608013 h 1063626"/>
              <a:gd name="connsiteX14" fmla="*/ 134938 w 4246563"/>
              <a:gd name="connsiteY14" fmla="*/ 569913 h 1063626"/>
              <a:gd name="connsiteX15" fmla="*/ 138113 w 4246563"/>
              <a:gd name="connsiteY15" fmla="*/ 531813 h 1063626"/>
              <a:gd name="connsiteX16" fmla="*/ 134938 w 4246563"/>
              <a:gd name="connsiteY16" fmla="*/ 493713 h 1063626"/>
              <a:gd name="connsiteX17" fmla="*/ 130176 w 4246563"/>
              <a:gd name="connsiteY17" fmla="*/ 457200 h 1063626"/>
              <a:gd name="connsiteX18" fmla="*/ 120651 w 4246563"/>
              <a:gd name="connsiteY18" fmla="*/ 419100 h 1063626"/>
              <a:gd name="connsiteX19" fmla="*/ 107951 w 4246563"/>
              <a:gd name="connsiteY19" fmla="*/ 382588 h 1063626"/>
              <a:gd name="connsiteX20" fmla="*/ 92076 w 4246563"/>
              <a:gd name="connsiteY20" fmla="*/ 347663 h 1063626"/>
              <a:gd name="connsiteX21" fmla="*/ 73026 w 4246563"/>
              <a:gd name="connsiteY21" fmla="*/ 314325 h 1063626"/>
              <a:gd name="connsiteX22" fmla="*/ 49213 w 4246563"/>
              <a:gd name="connsiteY22" fmla="*/ 280988 h 1063626"/>
              <a:gd name="connsiteX23" fmla="*/ 22226 w 4246563"/>
              <a:gd name="connsiteY23" fmla="*/ 252413 h 1063626"/>
              <a:gd name="connsiteX24" fmla="*/ 0 w 4246563"/>
              <a:gd name="connsiteY24" fmla="*/ 231422 h 1063626"/>
              <a:gd name="connsiteX25" fmla="*/ 0 w 4246563"/>
              <a:gd name="connsiteY25" fmla="*/ 87311 h 1063626"/>
              <a:gd name="connsiteX26" fmla="*/ 1 w 4246563"/>
              <a:gd name="connsiteY26" fmla="*/ 87313 h 1063626"/>
              <a:gd name="connsiteX27" fmla="*/ 11113 w 4246563"/>
              <a:gd name="connsiteY27" fmla="*/ 133350 h 1063626"/>
              <a:gd name="connsiteX28" fmla="*/ 3616326 w 4246563"/>
              <a:gd name="connsiteY28" fmla="*/ 133350 h 1063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246563" h="1063626">
                <a:moveTo>
                  <a:pt x="3616326" y="0"/>
                </a:moveTo>
                <a:lnTo>
                  <a:pt x="4246563" y="531813"/>
                </a:lnTo>
                <a:lnTo>
                  <a:pt x="3616326" y="1063626"/>
                </a:lnTo>
                <a:lnTo>
                  <a:pt x="3616326" y="930276"/>
                </a:lnTo>
                <a:lnTo>
                  <a:pt x="9526" y="930276"/>
                </a:lnTo>
                <a:lnTo>
                  <a:pt x="0" y="968378"/>
                </a:lnTo>
                <a:lnTo>
                  <a:pt x="0" y="832436"/>
                </a:lnTo>
                <a:lnTo>
                  <a:pt x="19051" y="814388"/>
                </a:lnTo>
                <a:lnTo>
                  <a:pt x="46038" y="785813"/>
                </a:lnTo>
                <a:lnTo>
                  <a:pt x="71438" y="752475"/>
                </a:lnTo>
                <a:lnTo>
                  <a:pt x="92076" y="717550"/>
                </a:lnTo>
                <a:lnTo>
                  <a:pt x="107951" y="684213"/>
                </a:lnTo>
                <a:lnTo>
                  <a:pt x="120651" y="647700"/>
                </a:lnTo>
                <a:lnTo>
                  <a:pt x="130176" y="608013"/>
                </a:lnTo>
                <a:lnTo>
                  <a:pt x="134938" y="569913"/>
                </a:lnTo>
                <a:lnTo>
                  <a:pt x="138113" y="531813"/>
                </a:lnTo>
                <a:lnTo>
                  <a:pt x="134938" y="493713"/>
                </a:lnTo>
                <a:lnTo>
                  <a:pt x="130176" y="457200"/>
                </a:lnTo>
                <a:lnTo>
                  <a:pt x="120651" y="419100"/>
                </a:lnTo>
                <a:lnTo>
                  <a:pt x="107951" y="382588"/>
                </a:lnTo>
                <a:lnTo>
                  <a:pt x="92076" y="347663"/>
                </a:lnTo>
                <a:lnTo>
                  <a:pt x="73026" y="314325"/>
                </a:lnTo>
                <a:lnTo>
                  <a:pt x="49213" y="280988"/>
                </a:lnTo>
                <a:lnTo>
                  <a:pt x="22226" y="252413"/>
                </a:lnTo>
                <a:lnTo>
                  <a:pt x="0" y="231422"/>
                </a:lnTo>
                <a:lnTo>
                  <a:pt x="0" y="87311"/>
                </a:lnTo>
                <a:lnTo>
                  <a:pt x="1" y="87313"/>
                </a:lnTo>
                <a:lnTo>
                  <a:pt x="11113" y="133350"/>
                </a:lnTo>
                <a:lnTo>
                  <a:pt x="3616326" y="133350"/>
                </a:lnTo>
                <a:close/>
              </a:path>
            </a:pathLst>
          </a:custGeom>
          <a:solidFill>
            <a:srgbClr val="FFE57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p>
            <a:endParaRPr lang="zh-CN" altLang="en-US" sz="1350"/>
          </a:p>
        </p:txBody>
      </p:sp>
      <p:grpSp>
        <p:nvGrpSpPr>
          <p:cNvPr id="46" name="组合 45"/>
          <p:cNvGrpSpPr/>
          <p:nvPr>
            <p:custDataLst>
              <p:tags r:id="rId3"/>
            </p:custDataLst>
          </p:nvPr>
        </p:nvGrpSpPr>
        <p:grpSpPr>
          <a:xfrm>
            <a:off x="1820546" y="3192704"/>
            <a:ext cx="597694" cy="597694"/>
            <a:chOff x="2247901" y="1855788"/>
            <a:chExt cx="796925" cy="796925"/>
          </a:xfrm>
        </p:grpSpPr>
        <p:sp>
          <p:nvSpPr>
            <p:cNvPr id="47" name="Freeform 8"/>
            <p:cNvSpPr>
              <a:spLocks noEditPoints="1"/>
            </p:cNvSpPr>
            <p:nvPr>
              <p:custDataLst>
                <p:tags r:id="rId4"/>
              </p:custDataLst>
            </p:nvPr>
          </p:nvSpPr>
          <p:spPr bwMode="auto">
            <a:xfrm>
              <a:off x="2247901" y="1855788"/>
              <a:ext cx="796925" cy="796925"/>
            </a:xfrm>
            <a:custGeom>
              <a:avLst/>
              <a:gdLst>
                <a:gd name="T0" fmla="*/ 390 w 502"/>
                <a:gd name="T1" fmla="*/ 41 h 502"/>
                <a:gd name="T2" fmla="*/ 324 w 502"/>
                <a:gd name="T3" fmla="*/ 10 h 502"/>
                <a:gd name="T4" fmla="*/ 252 w 502"/>
                <a:gd name="T5" fmla="*/ 0 h 502"/>
                <a:gd name="T6" fmla="*/ 181 w 502"/>
                <a:gd name="T7" fmla="*/ 10 h 502"/>
                <a:gd name="T8" fmla="*/ 114 w 502"/>
                <a:gd name="T9" fmla="*/ 40 h 502"/>
                <a:gd name="T10" fmla="*/ 58 w 502"/>
                <a:gd name="T11" fmla="*/ 91 h 502"/>
                <a:gd name="T12" fmla="*/ 30 w 502"/>
                <a:gd name="T13" fmla="*/ 133 h 502"/>
                <a:gd name="T14" fmla="*/ 5 w 502"/>
                <a:gd name="T15" fmla="*/ 202 h 502"/>
                <a:gd name="T16" fmla="*/ 1 w 502"/>
                <a:gd name="T17" fmla="*/ 274 h 502"/>
                <a:gd name="T18" fmla="*/ 19 w 502"/>
                <a:gd name="T19" fmla="*/ 344 h 502"/>
                <a:gd name="T20" fmla="*/ 55 w 502"/>
                <a:gd name="T21" fmla="*/ 407 h 502"/>
                <a:gd name="T22" fmla="*/ 92 w 502"/>
                <a:gd name="T23" fmla="*/ 444 h 502"/>
                <a:gd name="T24" fmla="*/ 157 w 502"/>
                <a:gd name="T25" fmla="*/ 482 h 502"/>
                <a:gd name="T26" fmla="*/ 227 w 502"/>
                <a:gd name="T27" fmla="*/ 500 h 502"/>
                <a:gd name="T28" fmla="*/ 299 w 502"/>
                <a:gd name="T29" fmla="*/ 497 h 502"/>
                <a:gd name="T30" fmla="*/ 367 w 502"/>
                <a:gd name="T31" fmla="*/ 473 h 502"/>
                <a:gd name="T32" fmla="*/ 427 w 502"/>
                <a:gd name="T33" fmla="*/ 429 h 502"/>
                <a:gd name="T34" fmla="*/ 461 w 502"/>
                <a:gd name="T35" fmla="*/ 390 h 502"/>
                <a:gd name="T36" fmla="*/ 492 w 502"/>
                <a:gd name="T37" fmla="*/ 322 h 502"/>
                <a:gd name="T38" fmla="*/ 502 w 502"/>
                <a:gd name="T39" fmla="*/ 251 h 502"/>
                <a:gd name="T40" fmla="*/ 492 w 502"/>
                <a:gd name="T41" fmla="*/ 179 h 502"/>
                <a:gd name="T42" fmla="*/ 462 w 502"/>
                <a:gd name="T43" fmla="*/ 113 h 502"/>
                <a:gd name="T44" fmla="*/ 411 w 502"/>
                <a:gd name="T45" fmla="*/ 57 h 502"/>
                <a:gd name="T46" fmla="*/ 401 w 502"/>
                <a:gd name="T47" fmla="*/ 373 h 502"/>
                <a:gd name="T48" fmla="*/ 357 w 502"/>
                <a:gd name="T49" fmla="*/ 412 h 502"/>
                <a:gd name="T50" fmla="*/ 306 w 502"/>
                <a:gd name="T51" fmla="*/ 436 h 502"/>
                <a:gd name="T52" fmla="*/ 251 w 502"/>
                <a:gd name="T53" fmla="*/ 443 h 502"/>
                <a:gd name="T54" fmla="*/ 196 w 502"/>
                <a:gd name="T55" fmla="*/ 435 h 502"/>
                <a:gd name="T56" fmla="*/ 144 w 502"/>
                <a:gd name="T57" fmla="*/ 411 h 502"/>
                <a:gd name="T58" fmla="*/ 114 w 502"/>
                <a:gd name="T59" fmla="*/ 385 h 502"/>
                <a:gd name="T60" fmla="*/ 81 w 502"/>
                <a:gd name="T61" fmla="*/ 339 h 502"/>
                <a:gd name="T62" fmla="*/ 62 w 502"/>
                <a:gd name="T63" fmla="*/ 288 h 502"/>
                <a:gd name="T64" fmla="*/ 59 w 502"/>
                <a:gd name="T65" fmla="*/ 231 h 502"/>
                <a:gd name="T66" fmla="*/ 73 w 502"/>
                <a:gd name="T67" fmla="*/ 177 h 502"/>
                <a:gd name="T68" fmla="*/ 103 w 502"/>
                <a:gd name="T69" fmla="*/ 128 h 502"/>
                <a:gd name="T70" fmla="*/ 130 w 502"/>
                <a:gd name="T71" fmla="*/ 100 h 502"/>
                <a:gd name="T72" fmla="*/ 180 w 502"/>
                <a:gd name="T73" fmla="*/ 71 h 502"/>
                <a:gd name="T74" fmla="*/ 233 w 502"/>
                <a:gd name="T75" fmla="*/ 58 h 502"/>
                <a:gd name="T76" fmla="*/ 289 w 502"/>
                <a:gd name="T77" fmla="*/ 61 h 502"/>
                <a:gd name="T78" fmla="*/ 342 w 502"/>
                <a:gd name="T79" fmla="*/ 80 h 502"/>
                <a:gd name="T80" fmla="*/ 374 w 502"/>
                <a:gd name="T81" fmla="*/ 101 h 502"/>
                <a:gd name="T82" fmla="*/ 413 w 502"/>
                <a:gd name="T83" fmla="*/ 145 h 502"/>
                <a:gd name="T84" fmla="*/ 436 w 502"/>
                <a:gd name="T85" fmla="*/ 195 h 502"/>
                <a:gd name="T86" fmla="*/ 445 w 502"/>
                <a:gd name="T87" fmla="*/ 251 h 502"/>
                <a:gd name="T88" fmla="*/ 436 w 502"/>
                <a:gd name="T89" fmla="*/ 306 h 502"/>
                <a:gd name="T90" fmla="*/ 412 w 502"/>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2" h="502">
                  <a:moveTo>
                    <a:pt x="411" y="57"/>
                  </a:moveTo>
                  <a:lnTo>
                    <a:pt x="411" y="57"/>
                  </a:lnTo>
                  <a:lnTo>
                    <a:pt x="390" y="41"/>
                  </a:lnTo>
                  <a:lnTo>
                    <a:pt x="370" y="29"/>
                  </a:lnTo>
                  <a:lnTo>
                    <a:pt x="347" y="18"/>
                  </a:lnTo>
                  <a:lnTo>
                    <a:pt x="324" y="10"/>
                  </a:lnTo>
                  <a:lnTo>
                    <a:pt x="299" y="4"/>
                  </a:lnTo>
                  <a:lnTo>
                    <a:pt x="276" y="1"/>
                  </a:lnTo>
                  <a:lnTo>
                    <a:pt x="252" y="0"/>
                  </a:lnTo>
                  <a:lnTo>
                    <a:pt x="228" y="1"/>
                  </a:lnTo>
                  <a:lnTo>
                    <a:pt x="204" y="4"/>
                  </a:lnTo>
                  <a:lnTo>
                    <a:pt x="181" y="10"/>
                  </a:lnTo>
                  <a:lnTo>
                    <a:pt x="158" y="17"/>
                  </a:lnTo>
                  <a:lnTo>
                    <a:pt x="136" y="27"/>
                  </a:lnTo>
                  <a:lnTo>
                    <a:pt x="114" y="40"/>
                  </a:lnTo>
                  <a:lnTo>
                    <a:pt x="95" y="55"/>
                  </a:lnTo>
                  <a:lnTo>
                    <a:pt x="75" y="71"/>
                  </a:lnTo>
                  <a:lnTo>
                    <a:pt x="58" y="91"/>
                  </a:lnTo>
                  <a:lnTo>
                    <a:pt x="58" y="91"/>
                  </a:lnTo>
                  <a:lnTo>
                    <a:pt x="43" y="111"/>
                  </a:lnTo>
                  <a:lnTo>
                    <a:pt x="30" y="133"/>
                  </a:lnTo>
                  <a:lnTo>
                    <a:pt x="20" y="155"/>
                  </a:lnTo>
                  <a:lnTo>
                    <a:pt x="11" y="178"/>
                  </a:lnTo>
                  <a:lnTo>
                    <a:pt x="5" y="202"/>
                  </a:lnTo>
                  <a:lnTo>
                    <a:pt x="1" y="227"/>
                  </a:lnTo>
                  <a:lnTo>
                    <a:pt x="0" y="250"/>
                  </a:lnTo>
                  <a:lnTo>
                    <a:pt x="1" y="274"/>
                  </a:lnTo>
                  <a:lnTo>
                    <a:pt x="5" y="298"/>
                  </a:lnTo>
                  <a:lnTo>
                    <a:pt x="11" y="321"/>
                  </a:lnTo>
                  <a:lnTo>
                    <a:pt x="19" y="344"/>
                  </a:lnTo>
                  <a:lnTo>
                    <a:pt x="29" y="366"/>
                  </a:lnTo>
                  <a:lnTo>
                    <a:pt x="42" y="388"/>
                  </a:lnTo>
                  <a:lnTo>
                    <a:pt x="55" y="407"/>
                  </a:lnTo>
                  <a:lnTo>
                    <a:pt x="73" y="427"/>
                  </a:lnTo>
                  <a:lnTo>
                    <a:pt x="92" y="444"/>
                  </a:lnTo>
                  <a:lnTo>
                    <a:pt x="92" y="444"/>
                  </a:lnTo>
                  <a:lnTo>
                    <a:pt x="112" y="459"/>
                  </a:lnTo>
                  <a:lnTo>
                    <a:pt x="134" y="472"/>
                  </a:lnTo>
                  <a:lnTo>
                    <a:pt x="157" y="482"/>
                  </a:lnTo>
                  <a:lnTo>
                    <a:pt x="180" y="491"/>
                  </a:lnTo>
                  <a:lnTo>
                    <a:pt x="203" y="497"/>
                  </a:lnTo>
                  <a:lnTo>
                    <a:pt x="227" y="500"/>
                  </a:lnTo>
                  <a:lnTo>
                    <a:pt x="251" y="502"/>
                  </a:lnTo>
                  <a:lnTo>
                    <a:pt x="275" y="500"/>
                  </a:lnTo>
                  <a:lnTo>
                    <a:pt x="299" y="497"/>
                  </a:lnTo>
                  <a:lnTo>
                    <a:pt x="323" y="491"/>
                  </a:lnTo>
                  <a:lnTo>
                    <a:pt x="346" y="483"/>
                  </a:lnTo>
                  <a:lnTo>
                    <a:pt x="367" y="473"/>
                  </a:lnTo>
                  <a:lnTo>
                    <a:pt x="389" y="460"/>
                  </a:lnTo>
                  <a:lnTo>
                    <a:pt x="409" y="446"/>
                  </a:lnTo>
                  <a:lnTo>
                    <a:pt x="427" y="429"/>
                  </a:lnTo>
                  <a:lnTo>
                    <a:pt x="445" y="411"/>
                  </a:lnTo>
                  <a:lnTo>
                    <a:pt x="445" y="411"/>
                  </a:lnTo>
                  <a:lnTo>
                    <a:pt x="461" y="390"/>
                  </a:lnTo>
                  <a:lnTo>
                    <a:pt x="473" y="368"/>
                  </a:lnTo>
                  <a:lnTo>
                    <a:pt x="484" y="345"/>
                  </a:lnTo>
                  <a:lnTo>
                    <a:pt x="492" y="322"/>
                  </a:lnTo>
                  <a:lnTo>
                    <a:pt x="497" y="299"/>
                  </a:lnTo>
                  <a:lnTo>
                    <a:pt x="501" y="275"/>
                  </a:lnTo>
                  <a:lnTo>
                    <a:pt x="502" y="251"/>
                  </a:lnTo>
                  <a:lnTo>
                    <a:pt x="501" y="227"/>
                  </a:lnTo>
                  <a:lnTo>
                    <a:pt x="497" y="202"/>
                  </a:lnTo>
                  <a:lnTo>
                    <a:pt x="492" y="179"/>
                  </a:lnTo>
                  <a:lnTo>
                    <a:pt x="485" y="156"/>
                  </a:lnTo>
                  <a:lnTo>
                    <a:pt x="474" y="134"/>
                  </a:lnTo>
                  <a:lnTo>
                    <a:pt x="462" y="113"/>
                  </a:lnTo>
                  <a:lnTo>
                    <a:pt x="447" y="93"/>
                  </a:lnTo>
                  <a:lnTo>
                    <a:pt x="431" y="75"/>
                  </a:lnTo>
                  <a:lnTo>
                    <a:pt x="411" y="57"/>
                  </a:lnTo>
                  <a:lnTo>
                    <a:pt x="411" y="57"/>
                  </a:lnTo>
                  <a:close/>
                  <a:moveTo>
                    <a:pt x="401" y="373"/>
                  </a:moveTo>
                  <a:lnTo>
                    <a:pt x="401" y="373"/>
                  </a:lnTo>
                  <a:lnTo>
                    <a:pt x="387" y="388"/>
                  </a:lnTo>
                  <a:lnTo>
                    <a:pt x="373" y="400"/>
                  </a:lnTo>
                  <a:lnTo>
                    <a:pt x="357" y="412"/>
                  </a:lnTo>
                  <a:lnTo>
                    <a:pt x="341" y="421"/>
                  </a:lnTo>
                  <a:lnTo>
                    <a:pt x="324" y="429"/>
                  </a:lnTo>
                  <a:lnTo>
                    <a:pt x="306" y="436"/>
                  </a:lnTo>
                  <a:lnTo>
                    <a:pt x="288" y="439"/>
                  </a:lnTo>
                  <a:lnTo>
                    <a:pt x="270" y="443"/>
                  </a:lnTo>
                  <a:lnTo>
                    <a:pt x="251" y="443"/>
                  </a:lnTo>
                  <a:lnTo>
                    <a:pt x="233" y="443"/>
                  </a:lnTo>
                  <a:lnTo>
                    <a:pt x="214" y="439"/>
                  </a:lnTo>
                  <a:lnTo>
                    <a:pt x="196" y="435"/>
                  </a:lnTo>
                  <a:lnTo>
                    <a:pt x="179" y="429"/>
                  </a:lnTo>
                  <a:lnTo>
                    <a:pt x="161" y="421"/>
                  </a:lnTo>
                  <a:lnTo>
                    <a:pt x="144" y="411"/>
                  </a:lnTo>
                  <a:lnTo>
                    <a:pt x="129" y="399"/>
                  </a:lnTo>
                  <a:lnTo>
                    <a:pt x="129" y="399"/>
                  </a:lnTo>
                  <a:lnTo>
                    <a:pt x="114" y="385"/>
                  </a:lnTo>
                  <a:lnTo>
                    <a:pt x="102" y="372"/>
                  </a:lnTo>
                  <a:lnTo>
                    <a:pt x="90" y="355"/>
                  </a:lnTo>
                  <a:lnTo>
                    <a:pt x="81" y="339"/>
                  </a:lnTo>
                  <a:lnTo>
                    <a:pt x="73" y="322"/>
                  </a:lnTo>
                  <a:lnTo>
                    <a:pt x="67" y="305"/>
                  </a:lnTo>
                  <a:lnTo>
                    <a:pt x="62" y="288"/>
                  </a:lnTo>
                  <a:lnTo>
                    <a:pt x="59" y="269"/>
                  </a:lnTo>
                  <a:lnTo>
                    <a:pt x="59" y="251"/>
                  </a:lnTo>
                  <a:lnTo>
                    <a:pt x="59" y="231"/>
                  </a:lnTo>
                  <a:lnTo>
                    <a:pt x="62" y="213"/>
                  </a:lnTo>
                  <a:lnTo>
                    <a:pt x="67" y="195"/>
                  </a:lnTo>
                  <a:lnTo>
                    <a:pt x="73" y="177"/>
                  </a:lnTo>
                  <a:lnTo>
                    <a:pt x="81" y="160"/>
                  </a:lnTo>
                  <a:lnTo>
                    <a:pt x="91" y="144"/>
                  </a:lnTo>
                  <a:lnTo>
                    <a:pt x="103" y="128"/>
                  </a:lnTo>
                  <a:lnTo>
                    <a:pt x="103" y="128"/>
                  </a:lnTo>
                  <a:lnTo>
                    <a:pt x="116" y="113"/>
                  </a:lnTo>
                  <a:lnTo>
                    <a:pt x="130" y="100"/>
                  </a:lnTo>
                  <a:lnTo>
                    <a:pt x="146" y="88"/>
                  </a:lnTo>
                  <a:lnTo>
                    <a:pt x="163" y="79"/>
                  </a:lnTo>
                  <a:lnTo>
                    <a:pt x="180" y="71"/>
                  </a:lnTo>
                  <a:lnTo>
                    <a:pt x="197" y="65"/>
                  </a:lnTo>
                  <a:lnTo>
                    <a:pt x="215" y="61"/>
                  </a:lnTo>
                  <a:lnTo>
                    <a:pt x="233" y="58"/>
                  </a:lnTo>
                  <a:lnTo>
                    <a:pt x="252" y="57"/>
                  </a:lnTo>
                  <a:lnTo>
                    <a:pt x="271" y="58"/>
                  </a:lnTo>
                  <a:lnTo>
                    <a:pt x="289" y="61"/>
                  </a:lnTo>
                  <a:lnTo>
                    <a:pt x="306" y="65"/>
                  </a:lnTo>
                  <a:lnTo>
                    <a:pt x="325" y="71"/>
                  </a:lnTo>
                  <a:lnTo>
                    <a:pt x="342" y="80"/>
                  </a:lnTo>
                  <a:lnTo>
                    <a:pt x="358" y="90"/>
                  </a:lnTo>
                  <a:lnTo>
                    <a:pt x="374" y="101"/>
                  </a:lnTo>
                  <a:lnTo>
                    <a:pt x="374" y="101"/>
                  </a:lnTo>
                  <a:lnTo>
                    <a:pt x="389" y="115"/>
                  </a:lnTo>
                  <a:lnTo>
                    <a:pt x="402" y="130"/>
                  </a:lnTo>
                  <a:lnTo>
                    <a:pt x="413" y="145"/>
                  </a:lnTo>
                  <a:lnTo>
                    <a:pt x="423" y="161"/>
                  </a:lnTo>
                  <a:lnTo>
                    <a:pt x="431" y="178"/>
                  </a:lnTo>
                  <a:lnTo>
                    <a:pt x="436" y="195"/>
                  </a:lnTo>
                  <a:lnTo>
                    <a:pt x="441" y="214"/>
                  </a:lnTo>
                  <a:lnTo>
                    <a:pt x="443" y="232"/>
                  </a:lnTo>
                  <a:lnTo>
                    <a:pt x="445" y="251"/>
                  </a:lnTo>
                  <a:lnTo>
                    <a:pt x="443" y="269"/>
                  </a:lnTo>
                  <a:lnTo>
                    <a:pt x="441" y="288"/>
                  </a:lnTo>
                  <a:lnTo>
                    <a:pt x="436" y="306"/>
                  </a:lnTo>
                  <a:lnTo>
                    <a:pt x="431" y="323"/>
                  </a:lnTo>
                  <a:lnTo>
                    <a:pt x="423" y="340"/>
                  </a:lnTo>
                  <a:lnTo>
                    <a:pt x="412" y="358"/>
                  </a:lnTo>
                  <a:lnTo>
                    <a:pt x="401" y="373"/>
                  </a:lnTo>
                  <a:lnTo>
                    <a:pt x="401" y="373"/>
                  </a:lnTo>
                  <a:close/>
                </a:path>
              </a:pathLst>
            </a:custGeom>
            <a:solidFill>
              <a:srgbClr val="689F3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48" name="Freeform 9"/>
            <p:cNvSpPr/>
            <p:nvPr>
              <p:custDataLst>
                <p:tags r:id="rId5"/>
              </p:custDataLst>
            </p:nvPr>
          </p:nvSpPr>
          <p:spPr bwMode="auto">
            <a:xfrm>
              <a:off x="2341563" y="1946276"/>
              <a:ext cx="612775" cy="612775"/>
            </a:xfrm>
            <a:custGeom>
              <a:avLst/>
              <a:gdLst>
                <a:gd name="T0" fmla="*/ 315 w 386"/>
                <a:gd name="T1" fmla="*/ 44 h 386"/>
                <a:gd name="T2" fmla="*/ 343 w 386"/>
                <a:gd name="T3" fmla="*/ 73 h 386"/>
                <a:gd name="T4" fmla="*/ 364 w 386"/>
                <a:gd name="T5" fmla="*/ 104 h 386"/>
                <a:gd name="T6" fmla="*/ 377 w 386"/>
                <a:gd name="T7" fmla="*/ 138 h 386"/>
                <a:gd name="T8" fmla="*/ 384 w 386"/>
                <a:gd name="T9" fmla="*/ 175 h 386"/>
                <a:gd name="T10" fmla="*/ 384 w 386"/>
                <a:gd name="T11" fmla="*/ 212 h 386"/>
                <a:gd name="T12" fmla="*/ 377 w 386"/>
                <a:gd name="T13" fmla="*/ 249 h 386"/>
                <a:gd name="T14" fmla="*/ 364 w 386"/>
                <a:gd name="T15" fmla="*/ 283 h 386"/>
                <a:gd name="T16" fmla="*/ 342 w 386"/>
                <a:gd name="T17" fmla="*/ 316 h 386"/>
                <a:gd name="T18" fmla="*/ 328 w 386"/>
                <a:gd name="T19" fmla="*/ 331 h 386"/>
                <a:gd name="T20" fmla="*/ 298 w 386"/>
                <a:gd name="T21" fmla="*/ 355 h 386"/>
                <a:gd name="T22" fmla="*/ 265 w 386"/>
                <a:gd name="T23" fmla="*/ 372 h 386"/>
                <a:gd name="T24" fmla="*/ 229 w 386"/>
                <a:gd name="T25" fmla="*/ 382 h 386"/>
                <a:gd name="T26" fmla="*/ 192 w 386"/>
                <a:gd name="T27" fmla="*/ 386 h 386"/>
                <a:gd name="T28" fmla="*/ 155 w 386"/>
                <a:gd name="T29" fmla="*/ 382 h 386"/>
                <a:gd name="T30" fmla="*/ 120 w 386"/>
                <a:gd name="T31" fmla="*/ 372 h 386"/>
                <a:gd name="T32" fmla="*/ 85 w 386"/>
                <a:gd name="T33" fmla="*/ 354 h 386"/>
                <a:gd name="T34" fmla="*/ 70 w 386"/>
                <a:gd name="T35" fmla="*/ 342 h 386"/>
                <a:gd name="T36" fmla="*/ 43 w 386"/>
                <a:gd name="T37" fmla="*/ 315 h 386"/>
                <a:gd name="T38" fmla="*/ 22 w 386"/>
                <a:gd name="T39" fmla="*/ 282 h 386"/>
                <a:gd name="T40" fmla="*/ 8 w 386"/>
                <a:gd name="T41" fmla="*/ 248 h 386"/>
                <a:gd name="T42" fmla="*/ 0 w 386"/>
                <a:gd name="T43" fmla="*/ 212 h 386"/>
                <a:gd name="T44" fmla="*/ 0 w 386"/>
                <a:gd name="T45" fmla="*/ 174 h 386"/>
                <a:gd name="T46" fmla="*/ 8 w 386"/>
                <a:gd name="T47" fmla="*/ 138 h 386"/>
                <a:gd name="T48" fmla="*/ 22 w 386"/>
                <a:gd name="T49" fmla="*/ 103 h 386"/>
                <a:gd name="T50" fmla="*/ 44 w 386"/>
                <a:gd name="T51" fmla="*/ 71 h 386"/>
                <a:gd name="T52" fmla="*/ 57 w 386"/>
                <a:gd name="T53" fmla="*/ 56 h 386"/>
                <a:gd name="T54" fmla="*/ 87 w 386"/>
                <a:gd name="T55" fmla="*/ 31 h 386"/>
                <a:gd name="T56" fmla="*/ 121 w 386"/>
                <a:gd name="T57" fmla="*/ 14 h 386"/>
                <a:gd name="T58" fmla="*/ 156 w 386"/>
                <a:gd name="T59" fmla="*/ 4 h 386"/>
                <a:gd name="T60" fmla="*/ 193 w 386"/>
                <a:gd name="T61" fmla="*/ 0 h 386"/>
                <a:gd name="T62" fmla="*/ 230 w 386"/>
                <a:gd name="T63" fmla="*/ 4 h 386"/>
                <a:gd name="T64" fmla="*/ 266 w 386"/>
                <a:gd name="T65" fmla="*/ 14 h 386"/>
                <a:gd name="T66" fmla="*/ 299 w 386"/>
                <a:gd name="T67" fmla="*/ 33 h 386"/>
                <a:gd name="T68" fmla="*/ 315 w 386"/>
                <a:gd name="T69" fmla="*/ 44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6" h="386">
                  <a:moveTo>
                    <a:pt x="315" y="44"/>
                  </a:moveTo>
                  <a:lnTo>
                    <a:pt x="315" y="44"/>
                  </a:lnTo>
                  <a:lnTo>
                    <a:pt x="330" y="58"/>
                  </a:lnTo>
                  <a:lnTo>
                    <a:pt x="343" y="73"/>
                  </a:lnTo>
                  <a:lnTo>
                    <a:pt x="354" y="88"/>
                  </a:lnTo>
                  <a:lnTo>
                    <a:pt x="364" y="104"/>
                  </a:lnTo>
                  <a:lnTo>
                    <a:pt x="372" y="121"/>
                  </a:lnTo>
                  <a:lnTo>
                    <a:pt x="377" y="138"/>
                  </a:lnTo>
                  <a:lnTo>
                    <a:pt x="382" y="157"/>
                  </a:lnTo>
                  <a:lnTo>
                    <a:pt x="384" y="175"/>
                  </a:lnTo>
                  <a:lnTo>
                    <a:pt x="386" y="194"/>
                  </a:lnTo>
                  <a:lnTo>
                    <a:pt x="384" y="212"/>
                  </a:lnTo>
                  <a:lnTo>
                    <a:pt x="382" y="231"/>
                  </a:lnTo>
                  <a:lnTo>
                    <a:pt x="377" y="249"/>
                  </a:lnTo>
                  <a:lnTo>
                    <a:pt x="372" y="266"/>
                  </a:lnTo>
                  <a:lnTo>
                    <a:pt x="364" y="283"/>
                  </a:lnTo>
                  <a:lnTo>
                    <a:pt x="353" y="301"/>
                  </a:lnTo>
                  <a:lnTo>
                    <a:pt x="342" y="316"/>
                  </a:lnTo>
                  <a:lnTo>
                    <a:pt x="342" y="316"/>
                  </a:lnTo>
                  <a:lnTo>
                    <a:pt x="328" y="331"/>
                  </a:lnTo>
                  <a:lnTo>
                    <a:pt x="314" y="343"/>
                  </a:lnTo>
                  <a:lnTo>
                    <a:pt x="298" y="355"/>
                  </a:lnTo>
                  <a:lnTo>
                    <a:pt x="282" y="364"/>
                  </a:lnTo>
                  <a:lnTo>
                    <a:pt x="265" y="372"/>
                  </a:lnTo>
                  <a:lnTo>
                    <a:pt x="247" y="379"/>
                  </a:lnTo>
                  <a:lnTo>
                    <a:pt x="229" y="382"/>
                  </a:lnTo>
                  <a:lnTo>
                    <a:pt x="211" y="386"/>
                  </a:lnTo>
                  <a:lnTo>
                    <a:pt x="192" y="386"/>
                  </a:lnTo>
                  <a:lnTo>
                    <a:pt x="174" y="386"/>
                  </a:lnTo>
                  <a:lnTo>
                    <a:pt x="155" y="382"/>
                  </a:lnTo>
                  <a:lnTo>
                    <a:pt x="137" y="378"/>
                  </a:lnTo>
                  <a:lnTo>
                    <a:pt x="120" y="372"/>
                  </a:lnTo>
                  <a:lnTo>
                    <a:pt x="102" y="364"/>
                  </a:lnTo>
                  <a:lnTo>
                    <a:pt x="85" y="354"/>
                  </a:lnTo>
                  <a:lnTo>
                    <a:pt x="70" y="342"/>
                  </a:lnTo>
                  <a:lnTo>
                    <a:pt x="70" y="342"/>
                  </a:lnTo>
                  <a:lnTo>
                    <a:pt x="55" y="328"/>
                  </a:lnTo>
                  <a:lnTo>
                    <a:pt x="43" y="315"/>
                  </a:lnTo>
                  <a:lnTo>
                    <a:pt x="31" y="298"/>
                  </a:lnTo>
                  <a:lnTo>
                    <a:pt x="22" y="282"/>
                  </a:lnTo>
                  <a:lnTo>
                    <a:pt x="14" y="265"/>
                  </a:lnTo>
                  <a:lnTo>
                    <a:pt x="8" y="248"/>
                  </a:lnTo>
                  <a:lnTo>
                    <a:pt x="3" y="231"/>
                  </a:lnTo>
                  <a:lnTo>
                    <a:pt x="0" y="212"/>
                  </a:lnTo>
                  <a:lnTo>
                    <a:pt x="0" y="194"/>
                  </a:lnTo>
                  <a:lnTo>
                    <a:pt x="0" y="174"/>
                  </a:lnTo>
                  <a:lnTo>
                    <a:pt x="3" y="156"/>
                  </a:lnTo>
                  <a:lnTo>
                    <a:pt x="8" y="138"/>
                  </a:lnTo>
                  <a:lnTo>
                    <a:pt x="14" y="120"/>
                  </a:lnTo>
                  <a:lnTo>
                    <a:pt x="22" y="103"/>
                  </a:lnTo>
                  <a:lnTo>
                    <a:pt x="32" y="87"/>
                  </a:lnTo>
                  <a:lnTo>
                    <a:pt x="44" y="71"/>
                  </a:lnTo>
                  <a:lnTo>
                    <a:pt x="44" y="71"/>
                  </a:lnTo>
                  <a:lnTo>
                    <a:pt x="57" y="56"/>
                  </a:lnTo>
                  <a:lnTo>
                    <a:pt x="71" y="43"/>
                  </a:lnTo>
                  <a:lnTo>
                    <a:pt x="87" y="31"/>
                  </a:lnTo>
                  <a:lnTo>
                    <a:pt x="104" y="22"/>
                  </a:lnTo>
                  <a:lnTo>
                    <a:pt x="121" y="14"/>
                  </a:lnTo>
                  <a:lnTo>
                    <a:pt x="138" y="8"/>
                  </a:lnTo>
                  <a:lnTo>
                    <a:pt x="156" y="4"/>
                  </a:lnTo>
                  <a:lnTo>
                    <a:pt x="174" y="1"/>
                  </a:lnTo>
                  <a:lnTo>
                    <a:pt x="193" y="0"/>
                  </a:lnTo>
                  <a:lnTo>
                    <a:pt x="212" y="1"/>
                  </a:lnTo>
                  <a:lnTo>
                    <a:pt x="230" y="4"/>
                  </a:lnTo>
                  <a:lnTo>
                    <a:pt x="247" y="8"/>
                  </a:lnTo>
                  <a:lnTo>
                    <a:pt x="266" y="14"/>
                  </a:lnTo>
                  <a:lnTo>
                    <a:pt x="283" y="23"/>
                  </a:lnTo>
                  <a:lnTo>
                    <a:pt x="299" y="33"/>
                  </a:lnTo>
                  <a:lnTo>
                    <a:pt x="315" y="44"/>
                  </a:lnTo>
                  <a:lnTo>
                    <a:pt x="315" y="44"/>
                  </a:lnTo>
                  <a:close/>
                </a:path>
              </a:pathLst>
            </a:custGeom>
            <a:solidFill>
              <a:srgbClr val="9CCC6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grpSp>
      <p:grpSp>
        <p:nvGrpSpPr>
          <p:cNvPr id="49" name="组合 48"/>
          <p:cNvGrpSpPr/>
          <p:nvPr>
            <p:custDataLst>
              <p:tags r:id="rId6"/>
            </p:custDataLst>
          </p:nvPr>
        </p:nvGrpSpPr>
        <p:grpSpPr>
          <a:xfrm>
            <a:off x="2613502" y="3509410"/>
            <a:ext cx="596504" cy="597694"/>
            <a:chOff x="3305176" y="2278063"/>
            <a:chExt cx="795338" cy="796925"/>
          </a:xfrm>
        </p:grpSpPr>
        <p:sp>
          <p:nvSpPr>
            <p:cNvPr id="50" name="Freeform 10"/>
            <p:cNvSpPr/>
            <p:nvPr>
              <p:custDataLst>
                <p:tags r:id="rId7"/>
              </p:custDataLst>
            </p:nvPr>
          </p:nvSpPr>
          <p:spPr bwMode="auto">
            <a:xfrm>
              <a:off x="3395663" y="2368551"/>
              <a:ext cx="612775" cy="612775"/>
            </a:xfrm>
            <a:custGeom>
              <a:avLst/>
              <a:gdLst>
                <a:gd name="T0" fmla="*/ 317 w 386"/>
                <a:gd name="T1" fmla="*/ 44 h 386"/>
                <a:gd name="T2" fmla="*/ 343 w 386"/>
                <a:gd name="T3" fmla="*/ 72 h 386"/>
                <a:gd name="T4" fmla="*/ 365 w 386"/>
                <a:gd name="T5" fmla="*/ 104 h 386"/>
                <a:gd name="T6" fmla="*/ 379 w 386"/>
                <a:gd name="T7" fmla="*/ 138 h 386"/>
                <a:gd name="T8" fmla="*/ 386 w 386"/>
                <a:gd name="T9" fmla="*/ 175 h 386"/>
                <a:gd name="T10" fmla="*/ 386 w 386"/>
                <a:gd name="T11" fmla="*/ 212 h 386"/>
                <a:gd name="T12" fmla="*/ 378 w 386"/>
                <a:gd name="T13" fmla="*/ 249 h 386"/>
                <a:gd name="T14" fmla="*/ 364 w 386"/>
                <a:gd name="T15" fmla="*/ 283 h 386"/>
                <a:gd name="T16" fmla="*/ 342 w 386"/>
                <a:gd name="T17" fmla="*/ 316 h 386"/>
                <a:gd name="T18" fmla="*/ 328 w 386"/>
                <a:gd name="T19" fmla="*/ 331 h 386"/>
                <a:gd name="T20" fmla="*/ 299 w 386"/>
                <a:gd name="T21" fmla="*/ 355 h 386"/>
                <a:gd name="T22" fmla="*/ 266 w 386"/>
                <a:gd name="T23" fmla="*/ 372 h 386"/>
                <a:gd name="T24" fmla="*/ 230 w 386"/>
                <a:gd name="T25" fmla="*/ 382 h 386"/>
                <a:gd name="T26" fmla="*/ 193 w 386"/>
                <a:gd name="T27" fmla="*/ 386 h 386"/>
                <a:gd name="T28" fmla="*/ 157 w 386"/>
                <a:gd name="T29" fmla="*/ 382 h 386"/>
                <a:gd name="T30" fmla="*/ 120 w 386"/>
                <a:gd name="T31" fmla="*/ 372 h 386"/>
                <a:gd name="T32" fmla="*/ 86 w 386"/>
                <a:gd name="T33" fmla="*/ 354 h 386"/>
                <a:gd name="T34" fmla="*/ 70 w 386"/>
                <a:gd name="T35" fmla="*/ 342 h 386"/>
                <a:gd name="T36" fmla="*/ 43 w 386"/>
                <a:gd name="T37" fmla="*/ 314 h 386"/>
                <a:gd name="T38" fmla="*/ 22 w 386"/>
                <a:gd name="T39" fmla="*/ 282 h 386"/>
                <a:gd name="T40" fmla="*/ 8 w 386"/>
                <a:gd name="T41" fmla="*/ 248 h 386"/>
                <a:gd name="T42" fmla="*/ 1 w 386"/>
                <a:gd name="T43" fmla="*/ 211 h 386"/>
                <a:gd name="T44" fmla="*/ 1 w 386"/>
                <a:gd name="T45" fmla="*/ 174 h 386"/>
                <a:gd name="T46" fmla="*/ 8 w 386"/>
                <a:gd name="T47" fmla="*/ 137 h 386"/>
                <a:gd name="T48" fmla="*/ 23 w 386"/>
                <a:gd name="T49" fmla="*/ 103 h 386"/>
                <a:gd name="T50" fmla="*/ 45 w 386"/>
                <a:gd name="T51" fmla="*/ 70 h 386"/>
                <a:gd name="T52" fmla="*/ 58 w 386"/>
                <a:gd name="T53" fmla="*/ 55 h 386"/>
                <a:gd name="T54" fmla="*/ 88 w 386"/>
                <a:gd name="T55" fmla="*/ 31 h 386"/>
                <a:gd name="T56" fmla="*/ 121 w 386"/>
                <a:gd name="T57" fmla="*/ 14 h 386"/>
                <a:gd name="T58" fmla="*/ 157 w 386"/>
                <a:gd name="T59" fmla="*/ 4 h 386"/>
                <a:gd name="T60" fmla="*/ 193 w 386"/>
                <a:gd name="T61" fmla="*/ 0 h 386"/>
                <a:gd name="T62" fmla="*/ 230 w 386"/>
                <a:gd name="T63" fmla="*/ 4 h 386"/>
                <a:gd name="T64" fmla="*/ 266 w 386"/>
                <a:gd name="T65" fmla="*/ 14 h 386"/>
                <a:gd name="T66" fmla="*/ 300 w 386"/>
                <a:gd name="T67" fmla="*/ 32 h 386"/>
                <a:gd name="T68" fmla="*/ 317 w 386"/>
                <a:gd name="T69" fmla="*/ 44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6" h="386">
                  <a:moveTo>
                    <a:pt x="317" y="44"/>
                  </a:moveTo>
                  <a:lnTo>
                    <a:pt x="317" y="44"/>
                  </a:lnTo>
                  <a:lnTo>
                    <a:pt x="330" y="58"/>
                  </a:lnTo>
                  <a:lnTo>
                    <a:pt x="343" y="72"/>
                  </a:lnTo>
                  <a:lnTo>
                    <a:pt x="355" y="88"/>
                  </a:lnTo>
                  <a:lnTo>
                    <a:pt x="365" y="104"/>
                  </a:lnTo>
                  <a:lnTo>
                    <a:pt x="372" y="121"/>
                  </a:lnTo>
                  <a:lnTo>
                    <a:pt x="379" y="138"/>
                  </a:lnTo>
                  <a:lnTo>
                    <a:pt x="382" y="157"/>
                  </a:lnTo>
                  <a:lnTo>
                    <a:pt x="386" y="175"/>
                  </a:lnTo>
                  <a:lnTo>
                    <a:pt x="386" y="194"/>
                  </a:lnTo>
                  <a:lnTo>
                    <a:pt x="386" y="212"/>
                  </a:lnTo>
                  <a:lnTo>
                    <a:pt x="382" y="230"/>
                  </a:lnTo>
                  <a:lnTo>
                    <a:pt x="378" y="249"/>
                  </a:lnTo>
                  <a:lnTo>
                    <a:pt x="372" y="266"/>
                  </a:lnTo>
                  <a:lnTo>
                    <a:pt x="364" y="283"/>
                  </a:lnTo>
                  <a:lnTo>
                    <a:pt x="353" y="301"/>
                  </a:lnTo>
                  <a:lnTo>
                    <a:pt x="342" y="316"/>
                  </a:lnTo>
                  <a:lnTo>
                    <a:pt x="342" y="316"/>
                  </a:lnTo>
                  <a:lnTo>
                    <a:pt x="328" y="331"/>
                  </a:lnTo>
                  <a:lnTo>
                    <a:pt x="314" y="343"/>
                  </a:lnTo>
                  <a:lnTo>
                    <a:pt x="299" y="355"/>
                  </a:lnTo>
                  <a:lnTo>
                    <a:pt x="282" y="364"/>
                  </a:lnTo>
                  <a:lnTo>
                    <a:pt x="266" y="372"/>
                  </a:lnTo>
                  <a:lnTo>
                    <a:pt x="248" y="378"/>
                  </a:lnTo>
                  <a:lnTo>
                    <a:pt x="230" y="382"/>
                  </a:lnTo>
                  <a:lnTo>
                    <a:pt x="212" y="385"/>
                  </a:lnTo>
                  <a:lnTo>
                    <a:pt x="193" y="386"/>
                  </a:lnTo>
                  <a:lnTo>
                    <a:pt x="175" y="385"/>
                  </a:lnTo>
                  <a:lnTo>
                    <a:pt x="157" y="382"/>
                  </a:lnTo>
                  <a:lnTo>
                    <a:pt x="138" y="378"/>
                  </a:lnTo>
                  <a:lnTo>
                    <a:pt x="120" y="372"/>
                  </a:lnTo>
                  <a:lnTo>
                    <a:pt x="102" y="364"/>
                  </a:lnTo>
                  <a:lnTo>
                    <a:pt x="86" y="354"/>
                  </a:lnTo>
                  <a:lnTo>
                    <a:pt x="70" y="342"/>
                  </a:lnTo>
                  <a:lnTo>
                    <a:pt x="70" y="342"/>
                  </a:lnTo>
                  <a:lnTo>
                    <a:pt x="55" y="328"/>
                  </a:lnTo>
                  <a:lnTo>
                    <a:pt x="43" y="314"/>
                  </a:lnTo>
                  <a:lnTo>
                    <a:pt x="31" y="298"/>
                  </a:lnTo>
                  <a:lnTo>
                    <a:pt x="22" y="282"/>
                  </a:lnTo>
                  <a:lnTo>
                    <a:pt x="14" y="265"/>
                  </a:lnTo>
                  <a:lnTo>
                    <a:pt x="8" y="248"/>
                  </a:lnTo>
                  <a:lnTo>
                    <a:pt x="4" y="229"/>
                  </a:lnTo>
                  <a:lnTo>
                    <a:pt x="1" y="211"/>
                  </a:lnTo>
                  <a:lnTo>
                    <a:pt x="0" y="192"/>
                  </a:lnTo>
                  <a:lnTo>
                    <a:pt x="1" y="174"/>
                  </a:lnTo>
                  <a:lnTo>
                    <a:pt x="4" y="156"/>
                  </a:lnTo>
                  <a:lnTo>
                    <a:pt x="8" y="137"/>
                  </a:lnTo>
                  <a:lnTo>
                    <a:pt x="15" y="120"/>
                  </a:lnTo>
                  <a:lnTo>
                    <a:pt x="23" y="103"/>
                  </a:lnTo>
                  <a:lnTo>
                    <a:pt x="32" y="87"/>
                  </a:lnTo>
                  <a:lnTo>
                    <a:pt x="45" y="70"/>
                  </a:lnTo>
                  <a:lnTo>
                    <a:pt x="45" y="70"/>
                  </a:lnTo>
                  <a:lnTo>
                    <a:pt x="58" y="55"/>
                  </a:lnTo>
                  <a:lnTo>
                    <a:pt x="73" y="43"/>
                  </a:lnTo>
                  <a:lnTo>
                    <a:pt x="88" y="31"/>
                  </a:lnTo>
                  <a:lnTo>
                    <a:pt x="104" y="22"/>
                  </a:lnTo>
                  <a:lnTo>
                    <a:pt x="121" y="14"/>
                  </a:lnTo>
                  <a:lnTo>
                    <a:pt x="138" y="8"/>
                  </a:lnTo>
                  <a:lnTo>
                    <a:pt x="157" y="4"/>
                  </a:lnTo>
                  <a:lnTo>
                    <a:pt x="175" y="1"/>
                  </a:lnTo>
                  <a:lnTo>
                    <a:pt x="193" y="0"/>
                  </a:lnTo>
                  <a:lnTo>
                    <a:pt x="212" y="1"/>
                  </a:lnTo>
                  <a:lnTo>
                    <a:pt x="230" y="4"/>
                  </a:lnTo>
                  <a:lnTo>
                    <a:pt x="249" y="8"/>
                  </a:lnTo>
                  <a:lnTo>
                    <a:pt x="266" y="14"/>
                  </a:lnTo>
                  <a:lnTo>
                    <a:pt x="283" y="22"/>
                  </a:lnTo>
                  <a:lnTo>
                    <a:pt x="300" y="32"/>
                  </a:lnTo>
                  <a:lnTo>
                    <a:pt x="317" y="44"/>
                  </a:lnTo>
                  <a:lnTo>
                    <a:pt x="317" y="44"/>
                  </a:lnTo>
                  <a:close/>
                </a:path>
              </a:pathLst>
            </a:custGeom>
            <a:solidFill>
              <a:srgbClr val="D4E15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51" name="Freeform 11"/>
            <p:cNvSpPr>
              <a:spLocks noEditPoints="1"/>
            </p:cNvSpPr>
            <p:nvPr>
              <p:custDataLst>
                <p:tags r:id="rId8"/>
              </p:custDataLst>
            </p:nvPr>
          </p:nvSpPr>
          <p:spPr bwMode="auto">
            <a:xfrm>
              <a:off x="3305176" y="2278063"/>
              <a:ext cx="795338" cy="796925"/>
            </a:xfrm>
            <a:custGeom>
              <a:avLst/>
              <a:gdLst>
                <a:gd name="T0" fmla="*/ 390 w 501"/>
                <a:gd name="T1" fmla="*/ 41 h 502"/>
                <a:gd name="T2" fmla="*/ 322 w 501"/>
                <a:gd name="T3" fmla="*/ 10 h 502"/>
                <a:gd name="T4" fmla="*/ 250 w 501"/>
                <a:gd name="T5" fmla="*/ 0 h 502"/>
                <a:gd name="T6" fmla="*/ 179 w 501"/>
                <a:gd name="T7" fmla="*/ 9 h 502"/>
                <a:gd name="T8" fmla="*/ 113 w 501"/>
                <a:gd name="T9" fmla="*/ 40 h 502"/>
                <a:gd name="T10" fmla="*/ 57 w 501"/>
                <a:gd name="T11" fmla="*/ 91 h 502"/>
                <a:gd name="T12" fmla="*/ 28 w 501"/>
                <a:gd name="T13" fmla="*/ 132 h 502"/>
                <a:gd name="T14" fmla="*/ 4 w 501"/>
                <a:gd name="T15" fmla="*/ 202 h 502"/>
                <a:gd name="T16" fmla="*/ 1 w 501"/>
                <a:gd name="T17" fmla="*/ 274 h 502"/>
                <a:gd name="T18" fmla="*/ 18 w 501"/>
                <a:gd name="T19" fmla="*/ 344 h 502"/>
                <a:gd name="T20" fmla="*/ 55 w 501"/>
                <a:gd name="T21" fmla="*/ 407 h 502"/>
                <a:gd name="T22" fmla="*/ 90 w 501"/>
                <a:gd name="T23" fmla="*/ 444 h 502"/>
                <a:gd name="T24" fmla="*/ 155 w 501"/>
                <a:gd name="T25" fmla="*/ 482 h 502"/>
                <a:gd name="T26" fmla="*/ 226 w 501"/>
                <a:gd name="T27" fmla="*/ 500 h 502"/>
                <a:gd name="T28" fmla="*/ 298 w 501"/>
                <a:gd name="T29" fmla="*/ 497 h 502"/>
                <a:gd name="T30" fmla="*/ 367 w 501"/>
                <a:gd name="T31" fmla="*/ 473 h 502"/>
                <a:gd name="T32" fmla="*/ 427 w 501"/>
                <a:gd name="T33" fmla="*/ 429 h 502"/>
                <a:gd name="T34" fmla="*/ 459 w 501"/>
                <a:gd name="T35" fmla="*/ 389 h 502"/>
                <a:gd name="T36" fmla="*/ 491 w 501"/>
                <a:gd name="T37" fmla="*/ 322 h 502"/>
                <a:gd name="T38" fmla="*/ 501 w 501"/>
                <a:gd name="T39" fmla="*/ 251 h 502"/>
                <a:gd name="T40" fmla="*/ 491 w 501"/>
                <a:gd name="T41" fmla="*/ 179 h 502"/>
                <a:gd name="T42" fmla="*/ 460 w 501"/>
                <a:gd name="T43" fmla="*/ 112 h 502"/>
                <a:gd name="T44" fmla="*/ 410 w 501"/>
                <a:gd name="T45" fmla="*/ 56 h 502"/>
                <a:gd name="T46" fmla="*/ 399 w 501"/>
                <a:gd name="T47" fmla="*/ 373 h 502"/>
                <a:gd name="T48" fmla="*/ 356 w 501"/>
                <a:gd name="T49" fmla="*/ 412 h 502"/>
                <a:gd name="T50" fmla="*/ 305 w 501"/>
                <a:gd name="T51" fmla="*/ 435 h 502"/>
                <a:gd name="T52" fmla="*/ 250 w 501"/>
                <a:gd name="T53" fmla="*/ 443 h 502"/>
                <a:gd name="T54" fmla="*/ 195 w 501"/>
                <a:gd name="T55" fmla="*/ 435 h 502"/>
                <a:gd name="T56" fmla="*/ 143 w 501"/>
                <a:gd name="T57" fmla="*/ 411 h 502"/>
                <a:gd name="T58" fmla="*/ 112 w 501"/>
                <a:gd name="T59" fmla="*/ 385 h 502"/>
                <a:gd name="T60" fmla="*/ 79 w 501"/>
                <a:gd name="T61" fmla="*/ 339 h 502"/>
                <a:gd name="T62" fmla="*/ 61 w 501"/>
                <a:gd name="T63" fmla="*/ 286 h 502"/>
                <a:gd name="T64" fmla="*/ 58 w 501"/>
                <a:gd name="T65" fmla="*/ 231 h 502"/>
                <a:gd name="T66" fmla="*/ 72 w 501"/>
                <a:gd name="T67" fmla="*/ 177 h 502"/>
                <a:gd name="T68" fmla="*/ 102 w 501"/>
                <a:gd name="T69" fmla="*/ 127 h 502"/>
                <a:gd name="T70" fmla="*/ 130 w 501"/>
                <a:gd name="T71" fmla="*/ 100 h 502"/>
                <a:gd name="T72" fmla="*/ 178 w 501"/>
                <a:gd name="T73" fmla="*/ 71 h 502"/>
                <a:gd name="T74" fmla="*/ 232 w 501"/>
                <a:gd name="T75" fmla="*/ 58 h 502"/>
                <a:gd name="T76" fmla="*/ 287 w 501"/>
                <a:gd name="T77" fmla="*/ 61 h 502"/>
                <a:gd name="T78" fmla="*/ 340 w 501"/>
                <a:gd name="T79" fmla="*/ 79 h 502"/>
                <a:gd name="T80" fmla="*/ 374 w 501"/>
                <a:gd name="T81" fmla="*/ 101 h 502"/>
                <a:gd name="T82" fmla="*/ 412 w 501"/>
                <a:gd name="T83" fmla="*/ 145 h 502"/>
                <a:gd name="T84" fmla="*/ 436 w 501"/>
                <a:gd name="T85" fmla="*/ 195 h 502"/>
                <a:gd name="T86" fmla="*/ 443 w 501"/>
                <a:gd name="T87" fmla="*/ 251 h 502"/>
                <a:gd name="T88" fmla="*/ 435 w 501"/>
                <a:gd name="T89" fmla="*/ 306 h 502"/>
                <a:gd name="T90" fmla="*/ 410 w 501"/>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1" h="502">
                  <a:moveTo>
                    <a:pt x="410" y="56"/>
                  </a:moveTo>
                  <a:lnTo>
                    <a:pt x="410" y="56"/>
                  </a:lnTo>
                  <a:lnTo>
                    <a:pt x="390" y="41"/>
                  </a:lnTo>
                  <a:lnTo>
                    <a:pt x="368" y="28"/>
                  </a:lnTo>
                  <a:lnTo>
                    <a:pt x="345" y="18"/>
                  </a:lnTo>
                  <a:lnTo>
                    <a:pt x="322" y="10"/>
                  </a:lnTo>
                  <a:lnTo>
                    <a:pt x="299" y="4"/>
                  </a:lnTo>
                  <a:lnTo>
                    <a:pt x="275" y="1"/>
                  </a:lnTo>
                  <a:lnTo>
                    <a:pt x="250" y="0"/>
                  </a:lnTo>
                  <a:lnTo>
                    <a:pt x="226" y="1"/>
                  </a:lnTo>
                  <a:lnTo>
                    <a:pt x="202" y="3"/>
                  </a:lnTo>
                  <a:lnTo>
                    <a:pt x="179" y="9"/>
                  </a:lnTo>
                  <a:lnTo>
                    <a:pt x="156" y="17"/>
                  </a:lnTo>
                  <a:lnTo>
                    <a:pt x="134" y="27"/>
                  </a:lnTo>
                  <a:lnTo>
                    <a:pt x="113" y="40"/>
                  </a:lnTo>
                  <a:lnTo>
                    <a:pt x="93" y="55"/>
                  </a:lnTo>
                  <a:lnTo>
                    <a:pt x="74" y="71"/>
                  </a:lnTo>
                  <a:lnTo>
                    <a:pt x="57" y="91"/>
                  </a:lnTo>
                  <a:lnTo>
                    <a:pt x="57" y="91"/>
                  </a:lnTo>
                  <a:lnTo>
                    <a:pt x="41" y="111"/>
                  </a:lnTo>
                  <a:lnTo>
                    <a:pt x="28" y="132"/>
                  </a:lnTo>
                  <a:lnTo>
                    <a:pt x="18" y="155"/>
                  </a:lnTo>
                  <a:lnTo>
                    <a:pt x="10" y="178"/>
                  </a:lnTo>
                  <a:lnTo>
                    <a:pt x="4" y="202"/>
                  </a:lnTo>
                  <a:lnTo>
                    <a:pt x="1" y="225"/>
                  </a:lnTo>
                  <a:lnTo>
                    <a:pt x="0" y="249"/>
                  </a:lnTo>
                  <a:lnTo>
                    <a:pt x="1" y="274"/>
                  </a:lnTo>
                  <a:lnTo>
                    <a:pt x="4" y="298"/>
                  </a:lnTo>
                  <a:lnTo>
                    <a:pt x="10" y="321"/>
                  </a:lnTo>
                  <a:lnTo>
                    <a:pt x="18" y="344"/>
                  </a:lnTo>
                  <a:lnTo>
                    <a:pt x="27" y="366"/>
                  </a:lnTo>
                  <a:lnTo>
                    <a:pt x="40" y="388"/>
                  </a:lnTo>
                  <a:lnTo>
                    <a:pt x="55" y="407"/>
                  </a:lnTo>
                  <a:lnTo>
                    <a:pt x="71" y="427"/>
                  </a:lnTo>
                  <a:lnTo>
                    <a:pt x="90" y="444"/>
                  </a:lnTo>
                  <a:lnTo>
                    <a:pt x="90" y="444"/>
                  </a:lnTo>
                  <a:lnTo>
                    <a:pt x="111" y="459"/>
                  </a:lnTo>
                  <a:lnTo>
                    <a:pt x="133" y="472"/>
                  </a:lnTo>
                  <a:lnTo>
                    <a:pt x="155" y="482"/>
                  </a:lnTo>
                  <a:lnTo>
                    <a:pt x="178" y="490"/>
                  </a:lnTo>
                  <a:lnTo>
                    <a:pt x="202" y="496"/>
                  </a:lnTo>
                  <a:lnTo>
                    <a:pt x="226" y="500"/>
                  </a:lnTo>
                  <a:lnTo>
                    <a:pt x="250" y="502"/>
                  </a:lnTo>
                  <a:lnTo>
                    <a:pt x="273" y="500"/>
                  </a:lnTo>
                  <a:lnTo>
                    <a:pt x="298" y="497"/>
                  </a:lnTo>
                  <a:lnTo>
                    <a:pt x="322" y="491"/>
                  </a:lnTo>
                  <a:lnTo>
                    <a:pt x="344" y="483"/>
                  </a:lnTo>
                  <a:lnTo>
                    <a:pt x="367" y="473"/>
                  </a:lnTo>
                  <a:lnTo>
                    <a:pt x="387" y="460"/>
                  </a:lnTo>
                  <a:lnTo>
                    <a:pt x="407" y="445"/>
                  </a:lnTo>
                  <a:lnTo>
                    <a:pt x="427" y="429"/>
                  </a:lnTo>
                  <a:lnTo>
                    <a:pt x="444" y="409"/>
                  </a:lnTo>
                  <a:lnTo>
                    <a:pt x="444" y="409"/>
                  </a:lnTo>
                  <a:lnTo>
                    <a:pt x="459" y="389"/>
                  </a:lnTo>
                  <a:lnTo>
                    <a:pt x="471" y="368"/>
                  </a:lnTo>
                  <a:lnTo>
                    <a:pt x="483" y="345"/>
                  </a:lnTo>
                  <a:lnTo>
                    <a:pt x="491" y="322"/>
                  </a:lnTo>
                  <a:lnTo>
                    <a:pt x="497" y="299"/>
                  </a:lnTo>
                  <a:lnTo>
                    <a:pt x="500" y="275"/>
                  </a:lnTo>
                  <a:lnTo>
                    <a:pt x="501" y="251"/>
                  </a:lnTo>
                  <a:lnTo>
                    <a:pt x="500" y="226"/>
                  </a:lnTo>
                  <a:lnTo>
                    <a:pt x="497" y="202"/>
                  </a:lnTo>
                  <a:lnTo>
                    <a:pt x="491" y="179"/>
                  </a:lnTo>
                  <a:lnTo>
                    <a:pt x="483" y="156"/>
                  </a:lnTo>
                  <a:lnTo>
                    <a:pt x="473" y="134"/>
                  </a:lnTo>
                  <a:lnTo>
                    <a:pt x="460" y="112"/>
                  </a:lnTo>
                  <a:lnTo>
                    <a:pt x="446" y="93"/>
                  </a:lnTo>
                  <a:lnTo>
                    <a:pt x="429" y="74"/>
                  </a:lnTo>
                  <a:lnTo>
                    <a:pt x="410" y="56"/>
                  </a:lnTo>
                  <a:lnTo>
                    <a:pt x="410" y="56"/>
                  </a:lnTo>
                  <a:close/>
                  <a:moveTo>
                    <a:pt x="399" y="373"/>
                  </a:moveTo>
                  <a:lnTo>
                    <a:pt x="399" y="373"/>
                  </a:lnTo>
                  <a:lnTo>
                    <a:pt x="385" y="388"/>
                  </a:lnTo>
                  <a:lnTo>
                    <a:pt x="371" y="400"/>
                  </a:lnTo>
                  <a:lnTo>
                    <a:pt x="356" y="412"/>
                  </a:lnTo>
                  <a:lnTo>
                    <a:pt x="339" y="421"/>
                  </a:lnTo>
                  <a:lnTo>
                    <a:pt x="323" y="429"/>
                  </a:lnTo>
                  <a:lnTo>
                    <a:pt x="305" y="435"/>
                  </a:lnTo>
                  <a:lnTo>
                    <a:pt x="287" y="439"/>
                  </a:lnTo>
                  <a:lnTo>
                    <a:pt x="269" y="442"/>
                  </a:lnTo>
                  <a:lnTo>
                    <a:pt x="250" y="443"/>
                  </a:lnTo>
                  <a:lnTo>
                    <a:pt x="232" y="442"/>
                  </a:lnTo>
                  <a:lnTo>
                    <a:pt x="214" y="439"/>
                  </a:lnTo>
                  <a:lnTo>
                    <a:pt x="195" y="435"/>
                  </a:lnTo>
                  <a:lnTo>
                    <a:pt x="177" y="429"/>
                  </a:lnTo>
                  <a:lnTo>
                    <a:pt x="159" y="421"/>
                  </a:lnTo>
                  <a:lnTo>
                    <a:pt x="143" y="411"/>
                  </a:lnTo>
                  <a:lnTo>
                    <a:pt x="127" y="399"/>
                  </a:lnTo>
                  <a:lnTo>
                    <a:pt x="127" y="399"/>
                  </a:lnTo>
                  <a:lnTo>
                    <a:pt x="112" y="385"/>
                  </a:lnTo>
                  <a:lnTo>
                    <a:pt x="100" y="371"/>
                  </a:lnTo>
                  <a:lnTo>
                    <a:pt x="88" y="355"/>
                  </a:lnTo>
                  <a:lnTo>
                    <a:pt x="79" y="339"/>
                  </a:lnTo>
                  <a:lnTo>
                    <a:pt x="71" y="322"/>
                  </a:lnTo>
                  <a:lnTo>
                    <a:pt x="65" y="305"/>
                  </a:lnTo>
                  <a:lnTo>
                    <a:pt x="61" y="286"/>
                  </a:lnTo>
                  <a:lnTo>
                    <a:pt x="58" y="268"/>
                  </a:lnTo>
                  <a:lnTo>
                    <a:pt x="57" y="249"/>
                  </a:lnTo>
                  <a:lnTo>
                    <a:pt x="58" y="231"/>
                  </a:lnTo>
                  <a:lnTo>
                    <a:pt x="61" y="213"/>
                  </a:lnTo>
                  <a:lnTo>
                    <a:pt x="65" y="194"/>
                  </a:lnTo>
                  <a:lnTo>
                    <a:pt x="72" y="177"/>
                  </a:lnTo>
                  <a:lnTo>
                    <a:pt x="80" y="160"/>
                  </a:lnTo>
                  <a:lnTo>
                    <a:pt x="89" y="144"/>
                  </a:lnTo>
                  <a:lnTo>
                    <a:pt x="102" y="127"/>
                  </a:lnTo>
                  <a:lnTo>
                    <a:pt x="102" y="127"/>
                  </a:lnTo>
                  <a:lnTo>
                    <a:pt x="115" y="112"/>
                  </a:lnTo>
                  <a:lnTo>
                    <a:pt x="130" y="100"/>
                  </a:lnTo>
                  <a:lnTo>
                    <a:pt x="145" y="88"/>
                  </a:lnTo>
                  <a:lnTo>
                    <a:pt x="161" y="79"/>
                  </a:lnTo>
                  <a:lnTo>
                    <a:pt x="178" y="71"/>
                  </a:lnTo>
                  <a:lnTo>
                    <a:pt x="195" y="65"/>
                  </a:lnTo>
                  <a:lnTo>
                    <a:pt x="214" y="61"/>
                  </a:lnTo>
                  <a:lnTo>
                    <a:pt x="232" y="58"/>
                  </a:lnTo>
                  <a:lnTo>
                    <a:pt x="250" y="57"/>
                  </a:lnTo>
                  <a:lnTo>
                    <a:pt x="269" y="58"/>
                  </a:lnTo>
                  <a:lnTo>
                    <a:pt x="287" y="61"/>
                  </a:lnTo>
                  <a:lnTo>
                    <a:pt x="306" y="65"/>
                  </a:lnTo>
                  <a:lnTo>
                    <a:pt x="323" y="71"/>
                  </a:lnTo>
                  <a:lnTo>
                    <a:pt x="340" y="79"/>
                  </a:lnTo>
                  <a:lnTo>
                    <a:pt x="357" y="89"/>
                  </a:lnTo>
                  <a:lnTo>
                    <a:pt x="374" y="101"/>
                  </a:lnTo>
                  <a:lnTo>
                    <a:pt x="374" y="101"/>
                  </a:lnTo>
                  <a:lnTo>
                    <a:pt x="387" y="115"/>
                  </a:lnTo>
                  <a:lnTo>
                    <a:pt x="400" y="129"/>
                  </a:lnTo>
                  <a:lnTo>
                    <a:pt x="412" y="145"/>
                  </a:lnTo>
                  <a:lnTo>
                    <a:pt x="422" y="161"/>
                  </a:lnTo>
                  <a:lnTo>
                    <a:pt x="429" y="178"/>
                  </a:lnTo>
                  <a:lnTo>
                    <a:pt x="436" y="195"/>
                  </a:lnTo>
                  <a:lnTo>
                    <a:pt x="439" y="214"/>
                  </a:lnTo>
                  <a:lnTo>
                    <a:pt x="443" y="232"/>
                  </a:lnTo>
                  <a:lnTo>
                    <a:pt x="443" y="251"/>
                  </a:lnTo>
                  <a:lnTo>
                    <a:pt x="443" y="269"/>
                  </a:lnTo>
                  <a:lnTo>
                    <a:pt x="439" y="287"/>
                  </a:lnTo>
                  <a:lnTo>
                    <a:pt x="435" y="306"/>
                  </a:lnTo>
                  <a:lnTo>
                    <a:pt x="429" y="323"/>
                  </a:lnTo>
                  <a:lnTo>
                    <a:pt x="421" y="340"/>
                  </a:lnTo>
                  <a:lnTo>
                    <a:pt x="410" y="358"/>
                  </a:lnTo>
                  <a:lnTo>
                    <a:pt x="399" y="373"/>
                  </a:lnTo>
                  <a:lnTo>
                    <a:pt x="399" y="373"/>
                  </a:lnTo>
                  <a:close/>
                </a:path>
              </a:pathLst>
            </a:custGeom>
            <a:solidFill>
              <a:srgbClr val="AFB42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grpSp>
      <p:sp>
        <p:nvSpPr>
          <p:cNvPr id="52" name="Freeform 12"/>
          <p:cNvSpPr>
            <a:spLocks noEditPoints="1"/>
          </p:cNvSpPr>
          <p:nvPr>
            <p:custDataLst>
              <p:tags r:id="rId9"/>
            </p:custDataLst>
          </p:nvPr>
        </p:nvSpPr>
        <p:spPr bwMode="auto">
          <a:xfrm>
            <a:off x="2932590" y="4292841"/>
            <a:ext cx="597694" cy="597694"/>
          </a:xfrm>
          <a:custGeom>
            <a:avLst/>
            <a:gdLst>
              <a:gd name="T0" fmla="*/ 390 w 502"/>
              <a:gd name="T1" fmla="*/ 43 h 502"/>
              <a:gd name="T2" fmla="*/ 323 w 502"/>
              <a:gd name="T3" fmla="*/ 10 h 502"/>
              <a:gd name="T4" fmla="*/ 251 w 502"/>
              <a:gd name="T5" fmla="*/ 0 h 502"/>
              <a:gd name="T6" fmla="*/ 179 w 502"/>
              <a:gd name="T7" fmla="*/ 10 h 502"/>
              <a:gd name="T8" fmla="*/ 114 w 502"/>
              <a:gd name="T9" fmla="*/ 40 h 502"/>
              <a:gd name="T10" fmla="*/ 57 w 502"/>
              <a:gd name="T11" fmla="*/ 91 h 502"/>
              <a:gd name="T12" fmla="*/ 28 w 502"/>
              <a:gd name="T13" fmla="*/ 134 h 502"/>
              <a:gd name="T14" fmla="*/ 4 w 502"/>
              <a:gd name="T15" fmla="*/ 203 h 502"/>
              <a:gd name="T16" fmla="*/ 1 w 502"/>
              <a:gd name="T17" fmla="*/ 275 h 502"/>
              <a:gd name="T18" fmla="*/ 18 w 502"/>
              <a:gd name="T19" fmla="*/ 345 h 502"/>
              <a:gd name="T20" fmla="*/ 55 w 502"/>
              <a:gd name="T21" fmla="*/ 409 h 502"/>
              <a:gd name="T22" fmla="*/ 91 w 502"/>
              <a:gd name="T23" fmla="*/ 444 h 502"/>
              <a:gd name="T24" fmla="*/ 155 w 502"/>
              <a:gd name="T25" fmla="*/ 484 h 502"/>
              <a:gd name="T26" fmla="*/ 226 w 502"/>
              <a:gd name="T27" fmla="*/ 501 h 502"/>
              <a:gd name="T28" fmla="*/ 298 w 502"/>
              <a:gd name="T29" fmla="*/ 497 h 502"/>
              <a:gd name="T30" fmla="*/ 367 w 502"/>
              <a:gd name="T31" fmla="*/ 473 h 502"/>
              <a:gd name="T32" fmla="*/ 427 w 502"/>
              <a:gd name="T33" fmla="*/ 429 h 502"/>
              <a:gd name="T34" fmla="*/ 460 w 502"/>
              <a:gd name="T35" fmla="*/ 390 h 502"/>
              <a:gd name="T36" fmla="*/ 491 w 502"/>
              <a:gd name="T37" fmla="*/ 324 h 502"/>
              <a:gd name="T38" fmla="*/ 502 w 502"/>
              <a:gd name="T39" fmla="*/ 251 h 502"/>
              <a:gd name="T40" fmla="*/ 491 w 502"/>
              <a:gd name="T41" fmla="*/ 180 h 502"/>
              <a:gd name="T42" fmla="*/ 461 w 502"/>
              <a:gd name="T43" fmla="*/ 114 h 502"/>
              <a:gd name="T44" fmla="*/ 411 w 502"/>
              <a:gd name="T45" fmla="*/ 58 h 502"/>
              <a:gd name="T46" fmla="*/ 399 w 502"/>
              <a:gd name="T47" fmla="*/ 374 h 502"/>
              <a:gd name="T48" fmla="*/ 356 w 502"/>
              <a:gd name="T49" fmla="*/ 412 h 502"/>
              <a:gd name="T50" fmla="*/ 306 w 502"/>
              <a:gd name="T51" fmla="*/ 436 h 502"/>
              <a:gd name="T52" fmla="*/ 251 w 502"/>
              <a:gd name="T53" fmla="*/ 444 h 502"/>
              <a:gd name="T54" fmla="*/ 195 w 502"/>
              <a:gd name="T55" fmla="*/ 436 h 502"/>
              <a:gd name="T56" fmla="*/ 144 w 502"/>
              <a:gd name="T57" fmla="*/ 412 h 502"/>
              <a:gd name="T58" fmla="*/ 114 w 502"/>
              <a:gd name="T59" fmla="*/ 387 h 502"/>
              <a:gd name="T60" fmla="*/ 79 w 502"/>
              <a:gd name="T61" fmla="*/ 341 h 502"/>
              <a:gd name="T62" fmla="*/ 61 w 502"/>
              <a:gd name="T63" fmla="*/ 288 h 502"/>
              <a:gd name="T64" fmla="*/ 58 w 502"/>
              <a:gd name="T65" fmla="*/ 233 h 502"/>
              <a:gd name="T66" fmla="*/ 72 w 502"/>
              <a:gd name="T67" fmla="*/ 177 h 502"/>
              <a:gd name="T68" fmla="*/ 102 w 502"/>
              <a:gd name="T69" fmla="*/ 128 h 502"/>
              <a:gd name="T70" fmla="*/ 130 w 502"/>
              <a:gd name="T71" fmla="*/ 100 h 502"/>
              <a:gd name="T72" fmla="*/ 178 w 502"/>
              <a:gd name="T73" fmla="*/ 71 h 502"/>
              <a:gd name="T74" fmla="*/ 232 w 502"/>
              <a:gd name="T75" fmla="*/ 59 h 502"/>
              <a:gd name="T76" fmla="*/ 287 w 502"/>
              <a:gd name="T77" fmla="*/ 61 h 502"/>
              <a:gd name="T78" fmla="*/ 342 w 502"/>
              <a:gd name="T79" fmla="*/ 81 h 502"/>
              <a:gd name="T80" fmla="*/ 374 w 502"/>
              <a:gd name="T81" fmla="*/ 103 h 502"/>
              <a:gd name="T82" fmla="*/ 413 w 502"/>
              <a:gd name="T83" fmla="*/ 145 h 502"/>
              <a:gd name="T84" fmla="*/ 436 w 502"/>
              <a:gd name="T85" fmla="*/ 197 h 502"/>
              <a:gd name="T86" fmla="*/ 444 w 502"/>
              <a:gd name="T87" fmla="*/ 251 h 502"/>
              <a:gd name="T88" fmla="*/ 436 w 502"/>
              <a:gd name="T89" fmla="*/ 306 h 502"/>
              <a:gd name="T90" fmla="*/ 412 w 502"/>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2" h="502">
                <a:moveTo>
                  <a:pt x="411" y="58"/>
                </a:moveTo>
                <a:lnTo>
                  <a:pt x="411" y="58"/>
                </a:lnTo>
                <a:lnTo>
                  <a:pt x="390" y="43"/>
                </a:lnTo>
                <a:lnTo>
                  <a:pt x="368" y="29"/>
                </a:lnTo>
                <a:lnTo>
                  <a:pt x="346" y="18"/>
                </a:lnTo>
                <a:lnTo>
                  <a:pt x="323" y="10"/>
                </a:lnTo>
                <a:lnTo>
                  <a:pt x="299" y="5"/>
                </a:lnTo>
                <a:lnTo>
                  <a:pt x="275" y="1"/>
                </a:lnTo>
                <a:lnTo>
                  <a:pt x="251" y="0"/>
                </a:lnTo>
                <a:lnTo>
                  <a:pt x="226" y="1"/>
                </a:lnTo>
                <a:lnTo>
                  <a:pt x="203" y="5"/>
                </a:lnTo>
                <a:lnTo>
                  <a:pt x="179" y="10"/>
                </a:lnTo>
                <a:lnTo>
                  <a:pt x="157" y="18"/>
                </a:lnTo>
                <a:lnTo>
                  <a:pt x="134" y="29"/>
                </a:lnTo>
                <a:lnTo>
                  <a:pt x="114" y="40"/>
                </a:lnTo>
                <a:lnTo>
                  <a:pt x="93" y="55"/>
                </a:lnTo>
                <a:lnTo>
                  <a:pt x="75" y="73"/>
                </a:lnTo>
                <a:lnTo>
                  <a:pt x="57" y="91"/>
                </a:lnTo>
                <a:lnTo>
                  <a:pt x="57" y="91"/>
                </a:lnTo>
                <a:lnTo>
                  <a:pt x="42" y="112"/>
                </a:lnTo>
                <a:lnTo>
                  <a:pt x="28" y="134"/>
                </a:lnTo>
                <a:lnTo>
                  <a:pt x="18" y="155"/>
                </a:lnTo>
                <a:lnTo>
                  <a:pt x="10" y="178"/>
                </a:lnTo>
                <a:lnTo>
                  <a:pt x="4" y="203"/>
                </a:lnTo>
                <a:lnTo>
                  <a:pt x="1" y="227"/>
                </a:lnTo>
                <a:lnTo>
                  <a:pt x="0" y="251"/>
                </a:lnTo>
                <a:lnTo>
                  <a:pt x="1" y="275"/>
                </a:lnTo>
                <a:lnTo>
                  <a:pt x="4" y="298"/>
                </a:lnTo>
                <a:lnTo>
                  <a:pt x="10" y="322"/>
                </a:lnTo>
                <a:lnTo>
                  <a:pt x="18" y="345"/>
                </a:lnTo>
                <a:lnTo>
                  <a:pt x="28" y="367"/>
                </a:lnTo>
                <a:lnTo>
                  <a:pt x="41" y="388"/>
                </a:lnTo>
                <a:lnTo>
                  <a:pt x="55" y="409"/>
                </a:lnTo>
                <a:lnTo>
                  <a:pt x="72" y="427"/>
                </a:lnTo>
                <a:lnTo>
                  <a:pt x="91" y="444"/>
                </a:lnTo>
                <a:lnTo>
                  <a:pt x="91" y="444"/>
                </a:lnTo>
                <a:lnTo>
                  <a:pt x="111" y="459"/>
                </a:lnTo>
                <a:lnTo>
                  <a:pt x="133" y="473"/>
                </a:lnTo>
                <a:lnTo>
                  <a:pt x="155" y="484"/>
                </a:lnTo>
                <a:lnTo>
                  <a:pt x="179" y="492"/>
                </a:lnTo>
                <a:lnTo>
                  <a:pt x="202" y="497"/>
                </a:lnTo>
                <a:lnTo>
                  <a:pt x="226" y="501"/>
                </a:lnTo>
                <a:lnTo>
                  <a:pt x="251" y="502"/>
                </a:lnTo>
                <a:lnTo>
                  <a:pt x="275" y="501"/>
                </a:lnTo>
                <a:lnTo>
                  <a:pt x="298" y="497"/>
                </a:lnTo>
                <a:lnTo>
                  <a:pt x="322" y="492"/>
                </a:lnTo>
                <a:lnTo>
                  <a:pt x="345" y="484"/>
                </a:lnTo>
                <a:lnTo>
                  <a:pt x="367" y="473"/>
                </a:lnTo>
                <a:lnTo>
                  <a:pt x="388" y="462"/>
                </a:lnTo>
                <a:lnTo>
                  <a:pt x="408" y="447"/>
                </a:lnTo>
                <a:lnTo>
                  <a:pt x="427" y="429"/>
                </a:lnTo>
                <a:lnTo>
                  <a:pt x="444" y="411"/>
                </a:lnTo>
                <a:lnTo>
                  <a:pt x="444" y="411"/>
                </a:lnTo>
                <a:lnTo>
                  <a:pt x="460" y="390"/>
                </a:lnTo>
                <a:lnTo>
                  <a:pt x="473" y="368"/>
                </a:lnTo>
                <a:lnTo>
                  <a:pt x="483" y="347"/>
                </a:lnTo>
                <a:lnTo>
                  <a:pt x="491" y="324"/>
                </a:lnTo>
                <a:lnTo>
                  <a:pt x="497" y="299"/>
                </a:lnTo>
                <a:lnTo>
                  <a:pt x="500" y="275"/>
                </a:lnTo>
                <a:lnTo>
                  <a:pt x="502" y="251"/>
                </a:lnTo>
                <a:lnTo>
                  <a:pt x="500" y="227"/>
                </a:lnTo>
                <a:lnTo>
                  <a:pt x="497" y="204"/>
                </a:lnTo>
                <a:lnTo>
                  <a:pt x="491" y="180"/>
                </a:lnTo>
                <a:lnTo>
                  <a:pt x="483" y="157"/>
                </a:lnTo>
                <a:lnTo>
                  <a:pt x="473" y="135"/>
                </a:lnTo>
                <a:lnTo>
                  <a:pt x="461" y="114"/>
                </a:lnTo>
                <a:lnTo>
                  <a:pt x="446" y="93"/>
                </a:lnTo>
                <a:lnTo>
                  <a:pt x="429" y="75"/>
                </a:lnTo>
                <a:lnTo>
                  <a:pt x="411" y="58"/>
                </a:lnTo>
                <a:lnTo>
                  <a:pt x="411" y="58"/>
                </a:lnTo>
                <a:close/>
                <a:moveTo>
                  <a:pt x="399" y="374"/>
                </a:moveTo>
                <a:lnTo>
                  <a:pt x="399" y="374"/>
                </a:lnTo>
                <a:lnTo>
                  <a:pt x="386" y="388"/>
                </a:lnTo>
                <a:lnTo>
                  <a:pt x="371" y="402"/>
                </a:lnTo>
                <a:lnTo>
                  <a:pt x="356" y="412"/>
                </a:lnTo>
                <a:lnTo>
                  <a:pt x="340" y="423"/>
                </a:lnTo>
                <a:lnTo>
                  <a:pt x="323" y="431"/>
                </a:lnTo>
                <a:lnTo>
                  <a:pt x="306" y="436"/>
                </a:lnTo>
                <a:lnTo>
                  <a:pt x="287" y="441"/>
                </a:lnTo>
                <a:lnTo>
                  <a:pt x="269" y="443"/>
                </a:lnTo>
                <a:lnTo>
                  <a:pt x="251" y="444"/>
                </a:lnTo>
                <a:lnTo>
                  <a:pt x="232" y="443"/>
                </a:lnTo>
                <a:lnTo>
                  <a:pt x="214" y="441"/>
                </a:lnTo>
                <a:lnTo>
                  <a:pt x="195" y="436"/>
                </a:lnTo>
                <a:lnTo>
                  <a:pt x="178" y="429"/>
                </a:lnTo>
                <a:lnTo>
                  <a:pt x="161" y="421"/>
                </a:lnTo>
                <a:lnTo>
                  <a:pt x="144" y="412"/>
                </a:lnTo>
                <a:lnTo>
                  <a:pt x="127" y="399"/>
                </a:lnTo>
                <a:lnTo>
                  <a:pt x="127" y="399"/>
                </a:lnTo>
                <a:lnTo>
                  <a:pt x="114" y="387"/>
                </a:lnTo>
                <a:lnTo>
                  <a:pt x="100" y="372"/>
                </a:lnTo>
                <a:lnTo>
                  <a:pt x="89" y="357"/>
                </a:lnTo>
                <a:lnTo>
                  <a:pt x="79" y="341"/>
                </a:lnTo>
                <a:lnTo>
                  <a:pt x="72" y="324"/>
                </a:lnTo>
                <a:lnTo>
                  <a:pt x="65" y="305"/>
                </a:lnTo>
                <a:lnTo>
                  <a:pt x="61" y="288"/>
                </a:lnTo>
                <a:lnTo>
                  <a:pt x="58" y="269"/>
                </a:lnTo>
                <a:lnTo>
                  <a:pt x="57" y="251"/>
                </a:lnTo>
                <a:lnTo>
                  <a:pt x="58" y="233"/>
                </a:lnTo>
                <a:lnTo>
                  <a:pt x="62" y="214"/>
                </a:lnTo>
                <a:lnTo>
                  <a:pt x="65" y="196"/>
                </a:lnTo>
                <a:lnTo>
                  <a:pt x="72" y="177"/>
                </a:lnTo>
                <a:lnTo>
                  <a:pt x="80" y="160"/>
                </a:lnTo>
                <a:lnTo>
                  <a:pt x="91" y="144"/>
                </a:lnTo>
                <a:lnTo>
                  <a:pt x="102" y="128"/>
                </a:lnTo>
                <a:lnTo>
                  <a:pt x="102" y="128"/>
                </a:lnTo>
                <a:lnTo>
                  <a:pt x="115" y="114"/>
                </a:lnTo>
                <a:lnTo>
                  <a:pt x="130" y="100"/>
                </a:lnTo>
                <a:lnTo>
                  <a:pt x="145" y="90"/>
                </a:lnTo>
                <a:lnTo>
                  <a:pt x="162" y="79"/>
                </a:lnTo>
                <a:lnTo>
                  <a:pt x="178" y="71"/>
                </a:lnTo>
                <a:lnTo>
                  <a:pt x="197" y="66"/>
                </a:lnTo>
                <a:lnTo>
                  <a:pt x="214" y="61"/>
                </a:lnTo>
                <a:lnTo>
                  <a:pt x="232" y="59"/>
                </a:lnTo>
                <a:lnTo>
                  <a:pt x="251" y="58"/>
                </a:lnTo>
                <a:lnTo>
                  <a:pt x="269" y="59"/>
                </a:lnTo>
                <a:lnTo>
                  <a:pt x="287" y="61"/>
                </a:lnTo>
                <a:lnTo>
                  <a:pt x="306" y="66"/>
                </a:lnTo>
                <a:lnTo>
                  <a:pt x="324" y="73"/>
                </a:lnTo>
                <a:lnTo>
                  <a:pt x="342" y="81"/>
                </a:lnTo>
                <a:lnTo>
                  <a:pt x="358" y="90"/>
                </a:lnTo>
                <a:lnTo>
                  <a:pt x="374" y="103"/>
                </a:lnTo>
                <a:lnTo>
                  <a:pt x="374" y="103"/>
                </a:lnTo>
                <a:lnTo>
                  <a:pt x="389" y="115"/>
                </a:lnTo>
                <a:lnTo>
                  <a:pt x="401" y="130"/>
                </a:lnTo>
                <a:lnTo>
                  <a:pt x="413" y="145"/>
                </a:lnTo>
                <a:lnTo>
                  <a:pt x="422" y="161"/>
                </a:lnTo>
                <a:lnTo>
                  <a:pt x="430" y="178"/>
                </a:lnTo>
                <a:lnTo>
                  <a:pt x="436" y="197"/>
                </a:lnTo>
                <a:lnTo>
                  <a:pt x="441" y="214"/>
                </a:lnTo>
                <a:lnTo>
                  <a:pt x="443" y="233"/>
                </a:lnTo>
                <a:lnTo>
                  <a:pt x="444" y="251"/>
                </a:lnTo>
                <a:lnTo>
                  <a:pt x="443" y="269"/>
                </a:lnTo>
                <a:lnTo>
                  <a:pt x="441" y="288"/>
                </a:lnTo>
                <a:lnTo>
                  <a:pt x="436" y="306"/>
                </a:lnTo>
                <a:lnTo>
                  <a:pt x="429" y="325"/>
                </a:lnTo>
                <a:lnTo>
                  <a:pt x="421" y="342"/>
                </a:lnTo>
                <a:lnTo>
                  <a:pt x="412" y="358"/>
                </a:lnTo>
                <a:lnTo>
                  <a:pt x="399" y="374"/>
                </a:lnTo>
                <a:lnTo>
                  <a:pt x="399" y="374"/>
                </a:lnTo>
                <a:close/>
              </a:path>
            </a:pathLst>
          </a:custGeom>
          <a:solidFill>
            <a:srgbClr val="F9A82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2" name="Freeform 13"/>
          <p:cNvSpPr/>
          <p:nvPr>
            <p:custDataLst>
              <p:tags r:id="rId10"/>
            </p:custDataLst>
          </p:nvPr>
        </p:nvSpPr>
        <p:spPr bwMode="auto">
          <a:xfrm>
            <a:off x="3000455" y="4361898"/>
            <a:ext cx="460772" cy="459581"/>
          </a:xfrm>
          <a:custGeom>
            <a:avLst/>
            <a:gdLst>
              <a:gd name="T0" fmla="*/ 317 w 387"/>
              <a:gd name="T1" fmla="*/ 45 h 386"/>
              <a:gd name="T2" fmla="*/ 344 w 387"/>
              <a:gd name="T3" fmla="*/ 72 h 386"/>
              <a:gd name="T4" fmla="*/ 365 w 387"/>
              <a:gd name="T5" fmla="*/ 103 h 386"/>
              <a:gd name="T6" fmla="*/ 379 w 387"/>
              <a:gd name="T7" fmla="*/ 139 h 386"/>
              <a:gd name="T8" fmla="*/ 386 w 387"/>
              <a:gd name="T9" fmla="*/ 175 h 386"/>
              <a:gd name="T10" fmla="*/ 386 w 387"/>
              <a:gd name="T11" fmla="*/ 211 h 386"/>
              <a:gd name="T12" fmla="*/ 379 w 387"/>
              <a:gd name="T13" fmla="*/ 248 h 386"/>
              <a:gd name="T14" fmla="*/ 364 w 387"/>
              <a:gd name="T15" fmla="*/ 284 h 386"/>
              <a:gd name="T16" fmla="*/ 342 w 387"/>
              <a:gd name="T17" fmla="*/ 316 h 386"/>
              <a:gd name="T18" fmla="*/ 329 w 387"/>
              <a:gd name="T19" fmla="*/ 330 h 386"/>
              <a:gd name="T20" fmla="*/ 299 w 387"/>
              <a:gd name="T21" fmla="*/ 354 h 386"/>
              <a:gd name="T22" fmla="*/ 266 w 387"/>
              <a:gd name="T23" fmla="*/ 373 h 386"/>
              <a:gd name="T24" fmla="*/ 230 w 387"/>
              <a:gd name="T25" fmla="*/ 383 h 386"/>
              <a:gd name="T26" fmla="*/ 194 w 387"/>
              <a:gd name="T27" fmla="*/ 386 h 386"/>
              <a:gd name="T28" fmla="*/ 157 w 387"/>
              <a:gd name="T29" fmla="*/ 383 h 386"/>
              <a:gd name="T30" fmla="*/ 121 w 387"/>
              <a:gd name="T31" fmla="*/ 371 h 386"/>
              <a:gd name="T32" fmla="*/ 87 w 387"/>
              <a:gd name="T33" fmla="*/ 354 h 386"/>
              <a:gd name="T34" fmla="*/ 70 w 387"/>
              <a:gd name="T35" fmla="*/ 341 h 386"/>
              <a:gd name="T36" fmla="*/ 43 w 387"/>
              <a:gd name="T37" fmla="*/ 314 h 386"/>
              <a:gd name="T38" fmla="*/ 22 w 387"/>
              <a:gd name="T39" fmla="*/ 283 h 386"/>
              <a:gd name="T40" fmla="*/ 8 w 387"/>
              <a:gd name="T41" fmla="*/ 247 h 386"/>
              <a:gd name="T42" fmla="*/ 1 w 387"/>
              <a:gd name="T43" fmla="*/ 211 h 386"/>
              <a:gd name="T44" fmla="*/ 1 w 387"/>
              <a:gd name="T45" fmla="*/ 175 h 386"/>
              <a:gd name="T46" fmla="*/ 8 w 387"/>
              <a:gd name="T47" fmla="*/ 138 h 386"/>
              <a:gd name="T48" fmla="*/ 23 w 387"/>
              <a:gd name="T49" fmla="*/ 102 h 386"/>
              <a:gd name="T50" fmla="*/ 45 w 387"/>
              <a:gd name="T51" fmla="*/ 70 h 386"/>
              <a:gd name="T52" fmla="*/ 58 w 387"/>
              <a:gd name="T53" fmla="*/ 56 h 386"/>
              <a:gd name="T54" fmla="*/ 88 w 387"/>
              <a:gd name="T55" fmla="*/ 32 h 386"/>
              <a:gd name="T56" fmla="*/ 121 w 387"/>
              <a:gd name="T57" fmla="*/ 13 h 386"/>
              <a:gd name="T58" fmla="*/ 157 w 387"/>
              <a:gd name="T59" fmla="*/ 3 h 386"/>
              <a:gd name="T60" fmla="*/ 194 w 387"/>
              <a:gd name="T61" fmla="*/ 0 h 386"/>
              <a:gd name="T62" fmla="*/ 230 w 387"/>
              <a:gd name="T63" fmla="*/ 3 h 386"/>
              <a:gd name="T64" fmla="*/ 267 w 387"/>
              <a:gd name="T65" fmla="*/ 15 h 386"/>
              <a:gd name="T66" fmla="*/ 301 w 387"/>
              <a:gd name="T67" fmla="*/ 32 h 386"/>
              <a:gd name="T68" fmla="*/ 317 w 387"/>
              <a:gd name="T69" fmla="*/ 4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7" h="386">
                <a:moveTo>
                  <a:pt x="317" y="45"/>
                </a:moveTo>
                <a:lnTo>
                  <a:pt x="317" y="45"/>
                </a:lnTo>
                <a:lnTo>
                  <a:pt x="332" y="57"/>
                </a:lnTo>
                <a:lnTo>
                  <a:pt x="344" y="72"/>
                </a:lnTo>
                <a:lnTo>
                  <a:pt x="356" y="87"/>
                </a:lnTo>
                <a:lnTo>
                  <a:pt x="365" y="103"/>
                </a:lnTo>
                <a:lnTo>
                  <a:pt x="373" y="120"/>
                </a:lnTo>
                <a:lnTo>
                  <a:pt x="379" y="139"/>
                </a:lnTo>
                <a:lnTo>
                  <a:pt x="384" y="156"/>
                </a:lnTo>
                <a:lnTo>
                  <a:pt x="386" y="175"/>
                </a:lnTo>
                <a:lnTo>
                  <a:pt x="387" y="193"/>
                </a:lnTo>
                <a:lnTo>
                  <a:pt x="386" y="211"/>
                </a:lnTo>
                <a:lnTo>
                  <a:pt x="384" y="230"/>
                </a:lnTo>
                <a:lnTo>
                  <a:pt x="379" y="248"/>
                </a:lnTo>
                <a:lnTo>
                  <a:pt x="372" y="267"/>
                </a:lnTo>
                <a:lnTo>
                  <a:pt x="364" y="284"/>
                </a:lnTo>
                <a:lnTo>
                  <a:pt x="355" y="300"/>
                </a:lnTo>
                <a:lnTo>
                  <a:pt x="342" y="316"/>
                </a:lnTo>
                <a:lnTo>
                  <a:pt x="342" y="316"/>
                </a:lnTo>
                <a:lnTo>
                  <a:pt x="329" y="330"/>
                </a:lnTo>
                <a:lnTo>
                  <a:pt x="314" y="344"/>
                </a:lnTo>
                <a:lnTo>
                  <a:pt x="299" y="354"/>
                </a:lnTo>
                <a:lnTo>
                  <a:pt x="283" y="365"/>
                </a:lnTo>
                <a:lnTo>
                  <a:pt x="266" y="373"/>
                </a:lnTo>
                <a:lnTo>
                  <a:pt x="249" y="378"/>
                </a:lnTo>
                <a:lnTo>
                  <a:pt x="230" y="383"/>
                </a:lnTo>
                <a:lnTo>
                  <a:pt x="212" y="385"/>
                </a:lnTo>
                <a:lnTo>
                  <a:pt x="194" y="386"/>
                </a:lnTo>
                <a:lnTo>
                  <a:pt x="175" y="385"/>
                </a:lnTo>
                <a:lnTo>
                  <a:pt x="157" y="383"/>
                </a:lnTo>
                <a:lnTo>
                  <a:pt x="138" y="378"/>
                </a:lnTo>
                <a:lnTo>
                  <a:pt x="121" y="371"/>
                </a:lnTo>
                <a:lnTo>
                  <a:pt x="104" y="363"/>
                </a:lnTo>
                <a:lnTo>
                  <a:pt x="87" y="354"/>
                </a:lnTo>
                <a:lnTo>
                  <a:pt x="70" y="341"/>
                </a:lnTo>
                <a:lnTo>
                  <a:pt x="70" y="341"/>
                </a:lnTo>
                <a:lnTo>
                  <a:pt x="57" y="329"/>
                </a:lnTo>
                <a:lnTo>
                  <a:pt x="43" y="314"/>
                </a:lnTo>
                <a:lnTo>
                  <a:pt x="32" y="299"/>
                </a:lnTo>
                <a:lnTo>
                  <a:pt x="22" y="283"/>
                </a:lnTo>
                <a:lnTo>
                  <a:pt x="15" y="266"/>
                </a:lnTo>
                <a:lnTo>
                  <a:pt x="8" y="247"/>
                </a:lnTo>
                <a:lnTo>
                  <a:pt x="4" y="230"/>
                </a:lnTo>
                <a:lnTo>
                  <a:pt x="1" y="211"/>
                </a:lnTo>
                <a:lnTo>
                  <a:pt x="0" y="193"/>
                </a:lnTo>
                <a:lnTo>
                  <a:pt x="1" y="175"/>
                </a:lnTo>
                <a:lnTo>
                  <a:pt x="5" y="156"/>
                </a:lnTo>
                <a:lnTo>
                  <a:pt x="8" y="138"/>
                </a:lnTo>
                <a:lnTo>
                  <a:pt x="15" y="119"/>
                </a:lnTo>
                <a:lnTo>
                  <a:pt x="23" y="102"/>
                </a:lnTo>
                <a:lnTo>
                  <a:pt x="34" y="86"/>
                </a:lnTo>
                <a:lnTo>
                  <a:pt x="45" y="70"/>
                </a:lnTo>
                <a:lnTo>
                  <a:pt x="45" y="70"/>
                </a:lnTo>
                <a:lnTo>
                  <a:pt x="58" y="56"/>
                </a:lnTo>
                <a:lnTo>
                  <a:pt x="73" y="42"/>
                </a:lnTo>
                <a:lnTo>
                  <a:pt x="88" y="32"/>
                </a:lnTo>
                <a:lnTo>
                  <a:pt x="105" y="21"/>
                </a:lnTo>
                <a:lnTo>
                  <a:pt x="121" y="13"/>
                </a:lnTo>
                <a:lnTo>
                  <a:pt x="140" y="8"/>
                </a:lnTo>
                <a:lnTo>
                  <a:pt x="157" y="3"/>
                </a:lnTo>
                <a:lnTo>
                  <a:pt x="175" y="1"/>
                </a:lnTo>
                <a:lnTo>
                  <a:pt x="194" y="0"/>
                </a:lnTo>
                <a:lnTo>
                  <a:pt x="212" y="1"/>
                </a:lnTo>
                <a:lnTo>
                  <a:pt x="230" y="3"/>
                </a:lnTo>
                <a:lnTo>
                  <a:pt x="249" y="8"/>
                </a:lnTo>
                <a:lnTo>
                  <a:pt x="267" y="15"/>
                </a:lnTo>
                <a:lnTo>
                  <a:pt x="285" y="23"/>
                </a:lnTo>
                <a:lnTo>
                  <a:pt x="301" y="32"/>
                </a:lnTo>
                <a:lnTo>
                  <a:pt x="317" y="45"/>
                </a:lnTo>
                <a:lnTo>
                  <a:pt x="317" y="45"/>
                </a:lnTo>
                <a:close/>
              </a:path>
            </a:pathLst>
          </a:custGeom>
          <a:solidFill>
            <a:srgbClr val="FDD83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grpSp>
        <p:nvGrpSpPr>
          <p:cNvPr id="64" name="组合 63"/>
          <p:cNvGrpSpPr/>
          <p:nvPr>
            <p:custDataLst>
              <p:tags r:id="rId11"/>
            </p:custDataLst>
          </p:nvPr>
        </p:nvGrpSpPr>
        <p:grpSpPr>
          <a:xfrm>
            <a:off x="2611121" y="5075082"/>
            <a:ext cx="597694" cy="597694"/>
            <a:chOff x="3302001" y="4365626"/>
            <a:chExt cx="796925" cy="796925"/>
          </a:xfrm>
        </p:grpSpPr>
        <p:sp>
          <p:nvSpPr>
            <p:cNvPr id="65" name="Freeform 14"/>
            <p:cNvSpPr>
              <a:spLocks noEditPoints="1"/>
            </p:cNvSpPr>
            <p:nvPr>
              <p:custDataLst>
                <p:tags r:id="rId12"/>
              </p:custDataLst>
            </p:nvPr>
          </p:nvSpPr>
          <p:spPr bwMode="auto">
            <a:xfrm>
              <a:off x="3302001" y="4365626"/>
              <a:ext cx="796925" cy="796925"/>
            </a:xfrm>
            <a:custGeom>
              <a:avLst/>
              <a:gdLst>
                <a:gd name="T0" fmla="*/ 391 w 502"/>
                <a:gd name="T1" fmla="*/ 42 h 502"/>
                <a:gd name="T2" fmla="*/ 323 w 502"/>
                <a:gd name="T3" fmla="*/ 11 h 502"/>
                <a:gd name="T4" fmla="*/ 251 w 502"/>
                <a:gd name="T5" fmla="*/ 0 h 502"/>
                <a:gd name="T6" fmla="*/ 180 w 502"/>
                <a:gd name="T7" fmla="*/ 11 h 502"/>
                <a:gd name="T8" fmla="*/ 114 w 502"/>
                <a:gd name="T9" fmla="*/ 41 h 502"/>
                <a:gd name="T10" fmla="*/ 58 w 502"/>
                <a:gd name="T11" fmla="*/ 91 h 502"/>
                <a:gd name="T12" fmla="*/ 29 w 502"/>
                <a:gd name="T13" fmla="*/ 134 h 502"/>
                <a:gd name="T14" fmla="*/ 5 w 502"/>
                <a:gd name="T15" fmla="*/ 203 h 502"/>
                <a:gd name="T16" fmla="*/ 2 w 502"/>
                <a:gd name="T17" fmla="*/ 274 h 502"/>
                <a:gd name="T18" fmla="*/ 19 w 502"/>
                <a:gd name="T19" fmla="*/ 344 h 502"/>
                <a:gd name="T20" fmla="*/ 56 w 502"/>
                <a:gd name="T21" fmla="*/ 408 h 502"/>
                <a:gd name="T22" fmla="*/ 91 w 502"/>
                <a:gd name="T23" fmla="*/ 445 h 502"/>
                <a:gd name="T24" fmla="*/ 156 w 502"/>
                <a:gd name="T25" fmla="*/ 483 h 502"/>
                <a:gd name="T26" fmla="*/ 227 w 502"/>
                <a:gd name="T27" fmla="*/ 501 h 502"/>
                <a:gd name="T28" fmla="*/ 298 w 502"/>
                <a:gd name="T29" fmla="*/ 498 h 502"/>
                <a:gd name="T30" fmla="*/ 368 w 502"/>
                <a:gd name="T31" fmla="*/ 473 h 502"/>
                <a:gd name="T32" fmla="*/ 427 w 502"/>
                <a:gd name="T33" fmla="*/ 430 h 502"/>
                <a:gd name="T34" fmla="*/ 460 w 502"/>
                <a:gd name="T35" fmla="*/ 391 h 502"/>
                <a:gd name="T36" fmla="*/ 492 w 502"/>
                <a:gd name="T37" fmla="*/ 323 h 502"/>
                <a:gd name="T38" fmla="*/ 502 w 502"/>
                <a:gd name="T39" fmla="*/ 251 h 502"/>
                <a:gd name="T40" fmla="*/ 492 w 502"/>
                <a:gd name="T41" fmla="*/ 180 h 502"/>
                <a:gd name="T42" fmla="*/ 462 w 502"/>
                <a:gd name="T43" fmla="*/ 113 h 502"/>
                <a:gd name="T44" fmla="*/ 411 w 502"/>
                <a:gd name="T45" fmla="*/ 58 h 502"/>
                <a:gd name="T46" fmla="*/ 400 w 502"/>
                <a:gd name="T47" fmla="*/ 373 h 502"/>
                <a:gd name="T48" fmla="*/ 357 w 502"/>
                <a:gd name="T49" fmla="*/ 412 h 502"/>
                <a:gd name="T50" fmla="*/ 305 w 502"/>
                <a:gd name="T51" fmla="*/ 435 h 502"/>
                <a:gd name="T52" fmla="*/ 251 w 502"/>
                <a:gd name="T53" fmla="*/ 443 h 502"/>
                <a:gd name="T54" fmla="*/ 196 w 502"/>
                <a:gd name="T55" fmla="*/ 435 h 502"/>
                <a:gd name="T56" fmla="*/ 144 w 502"/>
                <a:gd name="T57" fmla="*/ 411 h 502"/>
                <a:gd name="T58" fmla="*/ 113 w 502"/>
                <a:gd name="T59" fmla="*/ 386 h 502"/>
                <a:gd name="T60" fmla="*/ 80 w 502"/>
                <a:gd name="T61" fmla="*/ 340 h 502"/>
                <a:gd name="T62" fmla="*/ 61 w 502"/>
                <a:gd name="T63" fmla="*/ 287 h 502"/>
                <a:gd name="T64" fmla="*/ 59 w 502"/>
                <a:gd name="T65" fmla="*/ 232 h 502"/>
                <a:gd name="T66" fmla="*/ 73 w 502"/>
                <a:gd name="T67" fmla="*/ 178 h 502"/>
                <a:gd name="T68" fmla="*/ 103 w 502"/>
                <a:gd name="T69" fmla="*/ 128 h 502"/>
                <a:gd name="T70" fmla="*/ 130 w 502"/>
                <a:gd name="T71" fmla="*/ 100 h 502"/>
                <a:gd name="T72" fmla="*/ 179 w 502"/>
                <a:gd name="T73" fmla="*/ 72 h 502"/>
                <a:gd name="T74" fmla="*/ 233 w 502"/>
                <a:gd name="T75" fmla="*/ 59 h 502"/>
                <a:gd name="T76" fmla="*/ 288 w 502"/>
                <a:gd name="T77" fmla="*/ 61 h 502"/>
                <a:gd name="T78" fmla="*/ 342 w 502"/>
                <a:gd name="T79" fmla="*/ 80 h 502"/>
                <a:gd name="T80" fmla="*/ 374 w 502"/>
                <a:gd name="T81" fmla="*/ 102 h 502"/>
                <a:gd name="T82" fmla="*/ 412 w 502"/>
                <a:gd name="T83" fmla="*/ 145 h 502"/>
                <a:gd name="T84" fmla="*/ 437 w 502"/>
                <a:gd name="T85" fmla="*/ 196 h 502"/>
                <a:gd name="T86" fmla="*/ 445 w 502"/>
                <a:gd name="T87" fmla="*/ 251 h 502"/>
                <a:gd name="T88" fmla="*/ 437 w 502"/>
                <a:gd name="T89" fmla="*/ 306 h 502"/>
                <a:gd name="T90" fmla="*/ 411 w 502"/>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2" h="502">
                  <a:moveTo>
                    <a:pt x="411" y="58"/>
                  </a:moveTo>
                  <a:lnTo>
                    <a:pt x="411" y="58"/>
                  </a:lnTo>
                  <a:lnTo>
                    <a:pt x="391" y="42"/>
                  </a:lnTo>
                  <a:lnTo>
                    <a:pt x="369" y="29"/>
                  </a:lnTo>
                  <a:lnTo>
                    <a:pt x="347" y="19"/>
                  </a:lnTo>
                  <a:lnTo>
                    <a:pt x="323" y="11"/>
                  </a:lnTo>
                  <a:lnTo>
                    <a:pt x="300" y="5"/>
                  </a:lnTo>
                  <a:lnTo>
                    <a:pt x="275" y="1"/>
                  </a:lnTo>
                  <a:lnTo>
                    <a:pt x="251" y="0"/>
                  </a:lnTo>
                  <a:lnTo>
                    <a:pt x="227" y="1"/>
                  </a:lnTo>
                  <a:lnTo>
                    <a:pt x="204" y="5"/>
                  </a:lnTo>
                  <a:lnTo>
                    <a:pt x="180" y="11"/>
                  </a:lnTo>
                  <a:lnTo>
                    <a:pt x="157" y="18"/>
                  </a:lnTo>
                  <a:lnTo>
                    <a:pt x="135" y="28"/>
                  </a:lnTo>
                  <a:lnTo>
                    <a:pt x="114" y="41"/>
                  </a:lnTo>
                  <a:lnTo>
                    <a:pt x="94" y="56"/>
                  </a:lnTo>
                  <a:lnTo>
                    <a:pt x="75" y="72"/>
                  </a:lnTo>
                  <a:lnTo>
                    <a:pt x="58" y="91"/>
                  </a:lnTo>
                  <a:lnTo>
                    <a:pt x="58" y="91"/>
                  </a:lnTo>
                  <a:lnTo>
                    <a:pt x="43" y="112"/>
                  </a:lnTo>
                  <a:lnTo>
                    <a:pt x="29" y="134"/>
                  </a:lnTo>
                  <a:lnTo>
                    <a:pt x="19" y="156"/>
                  </a:lnTo>
                  <a:lnTo>
                    <a:pt x="11" y="179"/>
                  </a:lnTo>
                  <a:lnTo>
                    <a:pt x="5" y="203"/>
                  </a:lnTo>
                  <a:lnTo>
                    <a:pt x="2" y="226"/>
                  </a:lnTo>
                  <a:lnTo>
                    <a:pt x="0" y="250"/>
                  </a:lnTo>
                  <a:lnTo>
                    <a:pt x="2" y="274"/>
                  </a:lnTo>
                  <a:lnTo>
                    <a:pt x="5" y="298"/>
                  </a:lnTo>
                  <a:lnTo>
                    <a:pt x="11" y="321"/>
                  </a:lnTo>
                  <a:lnTo>
                    <a:pt x="19" y="344"/>
                  </a:lnTo>
                  <a:lnTo>
                    <a:pt x="29" y="366"/>
                  </a:lnTo>
                  <a:lnTo>
                    <a:pt x="41" y="388"/>
                  </a:lnTo>
                  <a:lnTo>
                    <a:pt x="56" y="408"/>
                  </a:lnTo>
                  <a:lnTo>
                    <a:pt x="73" y="427"/>
                  </a:lnTo>
                  <a:lnTo>
                    <a:pt x="91" y="445"/>
                  </a:lnTo>
                  <a:lnTo>
                    <a:pt x="91" y="445"/>
                  </a:lnTo>
                  <a:lnTo>
                    <a:pt x="112" y="460"/>
                  </a:lnTo>
                  <a:lnTo>
                    <a:pt x="134" y="472"/>
                  </a:lnTo>
                  <a:lnTo>
                    <a:pt x="156" y="483"/>
                  </a:lnTo>
                  <a:lnTo>
                    <a:pt x="179" y="492"/>
                  </a:lnTo>
                  <a:lnTo>
                    <a:pt x="203" y="498"/>
                  </a:lnTo>
                  <a:lnTo>
                    <a:pt x="227" y="501"/>
                  </a:lnTo>
                  <a:lnTo>
                    <a:pt x="251" y="502"/>
                  </a:lnTo>
                  <a:lnTo>
                    <a:pt x="275" y="501"/>
                  </a:lnTo>
                  <a:lnTo>
                    <a:pt x="298" y="498"/>
                  </a:lnTo>
                  <a:lnTo>
                    <a:pt x="323" y="492"/>
                  </a:lnTo>
                  <a:lnTo>
                    <a:pt x="346" y="484"/>
                  </a:lnTo>
                  <a:lnTo>
                    <a:pt x="368" y="473"/>
                  </a:lnTo>
                  <a:lnTo>
                    <a:pt x="388" y="461"/>
                  </a:lnTo>
                  <a:lnTo>
                    <a:pt x="409" y="447"/>
                  </a:lnTo>
                  <a:lnTo>
                    <a:pt x="427" y="430"/>
                  </a:lnTo>
                  <a:lnTo>
                    <a:pt x="445" y="410"/>
                  </a:lnTo>
                  <a:lnTo>
                    <a:pt x="445" y="410"/>
                  </a:lnTo>
                  <a:lnTo>
                    <a:pt x="460" y="391"/>
                  </a:lnTo>
                  <a:lnTo>
                    <a:pt x="473" y="369"/>
                  </a:lnTo>
                  <a:lnTo>
                    <a:pt x="484" y="346"/>
                  </a:lnTo>
                  <a:lnTo>
                    <a:pt x="492" y="323"/>
                  </a:lnTo>
                  <a:lnTo>
                    <a:pt x="498" y="300"/>
                  </a:lnTo>
                  <a:lnTo>
                    <a:pt x="501" y="275"/>
                  </a:lnTo>
                  <a:lnTo>
                    <a:pt x="502" y="251"/>
                  </a:lnTo>
                  <a:lnTo>
                    <a:pt x="501" y="227"/>
                  </a:lnTo>
                  <a:lnTo>
                    <a:pt x="498" y="203"/>
                  </a:lnTo>
                  <a:lnTo>
                    <a:pt x="492" y="180"/>
                  </a:lnTo>
                  <a:lnTo>
                    <a:pt x="484" y="157"/>
                  </a:lnTo>
                  <a:lnTo>
                    <a:pt x="473" y="135"/>
                  </a:lnTo>
                  <a:lnTo>
                    <a:pt x="462" y="113"/>
                  </a:lnTo>
                  <a:lnTo>
                    <a:pt x="447" y="94"/>
                  </a:lnTo>
                  <a:lnTo>
                    <a:pt x="430" y="75"/>
                  </a:lnTo>
                  <a:lnTo>
                    <a:pt x="411" y="58"/>
                  </a:lnTo>
                  <a:lnTo>
                    <a:pt x="411" y="58"/>
                  </a:lnTo>
                  <a:close/>
                  <a:moveTo>
                    <a:pt x="400" y="373"/>
                  </a:moveTo>
                  <a:lnTo>
                    <a:pt x="400" y="373"/>
                  </a:lnTo>
                  <a:lnTo>
                    <a:pt x="387" y="388"/>
                  </a:lnTo>
                  <a:lnTo>
                    <a:pt x="372" y="401"/>
                  </a:lnTo>
                  <a:lnTo>
                    <a:pt x="357" y="412"/>
                  </a:lnTo>
                  <a:lnTo>
                    <a:pt x="340" y="422"/>
                  </a:lnTo>
                  <a:lnTo>
                    <a:pt x="324" y="430"/>
                  </a:lnTo>
                  <a:lnTo>
                    <a:pt x="305" y="435"/>
                  </a:lnTo>
                  <a:lnTo>
                    <a:pt x="288" y="440"/>
                  </a:lnTo>
                  <a:lnTo>
                    <a:pt x="270" y="443"/>
                  </a:lnTo>
                  <a:lnTo>
                    <a:pt x="251" y="443"/>
                  </a:lnTo>
                  <a:lnTo>
                    <a:pt x="233" y="443"/>
                  </a:lnTo>
                  <a:lnTo>
                    <a:pt x="214" y="440"/>
                  </a:lnTo>
                  <a:lnTo>
                    <a:pt x="196" y="435"/>
                  </a:lnTo>
                  <a:lnTo>
                    <a:pt x="178" y="430"/>
                  </a:lnTo>
                  <a:lnTo>
                    <a:pt x="160" y="422"/>
                  </a:lnTo>
                  <a:lnTo>
                    <a:pt x="144" y="411"/>
                  </a:lnTo>
                  <a:lnTo>
                    <a:pt x="128" y="400"/>
                  </a:lnTo>
                  <a:lnTo>
                    <a:pt x="128" y="400"/>
                  </a:lnTo>
                  <a:lnTo>
                    <a:pt x="113" y="386"/>
                  </a:lnTo>
                  <a:lnTo>
                    <a:pt x="100" y="372"/>
                  </a:lnTo>
                  <a:lnTo>
                    <a:pt x="89" y="356"/>
                  </a:lnTo>
                  <a:lnTo>
                    <a:pt x="80" y="340"/>
                  </a:lnTo>
                  <a:lnTo>
                    <a:pt x="72" y="323"/>
                  </a:lnTo>
                  <a:lnTo>
                    <a:pt x="66" y="305"/>
                  </a:lnTo>
                  <a:lnTo>
                    <a:pt x="61" y="287"/>
                  </a:lnTo>
                  <a:lnTo>
                    <a:pt x="59" y="270"/>
                  </a:lnTo>
                  <a:lnTo>
                    <a:pt x="58" y="250"/>
                  </a:lnTo>
                  <a:lnTo>
                    <a:pt x="59" y="232"/>
                  </a:lnTo>
                  <a:lnTo>
                    <a:pt x="61" y="213"/>
                  </a:lnTo>
                  <a:lnTo>
                    <a:pt x="66" y="196"/>
                  </a:lnTo>
                  <a:lnTo>
                    <a:pt x="73" y="178"/>
                  </a:lnTo>
                  <a:lnTo>
                    <a:pt x="81" y="160"/>
                  </a:lnTo>
                  <a:lnTo>
                    <a:pt x="90" y="144"/>
                  </a:lnTo>
                  <a:lnTo>
                    <a:pt x="103" y="128"/>
                  </a:lnTo>
                  <a:lnTo>
                    <a:pt x="103" y="128"/>
                  </a:lnTo>
                  <a:lnTo>
                    <a:pt x="115" y="113"/>
                  </a:lnTo>
                  <a:lnTo>
                    <a:pt x="130" y="100"/>
                  </a:lnTo>
                  <a:lnTo>
                    <a:pt x="145" y="89"/>
                  </a:lnTo>
                  <a:lnTo>
                    <a:pt x="161" y="80"/>
                  </a:lnTo>
                  <a:lnTo>
                    <a:pt x="179" y="72"/>
                  </a:lnTo>
                  <a:lnTo>
                    <a:pt x="196" y="66"/>
                  </a:lnTo>
                  <a:lnTo>
                    <a:pt x="214" y="61"/>
                  </a:lnTo>
                  <a:lnTo>
                    <a:pt x="233" y="59"/>
                  </a:lnTo>
                  <a:lnTo>
                    <a:pt x="251" y="58"/>
                  </a:lnTo>
                  <a:lnTo>
                    <a:pt x="270" y="59"/>
                  </a:lnTo>
                  <a:lnTo>
                    <a:pt x="288" y="61"/>
                  </a:lnTo>
                  <a:lnTo>
                    <a:pt x="307" y="66"/>
                  </a:lnTo>
                  <a:lnTo>
                    <a:pt x="324" y="72"/>
                  </a:lnTo>
                  <a:lnTo>
                    <a:pt x="342" y="80"/>
                  </a:lnTo>
                  <a:lnTo>
                    <a:pt x="358" y="90"/>
                  </a:lnTo>
                  <a:lnTo>
                    <a:pt x="374" y="102"/>
                  </a:lnTo>
                  <a:lnTo>
                    <a:pt x="374" y="102"/>
                  </a:lnTo>
                  <a:lnTo>
                    <a:pt x="388" y="115"/>
                  </a:lnTo>
                  <a:lnTo>
                    <a:pt x="402" y="130"/>
                  </a:lnTo>
                  <a:lnTo>
                    <a:pt x="412" y="145"/>
                  </a:lnTo>
                  <a:lnTo>
                    <a:pt x="423" y="161"/>
                  </a:lnTo>
                  <a:lnTo>
                    <a:pt x="430" y="179"/>
                  </a:lnTo>
                  <a:lnTo>
                    <a:pt x="437" y="196"/>
                  </a:lnTo>
                  <a:lnTo>
                    <a:pt x="441" y="214"/>
                  </a:lnTo>
                  <a:lnTo>
                    <a:pt x="443" y="233"/>
                  </a:lnTo>
                  <a:lnTo>
                    <a:pt x="445" y="251"/>
                  </a:lnTo>
                  <a:lnTo>
                    <a:pt x="443" y="270"/>
                  </a:lnTo>
                  <a:lnTo>
                    <a:pt x="441" y="288"/>
                  </a:lnTo>
                  <a:lnTo>
                    <a:pt x="437" y="306"/>
                  </a:lnTo>
                  <a:lnTo>
                    <a:pt x="430" y="324"/>
                  </a:lnTo>
                  <a:lnTo>
                    <a:pt x="422" y="341"/>
                  </a:lnTo>
                  <a:lnTo>
                    <a:pt x="411" y="358"/>
                  </a:lnTo>
                  <a:lnTo>
                    <a:pt x="400" y="373"/>
                  </a:lnTo>
                  <a:lnTo>
                    <a:pt x="400" y="373"/>
                  </a:lnTo>
                  <a:close/>
                </a:path>
              </a:pathLst>
            </a:custGeom>
            <a:solidFill>
              <a:srgbClr val="FF8F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6" name="Freeform 15"/>
            <p:cNvSpPr/>
            <p:nvPr>
              <p:custDataLst>
                <p:tags r:id="rId13"/>
              </p:custDataLst>
            </p:nvPr>
          </p:nvSpPr>
          <p:spPr bwMode="auto">
            <a:xfrm>
              <a:off x="3394076" y="4457701"/>
              <a:ext cx="614363" cy="611188"/>
            </a:xfrm>
            <a:custGeom>
              <a:avLst/>
              <a:gdLst>
                <a:gd name="T0" fmla="*/ 316 w 387"/>
                <a:gd name="T1" fmla="*/ 44 h 385"/>
                <a:gd name="T2" fmla="*/ 344 w 387"/>
                <a:gd name="T3" fmla="*/ 72 h 385"/>
                <a:gd name="T4" fmla="*/ 365 w 387"/>
                <a:gd name="T5" fmla="*/ 103 h 385"/>
                <a:gd name="T6" fmla="*/ 379 w 387"/>
                <a:gd name="T7" fmla="*/ 138 h 385"/>
                <a:gd name="T8" fmla="*/ 385 w 387"/>
                <a:gd name="T9" fmla="*/ 175 h 385"/>
                <a:gd name="T10" fmla="*/ 385 w 387"/>
                <a:gd name="T11" fmla="*/ 212 h 385"/>
                <a:gd name="T12" fmla="*/ 379 w 387"/>
                <a:gd name="T13" fmla="*/ 248 h 385"/>
                <a:gd name="T14" fmla="*/ 364 w 387"/>
                <a:gd name="T15" fmla="*/ 283 h 385"/>
                <a:gd name="T16" fmla="*/ 342 w 387"/>
                <a:gd name="T17" fmla="*/ 315 h 385"/>
                <a:gd name="T18" fmla="*/ 329 w 387"/>
                <a:gd name="T19" fmla="*/ 330 h 385"/>
                <a:gd name="T20" fmla="*/ 299 w 387"/>
                <a:gd name="T21" fmla="*/ 354 h 385"/>
                <a:gd name="T22" fmla="*/ 266 w 387"/>
                <a:gd name="T23" fmla="*/ 372 h 385"/>
                <a:gd name="T24" fmla="*/ 230 w 387"/>
                <a:gd name="T25" fmla="*/ 382 h 385"/>
                <a:gd name="T26" fmla="*/ 193 w 387"/>
                <a:gd name="T27" fmla="*/ 385 h 385"/>
                <a:gd name="T28" fmla="*/ 156 w 387"/>
                <a:gd name="T29" fmla="*/ 382 h 385"/>
                <a:gd name="T30" fmla="*/ 120 w 387"/>
                <a:gd name="T31" fmla="*/ 372 h 385"/>
                <a:gd name="T32" fmla="*/ 86 w 387"/>
                <a:gd name="T33" fmla="*/ 353 h 385"/>
                <a:gd name="T34" fmla="*/ 70 w 387"/>
                <a:gd name="T35" fmla="*/ 342 h 385"/>
                <a:gd name="T36" fmla="*/ 42 w 387"/>
                <a:gd name="T37" fmla="*/ 314 h 385"/>
                <a:gd name="T38" fmla="*/ 22 w 387"/>
                <a:gd name="T39" fmla="*/ 282 h 385"/>
                <a:gd name="T40" fmla="*/ 8 w 387"/>
                <a:gd name="T41" fmla="*/ 247 h 385"/>
                <a:gd name="T42" fmla="*/ 1 w 387"/>
                <a:gd name="T43" fmla="*/ 212 h 385"/>
                <a:gd name="T44" fmla="*/ 1 w 387"/>
                <a:gd name="T45" fmla="*/ 174 h 385"/>
                <a:gd name="T46" fmla="*/ 8 w 387"/>
                <a:gd name="T47" fmla="*/ 138 h 385"/>
                <a:gd name="T48" fmla="*/ 23 w 387"/>
                <a:gd name="T49" fmla="*/ 102 h 385"/>
                <a:gd name="T50" fmla="*/ 45 w 387"/>
                <a:gd name="T51" fmla="*/ 70 h 385"/>
                <a:gd name="T52" fmla="*/ 57 w 387"/>
                <a:gd name="T53" fmla="*/ 55 h 385"/>
                <a:gd name="T54" fmla="*/ 87 w 387"/>
                <a:gd name="T55" fmla="*/ 31 h 385"/>
                <a:gd name="T56" fmla="*/ 121 w 387"/>
                <a:gd name="T57" fmla="*/ 14 h 385"/>
                <a:gd name="T58" fmla="*/ 156 w 387"/>
                <a:gd name="T59" fmla="*/ 3 h 385"/>
                <a:gd name="T60" fmla="*/ 193 w 387"/>
                <a:gd name="T61" fmla="*/ 0 h 385"/>
                <a:gd name="T62" fmla="*/ 230 w 387"/>
                <a:gd name="T63" fmla="*/ 3 h 385"/>
                <a:gd name="T64" fmla="*/ 266 w 387"/>
                <a:gd name="T65" fmla="*/ 14 h 385"/>
                <a:gd name="T66" fmla="*/ 300 w 387"/>
                <a:gd name="T67" fmla="*/ 32 h 385"/>
                <a:gd name="T68" fmla="*/ 316 w 387"/>
                <a:gd name="T69" fmla="*/ 44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7" h="385">
                  <a:moveTo>
                    <a:pt x="316" y="44"/>
                  </a:moveTo>
                  <a:lnTo>
                    <a:pt x="316" y="44"/>
                  </a:lnTo>
                  <a:lnTo>
                    <a:pt x="330" y="57"/>
                  </a:lnTo>
                  <a:lnTo>
                    <a:pt x="344" y="72"/>
                  </a:lnTo>
                  <a:lnTo>
                    <a:pt x="354" y="87"/>
                  </a:lnTo>
                  <a:lnTo>
                    <a:pt x="365" y="103"/>
                  </a:lnTo>
                  <a:lnTo>
                    <a:pt x="372" y="121"/>
                  </a:lnTo>
                  <a:lnTo>
                    <a:pt x="379" y="138"/>
                  </a:lnTo>
                  <a:lnTo>
                    <a:pt x="383" y="156"/>
                  </a:lnTo>
                  <a:lnTo>
                    <a:pt x="385" y="175"/>
                  </a:lnTo>
                  <a:lnTo>
                    <a:pt x="387" y="193"/>
                  </a:lnTo>
                  <a:lnTo>
                    <a:pt x="385" y="212"/>
                  </a:lnTo>
                  <a:lnTo>
                    <a:pt x="383" y="230"/>
                  </a:lnTo>
                  <a:lnTo>
                    <a:pt x="379" y="248"/>
                  </a:lnTo>
                  <a:lnTo>
                    <a:pt x="372" y="266"/>
                  </a:lnTo>
                  <a:lnTo>
                    <a:pt x="364" y="283"/>
                  </a:lnTo>
                  <a:lnTo>
                    <a:pt x="353" y="300"/>
                  </a:lnTo>
                  <a:lnTo>
                    <a:pt x="342" y="315"/>
                  </a:lnTo>
                  <a:lnTo>
                    <a:pt x="342" y="315"/>
                  </a:lnTo>
                  <a:lnTo>
                    <a:pt x="329" y="330"/>
                  </a:lnTo>
                  <a:lnTo>
                    <a:pt x="314" y="343"/>
                  </a:lnTo>
                  <a:lnTo>
                    <a:pt x="299" y="354"/>
                  </a:lnTo>
                  <a:lnTo>
                    <a:pt x="282" y="364"/>
                  </a:lnTo>
                  <a:lnTo>
                    <a:pt x="266" y="372"/>
                  </a:lnTo>
                  <a:lnTo>
                    <a:pt x="247" y="377"/>
                  </a:lnTo>
                  <a:lnTo>
                    <a:pt x="230" y="382"/>
                  </a:lnTo>
                  <a:lnTo>
                    <a:pt x="212" y="385"/>
                  </a:lnTo>
                  <a:lnTo>
                    <a:pt x="193" y="385"/>
                  </a:lnTo>
                  <a:lnTo>
                    <a:pt x="175" y="385"/>
                  </a:lnTo>
                  <a:lnTo>
                    <a:pt x="156" y="382"/>
                  </a:lnTo>
                  <a:lnTo>
                    <a:pt x="138" y="377"/>
                  </a:lnTo>
                  <a:lnTo>
                    <a:pt x="120" y="372"/>
                  </a:lnTo>
                  <a:lnTo>
                    <a:pt x="102" y="364"/>
                  </a:lnTo>
                  <a:lnTo>
                    <a:pt x="86" y="353"/>
                  </a:lnTo>
                  <a:lnTo>
                    <a:pt x="70" y="342"/>
                  </a:lnTo>
                  <a:lnTo>
                    <a:pt x="70" y="342"/>
                  </a:lnTo>
                  <a:lnTo>
                    <a:pt x="55" y="328"/>
                  </a:lnTo>
                  <a:lnTo>
                    <a:pt x="42" y="314"/>
                  </a:lnTo>
                  <a:lnTo>
                    <a:pt x="31" y="298"/>
                  </a:lnTo>
                  <a:lnTo>
                    <a:pt x="22" y="282"/>
                  </a:lnTo>
                  <a:lnTo>
                    <a:pt x="14" y="265"/>
                  </a:lnTo>
                  <a:lnTo>
                    <a:pt x="8" y="247"/>
                  </a:lnTo>
                  <a:lnTo>
                    <a:pt x="3" y="229"/>
                  </a:lnTo>
                  <a:lnTo>
                    <a:pt x="1" y="212"/>
                  </a:lnTo>
                  <a:lnTo>
                    <a:pt x="0" y="192"/>
                  </a:lnTo>
                  <a:lnTo>
                    <a:pt x="1" y="174"/>
                  </a:lnTo>
                  <a:lnTo>
                    <a:pt x="3" y="155"/>
                  </a:lnTo>
                  <a:lnTo>
                    <a:pt x="8" y="138"/>
                  </a:lnTo>
                  <a:lnTo>
                    <a:pt x="15" y="120"/>
                  </a:lnTo>
                  <a:lnTo>
                    <a:pt x="23" y="102"/>
                  </a:lnTo>
                  <a:lnTo>
                    <a:pt x="32" y="86"/>
                  </a:lnTo>
                  <a:lnTo>
                    <a:pt x="45" y="70"/>
                  </a:lnTo>
                  <a:lnTo>
                    <a:pt x="45" y="70"/>
                  </a:lnTo>
                  <a:lnTo>
                    <a:pt x="57" y="55"/>
                  </a:lnTo>
                  <a:lnTo>
                    <a:pt x="72" y="42"/>
                  </a:lnTo>
                  <a:lnTo>
                    <a:pt x="87" y="31"/>
                  </a:lnTo>
                  <a:lnTo>
                    <a:pt x="103" y="22"/>
                  </a:lnTo>
                  <a:lnTo>
                    <a:pt x="121" y="14"/>
                  </a:lnTo>
                  <a:lnTo>
                    <a:pt x="138" y="8"/>
                  </a:lnTo>
                  <a:lnTo>
                    <a:pt x="156" y="3"/>
                  </a:lnTo>
                  <a:lnTo>
                    <a:pt x="175" y="1"/>
                  </a:lnTo>
                  <a:lnTo>
                    <a:pt x="193" y="0"/>
                  </a:lnTo>
                  <a:lnTo>
                    <a:pt x="212" y="1"/>
                  </a:lnTo>
                  <a:lnTo>
                    <a:pt x="230" y="3"/>
                  </a:lnTo>
                  <a:lnTo>
                    <a:pt x="249" y="8"/>
                  </a:lnTo>
                  <a:lnTo>
                    <a:pt x="266" y="14"/>
                  </a:lnTo>
                  <a:lnTo>
                    <a:pt x="284" y="22"/>
                  </a:lnTo>
                  <a:lnTo>
                    <a:pt x="300" y="32"/>
                  </a:lnTo>
                  <a:lnTo>
                    <a:pt x="316" y="44"/>
                  </a:lnTo>
                  <a:lnTo>
                    <a:pt x="316" y="44"/>
                  </a:lnTo>
                  <a:close/>
                </a:path>
              </a:pathLst>
            </a:custGeom>
            <a:solidFill>
              <a:srgbClr val="FFB3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grpSp>
      <p:grpSp>
        <p:nvGrpSpPr>
          <p:cNvPr id="67" name="组合 66"/>
          <p:cNvGrpSpPr/>
          <p:nvPr>
            <p:custDataLst>
              <p:tags r:id="rId14"/>
            </p:custDataLst>
          </p:nvPr>
        </p:nvGrpSpPr>
        <p:grpSpPr>
          <a:xfrm>
            <a:off x="1833642" y="5392979"/>
            <a:ext cx="596504" cy="597694"/>
            <a:chOff x="2265363" y="4789488"/>
            <a:chExt cx="795338" cy="796925"/>
          </a:xfrm>
        </p:grpSpPr>
        <p:sp>
          <p:nvSpPr>
            <p:cNvPr id="69" name="Freeform 16"/>
            <p:cNvSpPr>
              <a:spLocks noEditPoints="1"/>
            </p:cNvSpPr>
            <p:nvPr>
              <p:custDataLst>
                <p:tags r:id="rId15"/>
              </p:custDataLst>
            </p:nvPr>
          </p:nvSpPr>
          <p:spPr bwMode="auto">
            <a:xfrm>
              <a:off x="2265363" y="4789488"/>
              <a:ext cx="795338" cy="796925"/>
            </a:xfrm>
            <a:custGeom>
              <a:avLst/>
              <a:gdLst>
                <a:gd name="T0" fmla="*/ 390 w 501"/>
                <a:gd name="T1" fmla="*/ 43 h 502"/>
                <a:gd name="T2" fmla="*/ 323 w 501"/>
                <a:gd name="T3" fmla="*/ 11 h 502"/>
                <a:gd name="T4" fmla="*/ 250 w 501"/>
                <a:gd name="T5" fmla="*/ 0 h 502"/>
                <a:gd name="T6" fmla="*/ 179 w 501"/>
                <a:gd name="T7" fmla="*/ 11 h 502"/>
                <a:gd name="T8" fmla="*/ 114 w 501"/>
                <a:gd name="T9" fmla="*/ 42 h 502"/>
                <a:gd name="T10" fmla="*/ 57 w 501"/>
                <a:gd name="T11" fmla="*/ 91 h 502"/>
                <a:gd name="T12" fmla="*/ 30 w 501"/>
                <a:gd name="T13" fmla="*/ 134 h 502"/>
                <a:gd name="T14" fmla="*/ 4 w 501"/>
                <a:gd name="T15" fmla="*/ 203 h 502"/>
                <a:gd name="T16" fmla="*/ 1 w 501"/>
                <a:gd name="T17" fmla="*/ 275 h 502"/>
                <a:gd name="T18" fmla="*/ 18 w 501"/>
                <a:gd name="T19" fmla="*/ 346 h 502"/>
                <a:gd name="T20" fmla="*/ 55 w 501"/>
                <a:gd name="T21" fmla="*/ 409 h 502"/>
                <a:gd name="T22" fmla="*/ 91 w 501"/>
                <a:gd name="T23" fmla="*/ 445 h 502"/>
                <a:gd name="T24" fmla="*/ 156 w 501"/>
                <a:gd name="T25" fmla="*/ 484 h 502"/>
                <a:gd name="T26" fmla="*/ 226 w 501"/>
                <a:gd name="T27" fmla="*/ 501 h 502"/>
                <a:gd name="T28" fmla="*/ 299 w 501"/>
                <a:gd name="T29" fmla="*/ 498 h 502"/>
                <a:gd name="T30" fmla="*/ 367 w 501"/>
                <a:gd name="T31" fmla="*/ 475 h 502"/>
                <a:gd name="T32" fmla="*/ 427 w 501"/>
                <a:gd name="T33" fmla="*/ 431 h 502"/>
                <a:gd name="T34" fmla="*/ 460 w 501"/>
                <a:gd name="T35" fmla="*/ 391 h 502"/>
                <a:gd name="T36" fmla="*/ 491 w 501"/>
                <a:gd name="T37" fmla="*/ 324 h 502"/>
                <a:gd name="T38" fmla="*/ 501 w 501"/>
                <a:gd name="T39" fmla="*/ 252 h 502"/>
                <a:gd name="T40" fmla="*/ 491 w 501"/>
                <a:gd name="T41" fmla="*/ 181 h 502"/>
                <a:gd name="T42" fmla="*/ 461 w 501"/>
                <a:gd name="T43" fmla="*/ 114 h 502"/>
                <a:gd name="T44" fmla="*/ 410 w 501"/>
                <a:gd name="T45" fmla="*/ 58 h 502"/>
                <a:gd name="T46" fmla="*/ 399 w 501"/>
                <a:gd name="T47" fmla="*/ 374 h 502"/>
                <a:gd name="T48" fmla="*/ 356 w 501"/>
                <a:gd name="T49" fmla="*/ 414 h 502"/>
                <a:gd name="T50" fmla="*/ 306 w 501"/>
                <a:gd name="T51" fmla="*/ 437 h 502"/>
                <a:gd name="T52" fmla="*/ 250 w 501"/>
                <a:gd name="T53" fmla="*/ 445 h 502"/>
                <a:gd name="T54" fmla="*/ 195 w 501"/>
                <a:gd name="T55" fmla="*/ 437 h 502"/>
                <a:gd name="T56" fmla="*/ 143 w 501"/>
                <a:gd name="T57" fmla="*/ 412 h 502"/>
                <a:gd name="T58" fmla="*/ 114 w 501"/>
                <a:gd name="T59" fmla="*/ 387 h 502"/>
                <a:gd name="T60" fmla="*/ 79 w 501"/>
                <a:gd name="T61" fmla="*/ 341 h 502"/>
                <a:gd name="T62" fmla="*/ 62 w 501"/>
                <a:gd name="T63" fmla="*/ 288 h 502"/>
                <a:gd name="T64" fmla="*/ 58 w 501"/>
                <a:gd name="T65" fmla="*/ 233 h 502"/>
                <a:gd name="T66" fmla="*/ 72 w 501"/>
                <a:gd name="T67" fmla="*/ 179 h 502"/>
                <a:gd name="T68" fmla="*/ 102 w 501"/>
                <a:gd name="T69" fmla="*/ 129 h 502"/>
                <a:gd name="T70" fmla="*/ 130 w 501"/>
                <a:gd name="T71" fmla="*/ 102 h 502"/>
                <a:gd name="T72" fmla="*/ 178 w 501"/>
                <a:gd name="T73" fmla="*/ 73 h 502"/>
                <a:gd name="T74" fmla="*/ 232 w 501"/>
                <a:gd name="T75" fmla="*/ 59 h 502"/>
                <a:gd name="T76" fmla="*/ 287 w 501"/>
                <a:gd name="T77" fmla="*/ 63 h 502"/>
                <a:gd name="T78" fmla="*/ 341 w 501"/>
                <a:gd name="T79" fmla="*/ 81 h 502"/>
                <a:gd name="T80" fmla="*/ 374 w 501"/>
                <a:gd name="T81" fmla="*/ 103 h 502"/>
                <a:gd name="T82" fmla="*/ 413 w 501"/>
                <a:gd name="T83" fmla="*/ 147 h 502"/>
                <a:gd name="T84" fmla="*/ 436 w 501"/>
                <a:gd name="T85" fmla="*/ 197 h 502"/>
                <a:gd name="T86" fmla="*/ 444 w 501"/>
                <a:gd name="T87" fmla="*/ 251 h 502"/>
                <a:gd name="T88" fmla="*/ 436 w 501"/>
                <a:gd name="T89" fmla="*/ 307 h 502"/>
                <a:gd name="T90" fmla="*/ 412 w 501"/>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1" h="502">
                  <a:moveTo>
                    <a:pt x="410" y="58"/>
                  </a:moveTo>
                  <a:lnTo>
                    <a:pt x="410" y="58"/>
                  </a:lnTo>
                  <a:lnTo>
                    <a:pt x="390" y="43"/>
                  </a:lnTo>
                  <a:lnTo>
                    <a:pt x="368" y="30"/>
                  </a:lnTo>
                  <a:lnTo>
                    <a:pt x="346" y="20"/>
                  </a:lnTo>
                  <a:lnTo>
                    <a:pt x="323" y="11"/>
                  </a:lnTo>
                  <a:lnTo>
                    <a:pt x="299" y="5"/>
                  </a:lnTo>
                  <a:lnTo>
                    <a:pt x="275" y="2"/>
                  </a:lnTo>
                  <a:lnTo>
                    <a:pt x="250" y="0"/>
                  </a:lnTo>
                  <a:lnTo>
                    <a:pt x="227" y="2"/>
                  </a:lnTo>
                  <a:lnTo>
                    <a:pt x="203" y="5"/>
                  </a:lnTo>
                  <a:lnTo>
                    <a:pt x="179" y="11"/>
                  </a:lnTo>
                  <a:lnTo>
                    <a:pt x="157" y="19"/>
                  </a:lnTo>
                  <a:lnTo>
                    <a:pt x="134" y="29"/>
                  </a:lnTo>
                  <a:lnTo>
                    <a:pt x="114" y="42"/>
                  </a:lnTo>
                  <a:lnTo>
                    <a:pt x="94" y="56"/>
                  </a:lnTo>
                  <a:lnTo>
                    <a:pt x="74" y="73"/>
                  </a:lnTo>
                  <a:lnTo>
                    <a:pt x="57" y="91"/>
                  </a:lnTo>
                  <a:lnTo>
                    <a:pt x="57" y="91"/>
                  </a:lnTo>
                  <a:lnTo>
                    <a:pt x="42" y="112"/>
                  </a:lnTo>
                  <a:lnTo>
                    <a:pt x="30" y="134"/>
                  </a:lnTo>
                  <a:lnTo>
                    <a:pt x="18" y="157"/>
                  </a:lnTo>
                  <a:lnTo>
                    <a:pt x="10" y="180"/>
                  </a:lnTo>
                  <a:lnTo>
                    <a:pt x="4" y="203"/>
                  </a:lnTo>
                  <a:lnTo>
                    <a:pt x="1" y="227"/>
                  </a:lnTo>
                  <a:lnTo>
                    <a:pt x="0" y="251"/>
                  </a:lnTo>
                  <a:lnTo>
                    <a:pt x="1" y="275"/>
                  </a:lnTo>
                  <a:lnTo>
                    <a:pt x="4" y="300"/>
                  </a:lnTo>
                  <a:lnTo>
                    <a:pt x="10" y="323"/>
                  </a:lnTo>
                  <a:lnTo>
                    <a:pt x="18" y="346"/>
                  </a:lnTo>
                  <a:lnTo>
                    <a:pt x="28" y="368"/>
                  </a:lnTo>
                  <a:lnTo>
                    <a:pt x="41" y="389"/>
                  </a:lnTo>
                  <a:lnTo>
                    <a:pt x="55" y="409"/>
                  </a:lnTo>
                  <a:lnTo>
                    <a:pt x="72" y="427"/>
                  </a:lnTo>
                  <a:lnTo>
                    <a:pt x="91" y="445"/>
                  </a:lnTo>
                  <a:lnTo>
                    <a:pt x="91" y="445"/>
                  </a:lnTo>
                  <a:lnTo>
                    <a:pt x="111" y="461"/>
                  </a:lnTo>
                  <a:lnTo>
                    <a:pt x="133" y="473"/>
                  </a:lnTo>
                  <a:lnTo>
                    <a:pt x="156" y="484"/>
                  </a:lnTo>
                  <a:lnTo>
                    <a:pt x="179" y="492"/>
                  </a:lnTo>
                  <a:lnTo>
                    <a:pt x="202" y="498"/>
                  </a:lnTo>
                  <a:lnTo>
                    <a:pt x="226" y="501"/>
                  </a:lnTo>
                  <a:lnTo>
                    <a:pt x="250" y="502"/>
                  </a:lnTo>
                  <a:lnTo>
                    <a:pt x="275" y="501"/>
                  </a:lnTo>
                  <a:lnTo>
                    <a:pt x="299" y="498"/>
                  </a:lnTo>
                  <a:lnTo>
                    <a:pt x="322" y="492"/>
                  </a:lnTo>
                  <a:lnTo>
                    <a:pt x="345" y="484"/>
                  </a:lnTo>
                  <a:lnTo>
                    <a:pt x="367" y="475"/>
                  </a:lnTo>
                  <a:lnTo>
                    <a:pt x="387" y="462"/>
                  </a:lnTo>
                  <a:lnTo>
                    <a:pt x="408" y="447"/>
                  </a:lnTo>
                  <a:lnTo>
                    <a:pt x="427" y="431"/>
                  </a:lnTo>
                  <a:lnTo>
                    <a:pt x="444" y="411"/>
                  </a:lnTo>
                  <a:lnTo>
                    <a:pt x="444" y="411"/>
                  </a:lnTo>
                  <a:lnTo>
                    <a:pt x="460" y="391"/>
                  </a:lnTo>
                  <a:lnTo>
                    <a:pt x="473" y="369"/>
                  </a:lnTo>
                  <a:lnTo>
                    <a:pt x="483" y="347"/>
                  </a:lnTo>
                  <a:lnTo>
                    <a:pt x="491" y="324"/>
                  </a:lnTo>
                  <a:lnTo>
                    <a:pt x="497" y="300"/>
                  </a:lnTo>
                  <a:lnTo>
                    <a:pt x="500" y="275"/>
                  </a:lnTo>
                  <a:lnTo>
                    <a:pt x="501" y="252"/>
                  </a:lnTo>
                  <a:lnTo>
                    <a:pt x="500" y="228"/>
                  </a:lnTo>
                  <a:lnTo>
                    <a:pt x="497" y="204"/>
                  </a:lnTo>
                  <a:lnTo>
                    <a:pt x="491" y="181"/>
                  </a:lnTo>
                  <a:lnTo>
                    <a:pt x="483" y="158"/>
                  </a:lnTo>
                  <a:lnTo>
                    <a:pt x="474" y="135"/>
                  </a:lnTo>
                  <a:lnTo>
                    <a:pt x="461" y="114"/>
                  </a:lnTo>
                  <a:lnTo>
                    <a:pt x="446" y="95"/>
                  </a:lnTo>
                  <a:lnTo>
                    <a:pt x="430" y="75"/>
                  </a:lnTo>
                  <a:lnTo>
                    <a:pt x="410" y="58"/>
                  </a:lnTo>
                  <a:lnTo>
                    <a:pt x="410" y="58"/>
                  </a:lnTo>
                  <a:close/>
                  <a:moveTo>
                    <a:pt x="399" y="374"/>
                  </a:moveTo>
                  <a:lnTo>
                    <a:pt x="399" y="374"/>
                  </a:lnTo>
                  <a:lnTo>
                    <a:pt x="386" y="389"/>
                  </a:lnTo>
                  <a:lnTo>
                    <a:pt x="371" y="402"/>
                  </a:lnTo>
                  <a:lnTo>
                    <a:pt x="356" y="414"/>
                  </a:lnTo>
                  <a:lnTo>
                    <a:pt x="340" y="423"/>
                  </a:lnTo>
                  <a:lnTo>
                    <a:pt x="323" y="431"/>
                  </a:lnTo>
                  <a:lnTo>
                    <a:pt x="306" y="437"/>
                  </a:lnTo>
                  <a:lnTo>
                    <a:pt x="287" y="441"/>
                  </a:lnTo>
                  <a:lnTo>
                    <a:pt x="269" y="444"/>
                  </a:lnTo>
                  <a:lnTo>
                    <a:pt x="250" y="445"/>
                  </a:lnTo>
                  <a:lnTo>
                    <a:pt x="232" y="444"/>
                  </a:lnTo>
                  <a:lnTo>
                    <a:pt x="214" y="441"/>
                  </a:lnTo>
                  <a:lnTo>
                    <a:pt x="195" y="437"/>
                  </a:lnTo>
                  <a:lnTo>
                    <a:pt x="178" y="431"/>
                  </a:lnTo>
                  <a:lnTo>
                    <a:pt x="161" y="422"/>
                  </a:lnTo>
                  <a:lnTo>
                    <a:pt x="143" y="412"/>
                  </a:lnTo>
                  <a:lnTo>
                    <a:pt x="127" y="401"/>
                  </a:lnTo>
                  <a:lnTo>
                    <a:pt x="127" y="401"/>
                  </a:lnTo>
                  <a:lnTo>
                    <a:pt x="114" y="387"/>
                  </a:lnTo>
                  <a:lnTo>
                    <a:pt x="101" y="372"/>
                  </a:lnTo>
                  <a:lnTo>
                    <a:pt x="89" y="357"/>
                  </a:lnTo>
                  <a:lnTo>
                    <a:pt x="79" y="341"/>
                  </a:lnTo>
                  <a:lnTo>
                    <a:pt x="72" y="324"/>
                  </a:lnTo>
                  <a:lnTo>
                    <a:pt x="65" y="307"/>
                  </a:lnTo>
                  <a:lnTo>
                    <a:pt x="62" y="288"/>
                  </a:lnTo>
                  <a:lnTo>
                    <a:pt x="58" y="270"/>
                  </a:lnTo>
                  <a:lnTo>
                    <a:pt x="58" y="251"/>
                  </a:lnTo>
                  <a:lnTo>
                    <a:pt x="58" y="233"/>
                  </a:lnTo>
                  <a:lnTo>
                    <a:pt x="62" y="214"/>
                  </a:lnTo>
                  <a:lnTo>
                    <a:pt x="66" y="196"/>
                  </a:lnTo>
                  <a:lnTo>
                    <a:pt x="72" y="179"/>
                  </a:lnTo>
                  <a:lnTo>
                    <a:pt x="80" y="162"/>
                  </a:lnTo>
                  <a:lnTo>
                    <a:pt x="91" y="144"/>
                  </a:lnTo>
                  <a:lnTo>
                    <a:pt x="102" y="129"/>
                  </a:lnTo>
                  <a:lnTo>
                    <a:pt x="102" y="129"/>
                  </a:lnTo>
                  <a:lnTo>
                    <a:pt x="116" y="114"/>
                  </a:lnTo>
                  <a:lnTo>
                    <a:pt x="130" y="102"/>
                  </a:lnTo>
                  <a:lnTo>
                    <a:pt x="145" y="90"/>
                  </a:lnTo>
                  <a:lnTo>
                    <a:pt x="162" y="81"/>
                  </a:lnTo>
                  <a:lnTo>
                    <a:pt x="178" y="73"/>
                  </a:lnTo>
                  <a:lnTo>
                    <a:pt x="196" y="66"/>
                  </a:lnTo>
                  <a:lnTo>
                    <a:pt x="214" y="63"/>
                  </a:lnTo>
                  <a:lnTo>
                    <a:pt x="232" y="59"/>
                  </a:lnTo>
                  <a:lnTo>
                    <a:pt x="250" y="59"/>
                  </a:lnTo>
                  <a:lnTo>
                    <a:pt x="269" y="59"/>
                  </a:lnTo>
                  <a:lnTo>
                    <a:pt x="287" y="63"/>
                  </a:lnTo>
                  <a:lnTo>
                    <a:pt x="306" y="67"/>
                  </a:lnTo>
                  <a:lnTo>
                    <a:pt x="324" y="73"/>
                  </a:lnTo>
                  <a:lnTo>
                    <a:pt x="341" y="81"/>
                  </a:lnTo>
                  <a:lnTo>
                    <a:pt x="358" y="91"/>
                  </a:lnTo>
                  <a:lnTo>
                    <a:pt x="374" y="103"/>
                  </a:lnTo>
                  <a:lnTo>
                    <a:pt x="374" y="103"/>
                  </a:lnTo>
                  <a:lnTo>
                    <a:pt x="389" y="117"/>
                  </a:lnTo>
                  <a:lnTo>
                    <a:pt x="401" y="130"/>
                  </a:lnTo>
                  <a:lnTo>
                    <a:pt x="413" y="147"/>
                  </a:lnTo>
                  <a:lnTo>
                    <a:pt x="422" y="163"/>
                  </a:lnTo>
                  <a:lnTo>
                    <a:pt x="430" y="180"/>
                  </a:lnTo>
                  <a:lnTo>
                    <a:pt x="436" y="197"/>
                  </a:lnTo>
                  <a:lnTo>
                    <a:pt x="440" y="214"/>
                  </a:lnTo>
                  <a:lnTo>
                    <a:pt x="443" y="233"/>
                  </a:lnTo>
                  <a:lnTo>
                    <a:pt x="444" y="251"/>
                  </a:lnTo>
                  <a:lnTo>
                    <a:pt x="443" y="271"/>
                  </a:lnTo>
                  <a:lnTo>
                    <a:pt x="440" y="289"/>
                  </a:lnTo>
                  <a:lnTo>
                    <a:pt x="436" y="307"/>
                  </a:lnTo>
                  <a:lnTo>
                    <a:pt x="429" y="325"/>
                  </a:lnTo>
                  <a:lnTo>
                    <a:pt x="421" y="342"/>
                  </a:lnTo>
                  <a:lnTo>
                    <a:pt x="412" y="358"/>
                  </a:lnTo>
                  <a:lnTo>
                    <a:pt x="399" y="374"/>
                  </a:lnTo>
                  <a:lnTo>
                    <a:pt x="399" y="374"/>
                  </a:lnTo>
                  <a:close/>
                </a:path>
              </a:pathLst>
            </a:custGeom>
            <a:solidFill>
              <a:srgbClr val="E651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70" name="Freeform 17"/>
            <p:cNvSpPr/>
            <p:nvPr>
              <p:custDataLst>
                <p:tags r:id="rId16"/>
              </p:custDataLst>
            </p:nvPr>
          </p:nvSpPr>
          <p:spPr bwMode="auto">
            <a:xfrm>
              <a:off x="2357438" y="4883151"/>
              <a:ext cx="612775" cy="612775"/>
            </a:xfrm>
            <a:custGeom>
              <a:avLst/>
              <a:gdLst>
                <a:gd name="T0" fmla="*/ 316 w 386"/>
                <a:gd name="T1" fmla="*/ 44 h 386"/>
                <a:gd name="T2" fmla="*/ 343 w 386"/>
                <a:gd name="T3" fmla="*/ 71 h 386"/>
                <a:gd name="T4" fmla="*/ 364 w 386"/>
                <a:gd name="T5" fmla="*/ 104 h 386"/>
                <a:gd name="T6" fmla="*/ 378 w 386"/>
                <a:gd name="T7" fmla="*/ 138 h 386"/>
                <a:gd name="T8" fmla="*/ 385 w 386"/>
                <a:gd name="T9" fmla="*/ 174 h 386"/>
                <a:gd name="T10" fmla="*/ 385 w 386"/>
                <a:gd name="T11" fmla="*/ 212 h 386"/>
                <a:gd name="T12" fmla="*/ 378 w 386"/>
                <a:gd name="T13" fmla="*/ 248 h 386"/>
                <a:gd name="T14" fmla="*/ 363 w 386"/>
                <a:gd name="T15" fmla="*/ 283 h 386"/>
                <a:gd name="T16" fmla="*/ 341 w 386"/>
                <a:gd name="T17" fmla="*/ 315 h 386"/>
                <a:gd name="T18" fmla="*/ 328 w 386"/>
                <a:gd name="T19" fmla="*/ 330 h 386"/>
                <a:gd name="T20" fmla="*/ 298 w 386"/>
                <a:gd name="T21" fmla="*/ 355 h 386"/>
                <a:gd name="T22" fmla="*/ 265 w 386"/>
                <a:gd name="T23" fmla="*/ 372 h 386"/>
                <a:gd name="T24" fmla="*/ 229 w 386"/>
                <a:gd name="T25" fmla="*/ 382 h 386"/>
                <a:gd name="T26" fmla="*/ 192 w 386"/>
                <a:gd name="T27" fmla="*/ 386 h 386"/>
                <a:gd name="T28" fmla="*/ 156 w 386"/>
                <a:gd name="T29" fmla="*/ 382 h 386"/>
                <a:gd name="T30" fmla="*/ 120 w 386"/>
                <a:gd name="T31" fmla="*/ 372 h 386"/>
                <a:gd name="T32" fmla="*/ 85 w 386"/>
                <a:gd name="T33" fmla="*/ 353 h 386"/>
                <a:gd name="T34" fmla="*/ 69 w 386"/>
                <a:gd name="T35" fmla="*/ 342 h 386"/>
                <a:gd name="T36" fmla="*/ 43 w 386"/>
                <a:gd name="T37" fmla="*/ 313 h 386"/>
                <a:gd name="T38" fmla="*/ 21 w 386"/>
                <a:gd name="T39" fmla="*/ 282 h 386"/>
                <a:gd name="T40" fmla="*/ 7 w 386"/>
                <a:gd name="T41" fmla="*/ 248 h 386"/>
                <a:gd name="T42" fmla="*/ 0 w 386"/>
                <a:gd name="T43" fmla="*/ 211 h 386"/>
                <a:gd name="T44" fmla="*/ 0 w 386"/>
                <a:gd name="T45" fmla="*/ 174 h 386"/>
                <a:gd name="T46" fmla="*/ 8 w 386"/>
                <a:gd name="T47" fmla="*/ 137 h 386"/>
                <a:gd name="T48" fmla="*/ 22 w 386"/>
                <a:gd name="T49" fmla="*/ 103 h 386"/>
                <a:gd name="T50" fmla="*/ 44 w 386"/>
                <a:gd name="T51" fmla="*/ 70 h 386"/>
                <a:gd name="T52" fmla="*/ 58 w 386"/>
                <a:gd name="T53" fmla="*/ 55 h 386"/>
                <a:gd name="T54" fmla="*/ 87 w 386"/>
                <a:gd name="T55" fmla="*/ 31 h 386"/>
                <a:gd name="T56" fmla="*/ 120 w 386"/>
                <a:gd name="T57" fmla="*/ 14 h 386"/>
                <a:gd name="T58" fmla="*/ 156 w 386"/>
                <a:gd name="T59" fmla="*/ 4 h 386"/>
                <a:gd name="T60" fmla="*/ 192 w 386"/>
                <a:gd name="T61" fmla="*/ 0 h 386"/>
                <a:gd name="T62" fmla="*/ 229 w 386"/>
                <a:gd name="T63" fmla="*/ 4 h 386"/>
                <a:gd name="T64" fmla="*/ 266 w 386"/>
                <a:gd name="T65" fmla="*/ 14 h 386"/>
                <a:gd name="T66" fmla="*/ 300 w 386"/>
                <a:gd name="T67" fmla="*/ 32 h 386"/>
                <a:gd name="T68" fmla="*/ 316 w 386"/>
                <a:gd name="T69" fmla="*/ 44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6" h="386">
                  <a:moveTo>
                    <a:pt x="316" y="44"/>
                  </a:moveTo>
                  <a:lnTo>
                    <a:pt x="316" y="44"/>
                  </a:lnTo>
                  <a:lnTo>
                    <a:pt x="331" y="58"/>
                  </a:lnTo>
                  <a:lnTo>
                    <a:pt x="343" y="71"/>
                  </a:lnTo>
                  <a:lnTo>
                    <a:pt x="355" y="88"/>
                  </a:lnTo>
                  <a:lnTo>
                    <a:pt x="364" y="104"/>
                  </a:lnTo>
                  <a:lnTo>
                    <a:pt x="372" y="121"/>
                  </a:lnTo>
                  <a:lnTo>
                    <a:pt x="378" y="138"/>
                  </a:lnTo>
                  <a:lnTo>
                    <a:pt x="382" y="155"/>
                  </a:lnTo>
                  <a:lnTo>
                    <a:pt x="385" y="174"/>
                  </a:lnTo>
                  <a:lnTo>
                    <a:pt x="386" y="192"/>
                  </a:lnTo>
                  <a:lnTo>
                    <a:pt x="385" y="212"/>
                  </a:lnTo>
                  <a:lnTo>
                    <a:pt x="382" y="230"/>
                  </a:lnTo>
                  <a:lnTo>
                    <a:pt x="378" y="248"/>
                  </a:lnTo>
                  <a:lnTo>
                    <a:pt x="371" y="266"/>
                  </a:lnTo>
                  <a:lnTo>
                    <a:pt x="363" y="283"/>
                  </a:lnTo>
                  <a:lnTo>
                    <a:pt x="354" y="299"/>
                  </a:lnTo>
                  <a:lnTo>
                    <a:pt x="341" y="315"/>
                  </a:lnTo>
                  <a:lnTo>
                    <a:pt x="341" y="315"/>
                  </a:lnTo>
                  <a:lnTo>
                    <a:pt x="328" y="330"/>
                  </a:lnTo>
                  <a:lnTo>
                    <a:pt x="313" y="343"/>
                  </a:lnTo>
                  <a:lnTo>
                    <a:pt x="298" y="355"/>
                  </a:lnTo>
                  <a:lnTo>
                    <a:pt x="282" y="364"/>
                  </a:lnTo>
                  <a:lnTo>
                    <a:pt x="265" y="372"/>
                  </a:lnTo>
                  <a:lnTo>
                    <a:pt x="248" y="378"/>
                  </a:lnTo>
                  <a:lnTo>
                    <a:pt x="229" y="382"/>
                  </a:lnTo>
                  <a:lnTo>
                    <a:pt x="211" y="385"/>
                  </a:lnTo>
                  <a:lnTo>
                    <a:pt x="192" y="386"/>
                  </a:lnTo>
                  <a:lnTo>
                    <a:pt x="174" y="385"/>
                  </a:lnTo>
                  <a:lnTo>
                    <a:pt x="156" y="382"/>
                  </a:lnTo>
                  <a:lnTo>
                    <a:pt x="137" y="378"/>
                  </a:lnTo>
                  <a:lnTo>
                    <a:pt x="120" y="372"/>
                  </a:lnTo>
                  <a:lnTo>
                    <a:pt x="103" y="363"/>
                  </a:lnTo>
                  <a:lnTo>
                    <a:pt x="85" y="353"/>
                  </a:lnTo>
                  <a:lnTo>
                    <a:pt x="69" y="342"/>
                  </a:lnTo>
                  <a:lnTo>
                    <a:pt x="69" y="342"/>
                  </a:lnTo>
                  <a:lnTo>
                    <a:pt x="56" y="328"/>
                  </a:lnTo>
                  <a:lnTo>
                    <a:pt x="43" y="313"/>
                  </a:lnTo>
                  <a:lnTo>
                    <a:pt x="31" y="298"/>
                  </a:lnTo>
                  <a:lnTo>
                    <a:pt x="21" y="282"/>
                  </a:lnTo>
                  <a:lnTo>
                    <a:pt x="14" y="265"/>
                  </a:lnTo>
                  <a:lnTo>
                    <a:pt x="7" y="248"/>
                  </a:lnTo>
                  <a:lnTo>
                    <a:pt x="4" y="229"/>
                  </a:lnTo>
                  <a:lnTo>
                    <a:pt x="0" y="211"/>
                  </a:lnTo>
                  <a:lnTo>
                    <a:pt x="0" y="192"/>
                  </a:lnTo>
                  <a:lnTo>
                    <a:pt x="0" y="174"/>
                  </a:lnTo>
                  <a:lnTo>
                    <a:pt x="4" y="155"/>
                  </a:lnTo>
                  <a:lnTo>
                    <a:pt x="8" y="137"/>
                  </a:lnTo>
                  <a:lnTo>
                    <a:pt x="14" y="120"/>
                  </a:lnTo>
                  <a:lnTo>
                    <a:pt x="22" y="103"/>
                  </a:lnTo>
                  <a:lnTo>
                    <a:pt x="33" y="85"/>
                  </a:lnTo>
                  <a:lnTo>
                    <a:pt x="44" y="70"/>
                  </a:lnTo>
                  <a:lnTo>
                    <a:pt x="44" y="70"/>
                  </a:lnTo>
                  <a:lnTo>
                    <a:pt x="58" y="55"/>
                  </a:lnTo>
                  <a:lnTo>
                    <a:pt x="72" y="43"/>
                  </a:lnTo>
                  <a:lnTo>
                    <a:pt x="87" y="31"/>
                  </a:lnTo>
                  <a:lnTo>
                    <a:pt x="104" y="22"/>
                  </a:lnTo>
                  <a:lnTo>
                    <a:pt x="120" y="14"/>
                  </a:lnTo>
                  <a:lnTo>
                    <a:pt x="138" y="7"/>
                  </a:lnTo>
                  <a:lnTo>
                    <a:pt x="156" y="4"/>
                  </a:lnTo>
                  <a:lnTo>
                    <a:pt x="174" y="0"/>
                  </a:lnTo>
                  <a:lnTo>
                    <a:pt x="192" y="0"/>
                  </a:lnTo>
                  <a:lnTo>
                    <a:pt x="211" y="0"/>
                  </a:lnTo>
                  <a:lnTo>
                    <a:pt x="229" y="4"/>
                  </a:lnTo>
                  <a:lnTo>
                    <a:pt x="248" y="8"/>
                  </a:lnTo>
                  <a:lnTo>
                    <a:pt x="266" y="14"/>
                  </a:lnTo>
                  <a:lnTo>
                    <a:pt x="283" y="22"/>
                  </a:lnTo>
                  <a:lnTo>
                    <a:pt x="300" y="32"/>
                  </a:lnTo>
                  <a:lnTo>
                    <a:pt x="316" y="44"/>
                  </a:lnTo>
                  <a:lnTo>
                    <a:pt x="316" y="44"/>
                  </a:lnTo>
                  <a:close/>
                </a:path>
              </a:pathLst>
            </a:custGeom>
            <a:solidFill>
              <a:srgbClr val="FFA72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grpSp>
      <p:grpSp>
        <p:nvGrpSpPr>
          <p:cNvPr id="71" name="组合 70"/>
          <p:cNvGrpSpPr/>
          <p:nvPr>
            <p:custDataLst>
              <p:tags r:id="rId17"/>
            </p:custDataLst>
          </p:nvPr>
        </p:nvGrpSpPr>
        <p:grpSpPr>
          <a:xfrm>
            <a:off x="1519318" y="3990422"/>
            <a:ext cx="1073944" cy="1202532"/>
            <a:chOff x="1846263" y="2919413"/>
            <a:chExt cx="1431925" cy="1603376"/>
          </a:xfrm>
        </p:grpSpPr>
        <p:sp>
          <p:nvSpPr>
            <p:cNvPr id="72" name="Freeform 72"/>
            <p:cNvSpPr/>
            <p:nvPr>
              <p:custDataLst>
                <p:tags r:id="rId18"/>
              </p:custDataLst>
            </p:nvPr>
          </p:nvSpPr>
          <p:spPr bwMode="auto">
            <a:xfrm>
              <a:off x="2562226" y="3201988"/>
              <a:ext cx="420688" cy="993775"/>
            </a:xfrm>
            <a:custGeom>
              <a:avLst/>
              <a:gdLst>
                <a:gd name="T0" fmla="*/ 90 w 265"/>
                <a:gd name="T1" fmla="*/ 626 h 626"/>
                <a:gd name="T2" fmla="*/ 0 w 265"/>
                <a:gd name="T3" fmla="*/ 626 h 626"/>
                <a:gd name="T4" fmla="*/ 0 w 265"/>
                <a:gd name="T5" fmla="*/ 0 h 626"/>
                <a:gd name="T6" fmla="*/ 0 w 265"/>
                <a:gd name="T7" fmla="*/ 0 h 626"/>
                <a:gd name="T8" fmla="*/ 14 w 265"/>
                <a:gd name="T9" fmla="*/ 0 h 626"/>
                <a:gd name="T10" fmla="*/ 28 w 265"/>
                <a:gd name="T11" fmla="*/ 1 h 626"/>
                <a:gd name="T12" fmla="*/ 42 w 265"/>
                <a:gd name="T13" fmla="*/ 4 h 626"/>
                <a:gd name="T14" fmla="*/ 54 w 265"/>
                <a:gd name="T15" fmla="*/ 6 h 626"/>
                <a:gd name="T16" fmla="*/ 81 w 265"/>
                <a:gd name="T17" fmla="*/ 13 h 626"/>
                <a:gd name="T18" fmla="*/ 105 w 265"/>
                <a:gd name="T19" fmla="*/ 21 h 626"/>
                <a:gd name="T20" fmla="*/ 127 w 265"/>
                <a:gd name="T21" fmla="*/ 32 h 626"/>
                <a:gd name="T22" fmla="*/ 149 w 265"/>
                <a:gd name="T23" fmla="*/ 46 h 626"/>
                <a:gd name="T24" fmla="*/ 168 w 265"/>
                <a:gd name="T25" fmla="*/ 61 h 626"/>
                <a:gd name="T26" fmla="*/ 187 w 265"/>
                <a:gd name="T27" fmla="*/ 78 h 626"/>
                <a:gd name="T28" fmla="*/ 204 w 265"/>
                <a:gd name="T29" fmla="*/ 97 h 626"/>
                <a:gd name="T30" fmla="*/ 218 w 265"/>
                <a:gd name="T31" fmla="*/ 118 h 626"/>
                <a:gd name="T32" fmla="*/ 232 w 265"/>
                <a:gd name="T33" fmla="*/ 138 h 626"/>
                <a:gd name="T34" fmla="*/ 242 w 265"/>
                <a:gd name="T35" fmla="*/ 161 h 626"/>
                <a:gd name="T36" fmla="*/ 251 w 265"/>
                <a:gd name="T37" fmla="*/ 185 h 626"/>
                <a:gd name="T38" fmla="*/ 258 w 265"/>
                <a:gd name="T39" fmla="*/ 211 h 626"/>
                <a:gd name="T40" fmla="*/ 263 w 265"/>
                <a:gd name="T41" fmla="*/ 236 h 626"/>
                <a:gd name="T42" fmla="*/ 265 w 265"/>
                <a:gd name="T43" fmla="*/ 263 h 626"/>
                <a:gd name="T44" fmla="*/ 265 w 265"/>
                <a:gd name="T45" fmla="*/ 263 h 626"/>
                <a:gd name="T46" fmla="*/ 265 w 265"/>
                <a:gd name="T47" fmla="*/ 278 h 626"/>
                <a:gd name="T48" fmla="*/ 265 w 265"/>
                <a:gd name="T49" fmla="*/ 292 h 626"/>
                <a:gd name="T50" fmla="*/ 264 w 265"/>
                <a:gd name="T51" fmla="*/ 306 h 626"/>
                <a:gd name="T52" fmla="*/ 261 w 265"/>
                <a:gd name="T53" fmla="*/ 320 h 626"/>
                <a:gd name="T54" fmla="*/ 258 w 265"/>
                <a:gd name="T55" fmla="*/ 333 h 626"/>
                <a:gd name="T56" fmla="*/ 255 w 265"/>
                <a:gd name="T57" fmla="*/ 345 h 626"/>
                <a:gd name="T58" fmla="*/ 247 w 265"/>
                <a:gd name="T59" fmla="*/ 368 h 626"/>
                <a:gd name="T60" fmla="*/ 236 w 265"/>
                <a:gd name="T61" fmla="*/ 390 h 626"/>
                <a:gd name="T62" fmla="*/ 223 w 265"/>
                <a:gd name="T63" fmla="*/ 411 h 626"/>
                <a:gd name="T64" fmla="*/ 210 w 265"/>
                <a:gd name="T65" fmla="*/ 432 h 626"/>
                <a:gd name="T66" fmla="*/ 195 w 265"/>
                <a:gd name="T67" fmla="*/ 451 h 626"/>
                <a:gd name="T68" fmla="*/ 165 w 265"/>
                <a:gd name="T69" fmla="*/ 490 h 626"/>
                <a:gd name="T70" fmla="*/ 149 w 265"/>
                <a:gd name="T71" fmla="*/ 510 h 626"/>
                <a:gd name="T72" fmla="*/ 135 w 265"/>
                <a:gd name="T73" fmla="*/ 531 h 626"/>
                <a:gd name="T74" fmla="*/ 121 w 265"/>
                <a:gd name="T75" fmla="*/ 551 h 626"/>
                <a:gd name="T76" fmla="*/ 108 w 265"/>
                <a:gd name="T77" fmla="*/ 574 h 626"/>
                <a:gd name="T78" fmla="*/ 98 w 265"/>
                <a:gd name="T79" fmla="*/ 600 h 626"/>
                <a:gd name="T80" fmla="*/ 93 w 265"/>
                <a:gd name="T81" fmla="*/ 612 h 626"/>
                <a:gd name="T82" fmla="*/ 90 w 265"/>
                <a:gd name="T83" fmla="*/ 626 h 626"/>
                <a:gd name="T84" fmla="*/ 90 w 265"/>
                <a:gd name="T85" fmla="*/ 626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5" h="626">
                  <a:moveTo>
                    <a:pt x="90" y="626"/>
                  </a:moveTo>
                  <a:lnTo>
                    <a:pt x="0" y="626"/>
                  </a:lnTo>
                  <a:lnTo>
                    <a:pt x="0" y="0"/>
                  </a:lnTo>
                  <a:lnTo>
                    <a:pt x="0" y="0"/>
                  </a:lnTo>
                  <a:lnTo>
                    <a:pt x="14" y="0"/>
                  </a:lnTo>
                  <a:lnTo>
                    <a:pt x="28" y="1"/>
                  </a:lnTo>
                  <a:lnTo>
                    <a:pt x="42" y="4"/>
                  </a:lnTo>
                  <a:lnTo>
                    <a:pt x="54" y="6"/>
                  </a:lnTo>
                  <a:lnTo>
                    <a:pt x="81" y="13"/>
                  </a:lnTo>
                  <a:lnTo>
                    <a:pt x="105" y="21"/>
                  </a:lnTo>
                  <a:lnTo>
                    <a:pt x="127" y="32"/>
                  </a:lnTo>
                  <a:lnTo>
                    <a:pt x="149" y="46"/>
                  </a:lnTo>
                  <a:lnTo>
                    <a:pt x="168" y="61"/>
                  </a:lnTo>
                  <a:lnTo>
                    <a:pt x="187" y="78"/>
                  </a:lnTo>
                  <a:lnTo>
                    <a:pt x="204" y="97"/>
                  </a:lnTo>
                  <a:lnTo>
                    <a:pt x="218" y="118"/>
                  </a:lnTo>
                  <a:lnTo>
                    <a:pt x="232" y="138"/>
                  </a:lnTo>
                  <a:lnTo>
                    <a:pt x="242" y="161"/>
                  </a:lnTo>
                  <a:lnTo>
                    <a:pt x="251" y="185"/>
                  </a:lnTo>
                  <a:lnTo>
                    <a:pt x="258" y="211"/>
                  </a:lnTo>
                  <a:lnTo>
                    <a:pt x="263" y="236"/>
                  </a:lnTo>
                  <a:lnTo>
                    <a:pt x="265" y="263"/>
                  </a:lnTo>
                  <a:lnTo>
                    <a:pt x="265" y="263"/>
                  </a:lnTo>
                  <a:lnTo>
                    <a:pt x="265" y="278"/>
                  </a:lnTo>
                  <a:lnTo>
                    <a:pt x="265" y="292"/>
                  </a:lnTo>
                  <a:lnTo>
                    <a:pt x="264" y="306"/>
                  </a:lnTo>
                  <a:lnTo>
                    <a:pt x="261" y="320"/>
                  </a:lnTo>
                  <a:lnTo>
                    <a:pt x="258" y="333"/>
                  </a:lnTo>
                  <a:lnTo>
                    <a:pt x="255" y="345"/>
                  </a:lnTo>
                  <a:lnTo>
                    <a:pt x="247" y="368"/>
                  </a:lnTo>
                  <a:lnTo>
                    <a:pt x="236" y="390"/>
                  </a:lnTo>
                  <a:lnTo>
                    <a:pt x="223" y="411"/>
                  </a:lnTo>
                  <a:lnTo>
                    <a:pt x="210" y="432"/>
                  </a:lnTo>
                  <a:lnTo>
                    <a:pt x="195" y="451"/>
                  </a:lnTo>
                  <a:lnTo>
                    <a:pt x="165" y="490"/>
                  </a:lnTo>
                  <a:lnTo>
                    <a:pt x="149" y="510"/>
                  </a:lnTo>
                  <a:lnTo>
                    <a:pt x="135" y="531"/>
                  </a:lnTo>
                  <a:lnTo>
                    <a:pt x="121" y="551"/>
                  </a:lnTo>
                  <a:lnTo>
                    <a:pt x="108" y="574"/>
                  </a:lnTo>
                  <a:lnTo>
                    <a:pt x="98" y="600"/>
                  </a:lnTo>
                  <a:lnTo>
                    <a:pt x="93" y="612"/>
                  </a:lnTo>
                  <a:lnTo>
                    <a:pt x="90" y="626"/>
                  </a:lnTo>
                  <a:lnTo>
                    <a:pt x="90" y="626"/>
                  </a:lnTo>
                  <a:close/>
                </a:path>
              </a:pathLst>
            </a:custGeom>
            <a:solidFill>
              <a:srgbClr val="FF91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73" name="Freeform 73"/>
            <p:cNvSpPr/>
            <p:nvPr>
              <p:custDataLst>
                <p:tags r:id="rId19"/>
              </p:custDataLst>
            </p:nvPr>
          </p:nvSpPr>
          <p:spPr bwMode="auto">
            <a:xfrm>
              <a:off x="2409826" y="4195763"/>
              <a:ext cx="306388" cy="79375"/>
            </a:xfrm>
            <a:custGeom>
              <a:avLst/>
              <a:gdLst>
                <a:gd name="T0" fmla="*/ 193 w 193"/>
                <a:gd name="T1" fmla="*/ 4 h 50"/>
                <a:gd name="T2" fmla="*/ 193 w 193"/>
                <a:gd name="T3" fmla="*/ 50 h 50"/>
                <a:gd name="T4" fmla="*/ 0 w 193"/>
                <a:gd name="T5" fmla="*/ 50 h 50"/>
                <a:gd name="T6" fmla="*/ 0 w 193"/>
                <a:gd name="T7" fmla="*/ 4 h 50"/>
                <a:gd name="T8" fmla="*/ 0 w 193"/>
                <a:gd name="T9" fmla="*/ 4 h 50"/>
                <a:gd name="T10" fmla="*/ 1 w 193"/>
                <a:gd name="T11" fmla="*/ 1 h 50"/>
                <a:gd name="T12" fmla="*/ 3 w 193"/>
                <a:gd name="T13" fmla="*/ 0 h 50"/>
                <a:gd name="T14" fmla="*/ 189 w 193"/>
                <a:gd name="T15" fmla="*/ 0 h 50"/>
                <a:gd name="T16" fmla="*/ 189 w 193"/>
                <a:gd name="T17" fmla="*/ 0 h 50"/>
                <a:gd name="T18" fmla="*/ 192 w 193"/>
                <a:gd name="T19" fmla="*/ 1 h 50"/>
                <a:gd name="T20" fmla="*/ 193 w 193"/>
                <a:gd name="T21" fmla="*/ 4 h 50"/>
                <a:gd name="T22" fmla="*/ 193 w 193"/>
                <a:gd name="T23" fmla="*/ 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50">
                  <a:moveTo>
                    <a:pt x="193" y="4"/>
                  </a:moveTo>
                  <a:lnTo>
                    <a:pt x="193" y="50"/>
                  </a:lnTo>
                  <a:lnTo>
                    <a:pt x="0" y="50"/>
                  </a:lnTo>
                  <a:lnTo>
                    <a:pt x="0" y="4"/>
                  </a:lnTo>
                  <a:lnTo>
                    <a:pt x="0" y="4"/>
                  </a:lnTo>
                  <a:lnTo>
                    <a:pt x="1" y="1"/>
                  </a:lnTo>
                  <a:lnTo>
                    <a:pt x="3" y="0"/>
                  </a:lnTo>
                  <a:lnTo>
                    <a:pt x="189" y="0"/>
                  </a:lnTo>
                  <a:lnTo>
                    <a:pt x="189" y="0"/>
                  </a:lnTo>
                  <a:lnTo>
                    <a:pt x="192" y="1"/>
                  </a:lnTo>
                  <a:lnTo>
                    <a:pt x="193" y="4"/>
                  </a:lnTo>
                  <a:lnTo>
                    <a:pt x="193" y="4"/>
                  </a:lnTo>
                  <a:close/>
                </a:path>
              </a:pathLst>
            </a:custGeom>
            <a:solidFill>
              <a:srgbClr val="E3E5E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74" name="Rectangle 74"/>
            <p:cNvSpPr>
              <a:spLocks noChangeArrowheads="1"/>
            </p:cNvSpPr>
            <p:nvPr>
              <p:custDataLst>
                <p:tags r:id="rId20"/>
              </p:custDataLst>
            </p:nvPr>
          </p:nvSpPr>
          <p:spPr bwMode="auto">
            <a:xfrm>
              <a:off x="2409826" y="4275138"/>
              <a:ext cx="306388" cy="28575"/>
            </a:xfrm>
            <a:prstGeom prst="rect">
              <a:avLst/>
            </a:prstGeom>
            <a:solidFill>
              <a:srgbClr val="A9A9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
              <a:endParaRPr lang="zh-CN" altLang="en-US" sz="1350"/>
            </a:p>
          </p:txBody>
        </p:sp>
        <p:sp>
          <p:nvSpPr>
            <p:cNvPr id="75" name="Rectangle 75"/>
            <p:cNvSpPr>
              <a:spLocks noChangeArrowheads="1"/>
            </p:cNvSpPr>
            <p:nvPr>
              <p:custDataLst>
                <p:tags r:id="rId21"/>
              </p:custDataLst>
            </p:nvPr>
          </p:nvSpPr>
          <p:spPr bwMode="auto">
            <a:xfrm>
              <a:off x="2409826" y="4341813"/>
              <a:ext cx="306388" cy="30163"/>
            </a:xfrm>
            <a:prstGeom prst="rect">
              <a:avLst/>
            </a:prstGeom>
            <a:solidFill>
              <a:srgbClr val="A9A9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
              <a:endParaRPr lang="zh-CN" altLang="en-US" sz="1350"/>
            </a:p>
          </p:txBody>
        </p:sp>
        <p:sp>
          <p:nvSpPr>
            <p:cNvPr id="76" name="Rectangle 76"/>
            <p:cNvSpPr>
              <a:spLocks noChangeArrowheads="1"/>
            </p:cNvSpPr>
            <p:nvPr>
              <p:custDataLst>
                <p:tags r:id="rId22"/>
              </p:custDataLst>
            </p:nvPr>
          </p:nvSpPr>
          <p:spPr bwMode="auto">
            <a:xfrm>
              <a:off x="2409826" y="4303713"/>
              <a:ext cx="306388" cy="38100"/>
            </a:xfrm>
            <a:prstGeom prst="rect">
              <a:avLst/>
            </a:prstGeom>
            <a:solidFill>
              <a:srgbClr val="E3E5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
              <a:endParaRPr lang="zh-CN" altLang="en-US" sz="1350"/>
            </a:p>
          </p:txBody>
        </p:sp>
        <p:sp>
          <p:nvSpPr>
            <p:cNvPr id="77" name="Freeform 77"/>
            <p:cNvSpPr/>
            <p:nvPr>
              <p:custDataLst>
                <p:tags r:id="rId23"/>
              </p:custDataLst>
            </p:nvPr>
          </p:nvSpPr>
          <p:spPr bwMode="auto">
            <a:xfrm>
              <a:off x="2409826" y="4371976"/>
              <a:ext cx="306388" cy="38100"/>
            </a:xfrm>
            <a:custGeom>
              <a:avLst/>
              <a:gdLst>
                <a:gd name="T0" fmla="*/ 193 w 193"/>
                <a:gd name="T1" fmla="*/ 0 h 24"/>
                <a:gd name="T2" fmla="*/ 193 w 193"/>
                <a:gd name="T3" fmla="*/ 17 h 24"/>
                <a:gd name="T4" fmla="*/ 193 w 193"/>
                <a:gd name="T5" fmla="*/ 17 h 24"/>
                <a:gd name="T6" fmla="*/ 192 w 193"/>
                <a:gd name="T7" fmla="*/ 20 h 24"/>
                <a:gd name="T8" fmla="*/ 191 w 193"/>
                <a:gd name="T9" fmla="*/ 22 h 24"/>
                <a:gd name="T10" fmla="*/ 188 w 193"/>
                <a:gd name="T11" fmla="*/ 23 h 24"/>
                <a:gd name="T12" fmla="*/ 186 w 193"/>
                <a:gd name="T13" fmla="*/ 24 h 24"/>
                <a:gd name="T14" fmla="*/ 6 w 193"/>
                <a:gd name="T15" fmla="*/ 24 h 24"/>
                <a:gd name="T16" fmla="*/ 6 w 193"/>
                <a:gd name="T17" fmla="*/ 24 h 24"/>
                <a:gd name="T18" fmla="*/ 4 w 193"/>
                <a:gd name="T19" fmla="*/ 23 h 24"/>
                <a:gd name="T20" fmla="*/ 2 w 193"/>
                <a:gd name="T21" fmla="*/ 22 h 24"/>
                <a:gd name="T22" fmla="*/ 1 w 193"/>
                <a:gd name="T23" fmla="*/ 20 h 24"/>
                <a:gd name="T24" fmla="*/ 0 w 193"/>
                <a:gd name="T25" fmla="*/ 17 h 24"/>
                <a:gd name="T26" fmla="*/ 0 w 193"/>
                <a:gd name="T27" fmla="*/ 0 h 24"/>
                <a:gd name="T28" fmla="*/ 193 w 193"/>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3" h="24">
                  <a:moveTo>
                    <a:pt x="193" y="0"/>
                  </a:moveTo>
                  <a:lnTo>
                    <a:pt x="193" y="17"/>
                  </a:lnTo>
                  <a:lnTo>
                    <a:pt x="193" y="17"/>
                  </a:lnTo>
                  <a:lnTo>
                    <a:pt x="192" y="20"/>
                  </a:lnTo>
                  <a:lnTo>
                    <a:pt x="191" y="22"/>
                  </a:lnTo>
                  <a:lnTo>
                    <a:pt x="188" y="23"/>
                  </a:lnTo>
                  <a:lnTo>
                    <a:pt x="186" y="24"/>
                  </a:lnTo>
                  <a:lnTo>
                    <a:pt x="6" y="24"/>
                  </a:lnTo>
                  <a:lnTo>
                    <a:pt x="6" y="24"/>
                  </a:lnTo>
                  <a:lnTo>
                    <a:pt x="4" y="23"/>
                  </a:lnTo>
                  <a:lnTo>
                    <a:pt x="2" y="22"/>
                  </a:lnTo>
                  <a:lnTo>
                    <a:pt x="1" y="20"/>
                  </a:lnTo>
                  <a:lnTo>
                    <a:pt x="0" y="17"/>
                  </a:lnTo>
                  <a:lnTo>
                    <a:pt x="0" y="0"/>
                  </a:lnTo>
                  <a:lnTo>
                    <a:pt x="193" y="0"/>
                  </a:lnTo>
                  <a:close/>
                </a:path>
              </a:pathLst>
            </a:custGeom>
            <a:solidFill>
              <a:srgbClr val="E3E5E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78" name="Freeform 78"/>
            <p:cNvSpPr/>
            <p:nvPr>
              <p:custDataLst>
                <p:tags r:id="rId24"/>
              </p:custDataLst>
            </p:nvPr>
          </p:nvSpPr>
          <p:spPr bwMode="auto">
            <a:xfrm>
              <a:off x="2430463" y="4410076"/>
              <a:ext cx="263525" cy="112713"/>
            </a:xfrm>
            <a:custGeom>
              <a:avLst/>
              <a:gdLst>
                <a:gd name="T0" fmla="*/ 166 w 166"/>
                <a:gd name="T1" fmla="*/ 0 h 71"/>
                <a:gd name="T2" fmla="*/ 166 w 166"/>
                <a:gd name="T3" fmla="*/ 0 h 71"/>
                <a:gd name="T4" fmla="*/ 153 w 166"/>
                <a:gd name="T5" fmla="*/ 26 h 71"/>
                <a:gd name="T6" fmla="*/ 146 w 166"/>
                <a:gd name="T7" fmla="*/ 38 h 71"/>
                <a:gd name="T8" fmla="*/ 140 w 166"/>
                <a:gd name="T9" fmla="*/ 49 h 71"/>
                <a:gd name="T10" fmla="*/ 132 w 166"/>
                <a:gd name="T11" fmla="*/ 59 h 71"/>
                <a:gd name="T12" fmla="*/ 127 w 166"/>
                <a:gd name="T13" fmla="*/ 62 h 71"/>
                <a:gd name="T14" fmla="*/ 122 w 166"/>
                <a:gd name="T15" fmla="*/ 66 h 71"/>
                <a:gd name="T16" fmla="*/ 117 w 166"/>
                <a:gd name="T17" fmla="*/ 68 h 71"/>
                <a:gd name="T18" fmla="*/ 111 w 166"/>
                <a:gd name="T19" fmla="*/ 70 h 71"/>
                <a:gd name="T20" fmla="*/ 104 w 166"/>
                <a:gd name="T21" fmla="*/ 71 h 71"/>
                <a:gd name="T22" fmla="*/ 97 w 166"/>
                <a:gd name="T23" fmla="*/ 71 h 71"/>
                <a:gd name="T24" fmla="*/ 69 w 166"/>
                <a:gd name="T25" fmla="*/ 71 h 71"/>
                <a:gd name="T26" fmla="*/ 69 w 166"/>
                <a:gd name="T27" fmla="*/ 71 h 71"/>
                <a:gd name="T28" fmla="*/ 62 w 166"/>
                <a:gd name="T29" fmla="*/ 71 h 71"/>
                <a:gd name="T30" fmla="*/ 56 w 166"/>
                <a:gd name="T31" fmla="*/ 70 h 71"/>
                <a:gd name="T32" fmla="*/ 50 w 166"/>
                <a:gd name="T33" fmla="*/ 68 h 71"/>
                <a:gd name="T34" fmla="*/ 44 w 166"/>
                <a:gd name="T35" fmla="*/ 66 h 71"/>
                <a:gd name="T36" fmla="*/ 39 w 166"/>
                <a:gd name="T37" fmla="*/ 62 h 71"/>
                <a:gd name="T38" fmla="*/ 35 w 166"/>
                <a:gd name="T39" fmla="*/ 59 h 71"/>
                <a:gd name="T40" fmla="*/ 27 w 166"/>
                <a:gd name="T41" fmla="*/ 49 h 71"/>
                <a:gd name="T42" fmla="*/ 20 w 166"/>
                <a:gd name="T43" fmla="*/ 39 h 71"/>
                <a:gd name="T44" fmla="*/ 14 w 166"/>
                <a:gd name="T45" fmla="*/ 26 h 71"/>
                <a:gd name="T46" fmla="*/ 0 w 166"/>
                <a:gd name="T47" fmla="*/ 0 h 71"/>
                <a:gd name="T48" fmla="*/ 166 w 166"/>
                <a:gd name="T4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6" h="71">
                  <a:moveTo>
                    <a:pt x="166" y="0"/>
                  </a:moveTo>
                  <a:lnTo>
                    <a:pt x="166" y="0"/>
                  </a:lnTo>
                  <a:lnTo>
                    <a:pt x="153" y="26"/>
                  </a:lnTo>
                  <a:lnTo>
                    <a:pt x="146" y="38"/>
                  </a:lnTo>
                  <a:lnTo>
                    <a:pt x="140" y="49"/>
                  </a:lnTo>
                  <a:lnTo>
                    <a:pt x="132" y="59"/>
                  </a:lnTo>
                  <a:lnTo>
                    <a:pt x="127" y="62"/>
                  </a:lnTo>
                  <a:lnTo>
                    <a:pt x="122" y="66"/>
                  </a:lnTo>
                  <a:lnTo>
                    <a:pt x="117" y="68"/>
                  </a:lnTo>
                  <a:lnTo>
                    <a:pt x="111" y="70"/>
                  </a:lnTo>
                  <a:lnTo>
                    <a:pt x="104" y="71"/>
                  </a:lnTo>
                  <a:lnTo>
                    <a:pt x="97" y="71"/>
                  </a:lnTo>
                  <a:lnTo>
                    <a:pt x="69" y="71"/>
                  </a:lnTo>
                  <a:lnTo>
                    <a:pt x="69" y="71"/>
                  </a:lnTo>
                  <a:lnTo>
                    <a:pt x="62" y="71"/>
                  </a:lnTo>
                  <a:lnTo>
                    <a:pt x="56" y="70"/>
                  </a:lnTo>
                  <a:lnTo>
                    <a:pt x="50" y="68"/>
                  </a:lnTo>
                  <a:lnTo>
                    <a:pt x="44" y="66"/>
                  </a:lnTo>
                  <a:lnTo>
                    <a:pt x="39" y="62"/>
                  </a:lnTo>
                  <a:lnTo>
                    <a:pt x="35" y="59"/>
                  </a:lnTo>
                  <a:lnTo>
                    <a:pt x="27" y="49"/>
                  </a:lnTo>
                  <a:lnTo>
                    <a:pt x="20" y="39"/>
                  </a:lnTo>
                  <a:lnTo>
                    <a:pt x="14" y="26"/>
                  </a:lnTo>
                  <a:lnTo>
                    <a:pt x="0" y="0"/>
                  </a:lnTo>
                  <a:lnTo>
                    <a:pt x="166" y="0"/>
                  </a:lnTo>
                  <a:close/>
                </a:path>
              </a:pathLst>
            </a:custGeom>
            <a:solidFill>
              <a:srgbClr val="5E5A5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79" name="Freeform 79"/>
            <p:cNvSpPr/>
            <p:nvPr>
              <p:custDataLst>
                <p:tags r:id="rId25"/>
              </p:custDataLst>
            </p:nvPr>
          </p:nvSpPr>
          <p:spPr bwMode="auto">
            <a:xfrm>
              <a:off x="2430463" y="4410076"/>
              <a:ext cx="263525" cy="22225"/>
            </a:xfrm>
            <a:custGeom>
              <a:avLst/>
              <a:gdLst>
                <a:gd name="T0" fmla="*/ 166 w 166"/>
                <a:gd name="T1" fmla="*/ 0 h 14"/>
                <a:gd name="T2" fmla="*/ 159 w 166"/>
                <a:gd name="T3" fmla="*/ 14 h 14"/>
                <a:gd name="T4" fmla="*/ 7 w 166"/>
                <a:gd name="T5" fmla="*/ 14 h 14"/>
                <a:gd name="T6" fmla="*/ 0 w 166"/>
                <a:gd name="T7" fmla="*/ 0 h 14"/>
                <a:gd name="T8" fmla="*/ 166 w 166"/>
                <a:gd name="T9" fmla="*/ 0 h 14"/>
              </a:gdLst>
              <a:ahLst/>
              <a:cxnLst>
                <a:cxn ang="0">
                  <a:pos x="T0" y="T1"/>
                </a:cxn>
                <a:cxn ang="0">
                  <a:pos x="T2" y="T3"/>
                </a:cxn>
                <a:cxn ang="0">
                  <a:pos x="T4" y="T5"/>
                </a:cxn>
                <a:cxn ang="0">
                  <a:pos x="T6" y="T7"/>
                </a:cxn>
                <a:cxn ang="0">
                  <a:pos x="T8" y="T9"/>
                </a:cxn>
              </a:cxnLst>
              <a:rect l="0" t="0" r="r" b="b"/>
              <a:pathLst>
                <a:path w="166" h="14">
                  <a:moveTo>
                    <a:pt x="166" y="0"/>
                  </a:moveTo>
                  <a:lnTo>
                    <a:pt x="159" y="14"/>
                  </a:lnTo>
                  <a:lnTo>
                    <a:pt x="7" y="14"/>
                  </a:lnTo>
                  <a:lnTo>
                    <a:pt x="0" y="0"/>
                  </a:lnTo>
                  <a:lnTo>
                    <a:pt x="166" y="0"/>
                  </a:lnTo>
                  <a:close/>
                </a:path>
              </a:pathLst>
            </a:custGeom>
            <a:solidFill>
              <a:srgbClr val="3D3B3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0" name="Freeform 80"/>
            <p:cNvSpPr/>
            <p:nvPr>
              <p:custDataLst>
                <p:tags r:id="rId26"/>
              </p:custDataLst>
            </p:nvPr>
          </p:nvSpPr>
          <p:spPr bwMode="auto">
            <a:xfrm>
              <a:off x="2141538" y="3201988"/>
              <a:ext cx="420688" cy="993775"/>
            </a:xfrm>
            <a:custGeom>
              <a:avLst/>
              <a:gdLst>
                <a:gd name="T0" fmla="*/ 265 w 265"/>
                <a:gd name="T1" fmla="*/ 0 h 626"/>
                <a:gd name="T2" fmla="*/ 265 w 265"/>
                <a:gd name="T3" fmla="*/ 626 h 626"/>
                <a:gd name="T4" fmla="*/ 175 w 265"/>
                <a:gd name="T5" fmla="*/ 626 h 626"/>
                <a:gd name="T6" fmla="*/ 175 w 265"/>
                <a:gd name="T7" fmla="*/ 626 h 626"/>
                <a:gd name="T8" fmla="*/ 172 w 265"/>
                <a:gd name="T9" fmla="*/ 612 h 626"/>
                <a:gd name="T10" fmla="*/ 167 w 265"/>
                <a:gd name="T11" fmla="*/ 600 h 626"/>
                <a:gd name="T12" fmla="*/ 157 w 265"/>
                <a:gd name="T13" fmla="*/ 574 h 626"/>
                <a:gd name="T14" fmla="*/ 144 w 265"/>
                <a:gd name="T15" fmla="*/ 551 h 626"/>
                <a:gd name="T16" fmla="*/ 131 w 265"/>
                <a:gd name="T17" fmla="*/ 530 h 626"/>
                <a:gd name="T18" fmla="*/ 117 w 265"/>
                <a:gd name="T19" fmla="*/ 509 h 626"/>
                <a:gd name="T20" fmla="*/ 101 w 265"/>
                <a:gd name="T21" fmla="*/ 489 h 626"/>
                <a:gd name="T22" fmla="*/ 71 w 265"/>
                <a:gd name="T23" fmla="*/ 451 h 626"/>
                <a:gd name="T24" fmla="*/ 56 w 265"/>
                <a:gd name="T25" fmla="*/ 432 h 626"/>
                <a:gd name="T26" fmla="*/ 42 w 265"/>
                <a:gd name="T27" fmla="*/ 412 h 626"/>
                <a:gd name="T28" fmla="*/ 29 w 265"/>
                <a:gd name="T29" fmla="*/ 391 h 626"/>
                <a:gd name="T30" fmla="*/ 19 w 265"/>
                <a:gd name="T31" fmla="*/ 368 h 626"/>
                <a:gd name="T32" fmla="*/ 14 w 265"/>
                <a:gd name="T33" fmla="*/ 357 h 626"/>
                <a:gd name="T34" fmla="*/ 11 w 265"/>
                <a:gd name="T35" fmla="*/ 345 h 626"/>
                <a:gd name="T36" fmla="*/ 7 w 265"/>
                <a:gd name="T37" fmla="*/ 333 h 626"/>
                <a:gd name="T38" fmla="*/ 4 w 265"/>
                <a:gd name="T39" fmla="*/ 320 h 626"/>
                <a:gd name="T40" fmla="*/ 2 w 265"/>
                <a:gd name="T41" fmla="*/ 306 h 626"/>
                <a:gd name="T42" fmla="*/ 0 w 265"/>
                <a:gd name="T43" fmla="*/ 292 h 626"/>
                <a:gd name="T44" fmla="*/ 0 w 265"/>
                <a:gd name="T45" fmla="*/ 278 h 626"/>
                <a:gd name="T46" fmla="*/ 0 w 265"/>
                <a:gd name="T47" fmla="*/ 263 h 626"/>
                <a:gd name="T48" fmla="*/ 0 w 265"/>
                <a:gd name="T49" fmla="*/ 263 h 626"/>
                <a:gd name="T50" fmla="*/ 3 w 265"/>
                <a:gd name="T51" fmla="*/ 236 h 626"/>
                <a:gd name="T52" fmla="*/ 7 w 265"/>
                <a:gd name="T53" fmla="*/ 211 h 626"/>
                <a:gd name="T54" fmla="*/ 14 w 265"/>
                <a:gd name="T55" fmla="*/ 185 h 626"/>
                <a:gd name="T56" fmla="*/ 23 w 265"/>
                <a:gd name="T57" fmla="*/ 161 h 626"/>
                <a:gd name="T58" fmla="*/ 35 w 265"/>
                <a:gd name="T59" fmla="*/ 138 h 626"/>
                <a:gd name="T60" fmla="*/ 48 w 265"/>
                <a:gd name="T61" fmla="*/ 118 h 626"/>
                <a:gd name="T62" fmla="*/ 63 w 265"/>
                <a:gd name="T63" fmla="*/ 97 h 626"/>
                <a:gd name="T64" fmla="*/ 79 w 265"/>
                <a:gd name="T65" fmla="*/ 78 h 626"/>
                <a:gd name="T66" fmla="*/ 97 w 265"/>
                <a:gd name="T67" fmla="*/ 61 h 626"/>
                <a:gd name="T68" fmla="*/ 117 w 265"/>
                <a:gd name="T69" fmla="*/ 46 h 626"/>
                <a:gd name="T70" fmla="*/ 139 w 265"/>
                <a:gd name="T71" fmla="*/ 32 h 626"/>
                <a:gd name="T72" fmla="*/ 162 w 265"/>
                <a:gd name="T73" fmla="*/ 21 h 626"/>
                <a:gd name="T74" fmla="*/ 186 w 265"/>
                <a:gd name="T75" fmla="*/ 13 h 626"/>
                <a:gd name="T76" fmla="*/ 211 w 265"/>
                <a:gd name="T77" fmla="*/ 6 h 626"/>
                <a:gd name="T78" fmla="*/ 224 w 265"/>
                <a:gd name="T79" fmla="*/ 4 h 626"/>
                <a:gd name="T80" fmla="*/ 238 w 265"/>
                <a:gd name="T81" fmla="*/ 1 h 626"/>
                <a:gd name="T82" fmla="*/ 251 w 265"/>
                <a:gd name="T83" fmla="*/ 0 h 626"/>
                <a:gd name="T84" fmla="*/ 265 w 265"/>
                <a:gd name="T85" fmla="*/ 0 h 626"/>
                <a:gd name="T86" fmla="*/ 265 w 265"/>
                <a:gd name="T87" fmla="*/ 0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5" h="626">
                  <a:moveTo>
                    <a:pt x="265" y="0"/>
                  </a:moveTo>
                  <a:lnTo>
                    <a:pt x="265" y="626"/>
                  </a:lnTo>
                  <a:lnTo>
                    <a:pt x="175" y="626"/>
                  </a:lnTo>
                  <a:lnTo>
                    <a:pt x="175" y="626"/>
                  </a:lnTo>
                  <a:lnTo>
                    <a:pt x="172" y="612"/>
                  </a:lnTo>
                  <a:lnTo>
                    <a:pt x="167" y="600"/>
                  </a:lnTo>
                  <a:lnTo>
                    <a:pt x="157" y="574"/>
                  </a:lnTo>
                  <a:lnTo>
                    <a:pt x="144" y="551"/>
                  </a:lnTo>
                  <a:lnTo>
                    <a:pt x="131" y="530"/>
                  </a:lnTo>
                  <a:lnTo>
                    <a:pt x="117" y="509"/>
                  </a:lnTo>
                  <a:lnTo>
                    <a:pt x="101" y="489"/>
                  </a:lnTo>
                  <a:lnTo>
                    <a:pt x="71" y="451"/>
                  </a:lnTo>
                  <a:lnTo>
                    <a:pt x="56" y="432"/>
                  </a:lnTo>
                  <a:lnTo>
                    <a:pt x="42" y="412"/>
                  </a:lnTo>
                  <a:lnTo>
                    <a:pt x="29" y="391"/>
                  </a:lnTo>
                  <a:lnTo>
                    <a:pt x="19" y="368"/>
                  </a:lnTo>
                  <a:lnTo>
                    <a:pt x="14" y="357"/>
                  </a:lnTo>
                  <a:lnTo>
                    <a:pt x="11" y="345"/>
                  </a:lnTo>
                  <a:lnTo>
                    <a:pt x="7" y="333"/>
                  </a:lnTo>
                  <a:lnTo>
                    <a:pt x="4" y="320"/>
                  </a:lnTo>
                  <a:lnTo>
                    <a:pt x="2" y="306"/>
                  </a:lnTo>
                  <a:lnTo>
                    <a:pt x="0" y="292"/>
                  </a:lnTo>
                  <a:lnTo>
                    <a:pt x="0" y="278"/>
                  </a:lnTo>
                  <a:lnTo>
                    <a:pt x="0" y="263"/>
                  </a:lnTo>
                  <a:lnTo>
                    <a:pt x="0" y="263"/>
                  </a:lnTo>
                  <a:lnTo>
                    <a:pt x="3" y="236"/>
                  </a:lnTo>
                  <a:lnTo>
                    <a:pt x="7" y="211"/>
                  </a:lnTo>
                  <a:lnTo>
                    <a:pt x="14" y="185"/>
                  </a:lnTo>
                  <a:lnTo>
                    <a:pt x="23" y="161"/>
                  </a:lnTo>
                  <a:lnTo>
                    <a:pt x="35" y="138"/>
                  </a:lnTo>
                  <a:lnTo>
                    <a:pt x="48" y="118"/>
                  </a:lnTo>
                  <a:lnTo>
                    <a:pt x="63" y="97"/>
                  </a:lnTo>
                  <a:lnTo>
                    <a:pt x="79" y="78"/>
                  </a:lnTo>
                  <a:lnTo>
                    <a:pt x="97" y="61"/>
                  </a:lnTo>
                  <a:lnTo>
                    <a:pt x="117" y="46"/>
                  </a:lnTo>
                  <a:lnTo>
                    <a:pt x="139" y="32"/>
                  </a:lnTo>
                  <a:lnTo>
                    <a:pt x="162" y="21"/>
                  </a:lnTo>
                  <a:lnTo>
                    <a:pt x="186" y="13"/>
                  </a:lnTo>
                  <a:lnTo>
                    <a:pt x="211" y="6"/>
                  </a:lnTo>
                  <a:lnTo>
                    <a:pt x="224" y="4"/>
                  </a:lnTo>
                  <a:lnTo>
                    <a:pt x="238" y="1"/>
                  </a:lnTo>
                  <a:lnTo>
                    <a:pt x="251" y="0"/>
                  </a:lnTo>
                  <a:lnTo>
                    <a:pt x="265" y="0"/>
                  </a:lnTo>
                  <a:lnTo>
                    <a:pt x="265" y="0"/>
                  </a:lnTo>
                  <a:close/>
                </a:path>
              </a:pathLst>
            </a:custGeom>
            <a:solidFill>
              <a:srgbClr val="FFB6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1" name="Freeform 81"/>
            <p:cNvSpPr/>
            <p:nvPr>
              <p:custDataLst>
                <p:tags r:id="rId27"/>
              </p:custDataLst>
            </p:nvPr>
          </p:nvSpPr>
          <p:spPr bwMode="auto">
            <a:xfrm>
              <a:off x="2628901" y="3429001"/>
              <a:ext cx="74613" cy="153988"/>
            </a:xfrm>
            <a:custGeom>
              <a:avLst/>
              <a:gdLst>
                <a:gd name="T0" fmla="*/ 47 w 47"/>
                <a:gd name="T1" fmla="*/ 29 h 97"/>
                <a:gd name="T2" fmla="*/ 47 w 47"/>
                <a:gd name="T3" fmla="*/ 0 h 97"/>
                <a:gd name="T4" fmla="*/ 47 w 47"/>
                <a:gd name="T5" fmla="*/ 0 h 97"/>
                <a:gd name="T6" fmla="*/ 43 w 47"/>
                <a:gd name="T7" fmla="*/ 0 h 97"/>
                <a:gd name="T8" fmla="*/ 41 w 47"/>
                <a:gd name="T9" fmla="*/ 10 h 97"/>
                <a:gd name="T10" fmla="*/ 41 w 47"/>
                <a:gd name="T11" fmla="*/ 10 h 97"/>
                <a:gd name="T12" fmla="*/ 35 w 47"/>
                <a:gd name="T13" fmla="*/ 11 h 97"/>
                <a:gd name="T14" fmla="*/ 30 w 47"/>
                <a:gd name="T15" fmla="*/ 14 h 97"/>
                <a:gd name="T16" fmla="*/ 23 w 47"/>
                <a:gd name="T17" fmla="*/ 7 h 97"/>
                <a:gd name="T18" fmla="*/ 23 w 47"/>
                <a:gd name="T19" fmla="*/ 7 h 97"/>
                <a:gd name="T20" fmla="*/ 16 w 47"/>
                <a:gd name="T21" fmla="*/ 11 h 97"/>
                <a:gd name="T22" fmla="*/ 20 w 47"/>
                <a:gd name="T23" fmla="*/ 21 h 97"/>
                <a:gd name="T24" fmla="*/ 20 w 47"/>
                <a:gd name="T25" fmla="*/ 21 h 97"/>
                <a:gd name="T26" fmla="*/ 16 w 47"/>
                <a:gd name="T27" fmla="*/ 25 h 97"/>
                <a:gd name="T28" fmla="*/ 12 w 47"/>
                <a:gd name="T29" fmla="*/ 31 h 97"/>
                <a:gd name="T30" fmla="*/ 2 w 47"/>
                <a:gd name="T31" fmla="*/ 30 h 97"/>
                <a:gd name="T32" fmla="*/ 2 w 47"/>
                <a:gd name="T33" fmla="*/ 30 h 97"/>
                <a:gd name="T34" fmla="*/ 0 w 47"/>
                <a:gd name="T35" fmla="*/ 38 h 97"/>
                <a:gd name="T36" fmla="*/ 9 w 47"/>
                <a:gd name="T37" fmla="*/ 42 h 97"/>
                <a:gd name="T38" fmla="*/ 9 w 47"/>
                <a:gd name="T39" fmla="*/ 42 h 97"/>
                <a:gd name="T40" fmla="*/ 9 w 47"/>
                <a:gd name="T41" fmla="*/ 48 h 97"/>
                <a:gd name="T42" fmla="*/ 9 w 47"/>
                <a:gd name="T43" fmla="*/ 55 h 97"/>
                <a:gd name="T44" fmla="*/ 0 w 47"/>
                <a:gd name="T45" fmla="*/ 60 h 97"/>
                <a:gd name="T46" fmla="*/ 0 w 47"/>
                <a:gd name="T47" fmla="*/ 60 h 97"/>
                <a:gd name="T48" fmla="*/ 2 w 47"/>
                <a:gd name="T49" fmla="*/ 68 h 97"/>
                <a:gd name="T50" fmla="*/ 12 w 47"/>
                <a:gd name="T51" fmla="*/ 67 h 97"/>
                <a:gd name="T52" fmla="*/ 12 w 47"/>
                <a:gd name="T53" fmla="*/ 67 h 97"/>
                <a:gd name="T54" fmla="*/ 16 w 47"/>
                <a:gd name="T55" fmla="*/ 71 h 97"/>
                <a:gd name="T56" fmla="*/ 19 w 47"/>
                <a:gd name="T57" fmla="*/ 76 h 97"/>
                <a:gd name="T58" fmla="*/ 15 w 47"/>
                <a:gd name="T59" fmla="*/ 85 h 97"/>
                <a:gd name="T60" fmla="*/ 18 w 47"/>
                <a:gd name="T61" fmla="*/ 87 h 97"/>
                <a:gd name="T62" fmla="*/ 21 w 47"/>
                <a:gd name="T63" fmla="*/ 90 h 97"/>
                <a:gd name="T64" fmla="*/ 30 w 47"/>
                <a:gd name="T65" fmla="*/ 83 h 97"/>
                <a:gd name="T66" fmla="*/ 30 w 47"/>
                <a:gd name="T67" fmla="*/ 83 h 97"/>
                <a:gd name="T68" fmla="*/ 35 w 47"/>
                <a:gd name="T69" fmla="*/ 85 h 97"/>
                <a:gd name="T70" fmla="*/ 41 w 47"/>
                <a:gd name="T71" fmla="*/ 87 h 97"/>
                <a:gd name="T72" fmla="*/ 42 w 47"/>
                <a:gd name="T73" fmla="*/ 97 h 97"/>
                <a:gd name="T74" fmla="*/ 42 w 47"/>
                <a:gd name="T75" fmla="*/ 97 h 97"/>
                <a:gd name="T76" fmla="*/ 47 w 47"/>
                <a:gd name="T77" fmla="*/ 97 h 97"/>
                <a:gd name="T78" fmla="*/ 47 w 47"/>
                <a:gd name="T79" fmla="*/ 68 h 97"/>
                <a:gd name="T80" fmla="*/ 47 w 47"/>
                <a:gd name="T81" fmla="*/ 68 h 97"/>
                <a:gd name="T82" fmla="*/ 41 w 47"/>
                <a:gd name="T83" fmla="*/ 68 h 97"/>
                <a:gd name="T84" fmla="*/ 35 w 47"/>
                <a:gd name="T85" fmla="*/ 64 h 97"/>
                <a:gd name="T86" fmla="*/ 35 w 47"/>
                <a:gd name="T87" fmla="*/ 64 h 97"/>
                <a:gd name="T88" fmla="*/ 33 w 47"/>
                <a:gd name="T89" fmla="*/ 62 h 97"/>
                <a:gd name="T90" fmla="*/ 31 w 47"/>
                <a:gd name="T91" fmla="*/ 59 h 97"/>
                <a:gd name="T92" fmla="*/ 28 w 47"/>
                <a:gd name="T93" fmla="*/ 55 h 97"/>
                <a:gd name="T94" fmla="*/ 27 w 47"/>
                <a:gd name="T95" fmla="*/ 52 h 97"/>
                <a:gd name="T96" fmla="*/ 27 w 47"/>
                <a:gd name="T97" fmla="*/ 48 h 97"/>
                <a:gd name="T98" fmla="*/ 28 w 47"/>
                <a:gd name="T99" fmla="*/ 44 h 97"/>
                <a:gd name="T100" fmla="*/ 30 w 47"/>
                <a:gd name="T101" fmla="*/ 40 h 97"/>
                <a:gd name="T102" fmla="*/ 32 w 47"/>
                <a:gd name="T103" fmla="*/ 37 h 97"/>
                <a:gd name="T104" fmla="*/ 32 w 47"/>
                <a:gd name="T105" fmla="*/ 37 h 97"/>
                <a:gd name="T106" fmla="*/ 34 w 47"/>
                <a:gd name="T107" fmla="*/ 33 h 97"/>
                <a:gd name="T108" fmla="*/ 39 w 47"/>
                <a:gd name="T109" fmla="*/ 31 h 97"/>
                <a:gd name="T110" fmla="*/ 42 w 47"/>
                <a:gd name="T111" fmla="*/ 30 h 97"/>
                <a:gd name="T112" fmla="*/ 47 w 47"/>
                <a:gd name="T113" fmla="*/ 29 h 97"/>
                <a:gd name="T114" fmla="*/ 47 w 47"/>
                <a:gd name="T115" fmla="*/ 2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7" h="97">
                  <a:moveTo>
                    <a:pt x="47" y="29"/>
                  </a:moveTo>
                  <a:lnTo>
                    <a:pt x="47" y="0"/>
                  </a:lnTo>
                  <a:lnTo>
                    <a:pt x="47" y="0"/>
                  </a:lnTo>
                  <a:lnTo>
                    <a:pt x="43" y="0"/>
                  </a:lnTo>
                  <a:lnTo>
                    <a:pt x="41" y="10"/>
                  </a:lnTo>
                  <a:lnTo>
                    <a:pt x="41" y="10"/>
                  </a:lnTo>
                  <a:lnTo>
                    <a:pt x="35" y="11"/>
                  </a:lnTo>
                  <a:lnTo>
                    <a:pt x="30" y="14"/>
                  </a:lnTo>
                  <a:lnTo>
                    <a:pt x="23" y="7"/>
                  </a:lnTo>
                  <a:lnTo>
                    <a:pt x="23" y="7"/>
                  </a:lnTo>
                  <a:lnTo>
                    <a:pt x="16" y="11"/>
                  </a:lnTo>
                  <a:lnTo>
                    <a:pt x="20" y="21"/>
                  </a:lnTo>
                  <a:lnTo>
                    <a:pt x="20" y="21"/>
                  </a:lnTo>
                  <a:lnTo>
                    <a:pt x="16" y="25"/>
                  </a:lnTo>
                  <a:lnTo>
                    <a:pt x="12" y="31"/>
                  </a:lnTo>
                  <a:lnTo>
                    <a:pt x="2" y="30"/>
                  </a:lnTo>
                  <a:lnTo>
                    <a:pt x="2" y="30"/>
                  </a:lnTo>
                  <a:lnTo>
                    <a:pt x="0" y="38"/>
                  </a:lnTo>
                  <a:lnTo>
                    <a:pt x="9" y="42"/>
                  </a:lnTo>
                  <a:lnTo>
                    <a:pt x="9" y="42"/>
                  </a:lnTo>
                  <a:lnTo>
                    <a:pt x="9" y="48"/>
                  </a:lnTo>
                  <a:lnTo>
                    <a:pt x="9" y="55"/>
                  </a:lnTo>
                  <a:lnTo>
                    <a:pt x="0" y="60"/>
                  </a:lnTo>
                  <a:lnTo>
                    <a:pt x="0" y="60"/>
                  </a:lnTo>
                  <a:lnTo>
                    <a:pt x="2" y="68"/>
                  </a:lnTo>
                  <a:lnTo>
                    <a:pt x="12" y="67"/>
                  </a:lnTo>
                  <a:lnTo>
                    <a:pt x="12" y="67"/>
                  </a:lnTo>
                  <a:lnTo>
                    <a:pt x="16" y="71"/>
                  </a:lnTo>
                  <a:lnTo>
                    <a:pt x="19" y="76"/>
                  </a:lnTo>
                  <a:lnTo>
                    <a:pt x="15" y="85"/>
                  </a:lnTo>
                  <a:lnTo>
                    <a:pt x="18" y="87"/>
                  </a:lnTo>
                  <a:lnTo>
                    <a:pt x="21" y="90"/>
                  </a:lnTo>
                  <a:lnTo>
                    <a:pt x="30" y="83"/>
                  </a:lnTo>
                  <a:lnTo>
                    <a:pt x="30" y="83"/>
                  </a:lnTo>
                  <a:lnTo>
                    <a:pt x="35" y="85"/>
                  </a:lnTo>
                  <a:lnTo>
                    <a:pt x="41" y="87"/>
                  </a:lnTo>
                  <a:lnTo>
                    <a:pt x="42" y="97"/>
                  </a:lnTo>
                  <a:lnTo>
                    <a:pt x="42" y="97"/>
                  </a:lnTo>
                  <a:lnTo>
                    <a:pt x="47" y="97"/>
                  </a:lnTo>
                  <a:lnTo>
                    <a:pt x="47" y="68"/>
                  </a:lnTo>
                  <a:lnTo>
                    <a:pt x="47" y="68"/>
                  </a:lnTo>
                  <a:lnTo>
                    <a:pt x="41" y="68"/>
                  </a:lnTo>
                  <a:lnTo>
                    <a:pt x="35" y="64"/>
                  </a:lnTo>
                  <a:lnTo>
                    <a:pt x="35" y="64"/>
                  </a:lnTo>
                  <a:lnTo>
                    <a:pt x="33" y="62"/>
                  </a:lnTo>
                  <a:lnTo>
                    <a:pt x="31" y="59"/>
                  </a:lnTo>
                  <a:lnTo>
                    <a:pt x="28" y="55"/>
                  </a:lnTo>
                  <a:lnTo>
                    <a:pt x="27" y="52"/>
                  </a:lnTo>
                  <a:lnTo>
                    <a:pt x="27" y="48"/>
                  </a:lnTo>
                  <a:lnTo>
                    <a:pt x="28" y="44"/>
                  </a:lnTo>
                  <a:lnTo>
                    <a:pt x="30" y="40"/>
                  </a:lnTo>
                  <a:lnTo>
                    <a:pt x="32" y="37"/>
                  </a:lnTo>
                  <a:lnTo>
                    <a:pt x="32" y="37"/>
                  </a:lnTo>
                  <a:lnTo>
                    <a:pt x="34" y="33"/>
                  </a:lnTo>
                  <a:lnTo>
                    <a:pt x="39" y="31"/>
                  </a:lnTo>
                  <a:lnTo>
                    <a:pt x="42" y="30"/>
                  </a:lnTo>
                  <a:lnTo>
                    <a:pt x="47" y="29"/>
                  </a:lnTo>
                  <a:lnTo>
                    <a:pt x="47" y="29"/>
                  </a:lnTo>
                  <a:close/>
                </a:path>
              </a:pathLst>
            </a:custGeom>
            <a:solidFill>
              <a:srgbClr val="0965D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2" name="Freeform 82"/>
            <p:cNvSpPr/>
            <p:nvPr>
              <p:custDataLst>
                <p:tags r:id="rId28"/>
              </p:custDataLst>
            </p:nvPr>
          </p:nvSpPr>
          <p:spPr bwMode="auto">
            <a:xfrm>
              <a:off x="2703513" y="3429001"/>
              <a:ext cx="74613" cy="153988"/>
            </a:xfrm>
            <a:custGeom>
              <a:avLst/>
              <a:gdLst>
                <a:gd name="T0" fmla="*/ 38 w 47"/>
                <a:gd name="T1" fmla="*/ 55 h 97"/>
                <a:gd name="T2" fmla="*/ 47 w 47"/>
                <a:gd name="T3" fmla="*/ 60 h 97"/>
                <a:gd name="T4" fmla="*/ 47 w 47"/>
                <a:gd name="T5" fmla="*/ 60 h 97"/>
                <a:gd name="T6" fmla="*/ 45 w 47"/>
                <a:gd name="T7" fmla="*/ 68 h 97"/>
                <a:gd name="T8" fmla="*/ 34 w 47"/>
                <a:gd name="T9" fmla="*/ 67 h 97"/>
                <a:gd name="T10" fmla="*/ 34 w 47"/>
                <a:gd name="T11" fmla="*/ 67 h 97"/>
                <a:gd name="T12" fmla="*/ 31 w 47"/>
                <a:gd name="T13" fmla="*/ 71 h 97"/>
                <a:gd name="T14" fmla="*/ 27 w 47"/>
                <a:gd name="T15" fmla="*/ 76 h 97"/>
                <a:gd name="T16" fmla="*/ 32 w 47"/>
                <a:gd name="T17" fmla="*/ 85 h 97"/>
                <a:gd name="T18" fmla="*/ 32 w 47"/>
                <a:gd name="T19" fmla="*/ 85 h 97"/>
                <a:gd name="T20" fmla="*/ 25 w 47"/>
                <a:gd name="T21" fmla="*/ 91 h 97"/>
                <a:gd name="T22" fmla="*/ 17 w 47"/>
                <a:gd name="T23" fmla="*/ 83 h 97"/>
                <a:gd name="T24" fmla="*/ 17 w 47"/>
                <a:gd name="T25" fmla="*/ 83 h 97"/>
                <a:gd name="T26" fmla="*/ 11 w 47"/>
                <a:gd name="T27" fmla="*/ 85 h 97"/>
                <a:gd name="T28" fmla="*/ 6 w 47"/>
                <a:gd name="T29" fmla="*/ 87 h 97"/>
                <a:gd name="T30" fmla="*/ 4 w 47"/>
                <a:gd name="T31" fmla="*/ 97 h 97"/>
                <a:gd name="T32" fmla="*/ 4 w 47"/>
                <a:gd name="T33" fmla="*/ 97 h 97"/>
                <a:gd name="T34" fmla="*/ 0 w 47"/>
                <a:gd name="T35" fmla="*/ 97 h 97"/>
                <a:gd name="T36" fmla="*/ 0 w 47"/>
                <a:gd name="T37" fmla="*/ 68 h 97"/>
                <a:gd name="T38" fmla="*/ 0 w 47"/>
                <a:gd name="T39" fmla="*/ 68 h 97"/>
                <a:gd name="T40" fmla="*/ 4 w 47"/>
                <a:gd name="T41" fmla="*/ 68 h 97"/>
                <a:gd name="T42" fmla="*/ 9 w 47"/>
                <a:gd name="T43" fmla="*/ 67 h 97"/>
                <a:gd name="T44" fmla="*/ 12 w 47"/>
                <a:gd name="T45" fmla="*/ 63 h 97"/>
                <a:gd name="T46" fmla="*/ 16 w 47"/>
                <a:gd name="T47" fmla="*/ 60 h 97"/>
                <a:gd name="T48" fmla="*/ 16 w 47"/>
                <a:gd name="T49" fmla="*/ 60 h 97"/>
                <a:gd name="T50" fmla="*/ 18 w 47"/>
                <a:gd name="T51" fmla="*/ 56 h 97"/>
                <a:gd name="T52" fmla="*/ 19 w 47"/>
                <a:gd name="T53" fmla="*/ 53 h 97"/>
                <a:gd name="T54" fmla="*/ 19 w 47"/>
                <a:gd name="T55" fmla="*/ 49 h 97"/>
                <a:gd name="T56" fmla="*/ 19 w 47"/>
                <a:gd name="T57" fmla="*/ 46 h 97"/>
                <a:gd name="T58" fmla="*/ 18 w 47"/>
                <a:gd name="T59" fmla="*/ 42 h 97"/>
                <a:gd name="T60" fmla="*/ 17 w 47"/>
                <a:gd name="T61" fmla="*/ 39 h 97"/>
                <a:gd name="T62" fmla="*/ 15 w 47"/>
                <a:gd name="T63" fmla="*/ 36 h 97"/>
                <a:gd name="T64" fmla="*/ 11 w 47"/>
                <a:gd name="T65" fmla="*/ 33 h 97"/>
                <a:gd name="T66" fmla="*/ 11 w 47"/>
                <a:gd name="T67" fmla="*/ 33 h 97"/>
                <a:gd name="T68" fmla="*/ 6 w 47"/>
                <a:gd name="T69" fmla="*/ 30 h 97"/>
                <a:gd name="T70" fmla="*/ 0 w 47"/>
                <a:gd name="T71" fmla="*/ 29 h 97"/>
                <a:gd name="T72" fmla="*/ 0 w 47"/>
                <a:gd name="T73" fmla="*/ 0 h 97"/>
                <a:gd name="T74" fmla="*/ 0 w 47"/>
                <a:gd name="T75" fmla="*/ 0 h 97"/>
                <a:gd name="T76" fmla="*/ 4 w 47"/>
                <a:gd name="T77" fmla="*/ 0 h 97"/>
                <a:gd name="T78" fmla="*/ 7 w 47"/>
                <a:gd name="T79" fmla="*/ 10 h 97"/>
                <a:gd name="T80" fmla="*/ 7 w 47"/>
                <a:gd name="T81" fmla="*/ 10 h 97"/>
                <a:gd name="T82" fmla="*/ 12 w 47"/>
                <a:gd name="T83" fmla="*/ 11 h 97"/>
                <a:gd name="T84" fmla="*/ 18 w 47"/>
                <a:gd name="T85" fmla="*/ 14 h 97"/>
                <a:gd name="T86" fmla="*/ 25 w 47"/>
                <a:gd name="T87" fmla="*/ 7 h 97"/>
                <a:gd name="T88" fmla="*/ 29 w 47"/>
                <a:gd name="T89" fmla="*/ 10 h 97"/>
                <a:gd name="T90" fmla="*/ 32 w 47"/>
                <a:gd name="T91" fmla="*/ 12 h 97"/>
                <a:gd name="T92" fmla="*/ 27 w 47"/>
                <a:gd name="T93" fmla="*/ 22 h 97"/>
                <a:gd name="T94" fmla="*/ 27 w 47"/>
                <a:gd name="T95" fmla="*/ 22 h 97"/>
                <a:gd name="T96" fmla="*/ 32 w 47"/>
                <a:gd name="T97" fmla="*/ 26 h 97"/>
                <a:gd name="T98" fmla="*/ 34 w 47"/>
                <a:gd name="T99" fmla="*/ 31 h 97"/>
                <a:gd name="T100" fmla="*/ 45 w 47"/>
                <a:gd name="T101" fmla="*/ 30 h 97"/>
                <a:gd name="T102" fmla="*/ 45 w 47"/>
                <a:gd name="T103" fmla="*/ 30 h 97"/>
                <a:gd name="T104" fmla="*/ 47 w 47"/>
                <a:gd name="T105" fmla="*/ 38 h 97"/>
                <a:gd name="T106" fmla="*/ 38 w 47"/>
                <a:gd name="T107" fmla="*/ 42 h 97"/>
                <a:gd name="T108" fmla="*/ 38 w 47"/>
                <a:gd name="T109" fmla="*/ 42 h 97"/>
                <a:gd name="T110" fmla="*/ 39 w 47"/>
                <a:gd name="T111" fmla="*/ 49 h 97"/>
                <a:gd name="T112" fmla="*/ 38 w 47"/>
                <a:gd name="T113" fmla="*/ 55 h 97"/>
                <a:gd name="T114" fmla="*/ 38 w 47"/>
                <a:gd name="T115" fmla="*/ 5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7" h="97">
                  <a:moveTo>
                    <a:pt x="38" y="55"/>
                  </a:moveTo>
                  <a:lnTo>
                    <a:pt x="47" y="60"/>
                  </a:lnTo>
                  <a:lnTo>
                    <a:pt x="47" y="60"/>
                  </a:lnTo>
                  <a:lnTo>
                    <a:pt x="45" y="68"/>
                  </a:lnTo>
                  <a:lnTo>
                    <a:pt x="34" y="67"/>
                  </a:lnTo>
                  <a:lnTo>
                    <a:pt x="34" y="67"/>
                  </a:lnTo>
                  <a:lnTo>
                    <a:pt x="31" y="71"/>
                  </a:lnTo>
                  <a:lnTo>
                    <a:pt x="27" y="76"/>
                  </a:lnTo>
                  <a:lnTo>
                    <a:pt x="32" y="85"/>
                  </a:lnTo>
                  <a:lnTo>
                    <a:pt x="32" y="85"/>
                  </a:lnTo>
                  <a:lnTo>
                    <a:pt x="25" y="91"/>
                  </a:lnTo>
                  <a:lnTo>
                    <a:pt x="17" y="83"/>
                  </a:lnTo>
                  <a:lnTo>
                    <a:pt x="17" y="83"/>
                  </a:lnTo>
                  <a:lnTo>
                    <a:pt x="11" y="85"/>
                  </a:lnTo>
                  <a:lnTo>
                    <a:pt x="6" y="87"/>
                  </a:lnTo>
                  <a:lnTo>
                    <a:pt x="4" y="97"/>
                  </a:lnTo>
                  <a:lnTo>
                    <a:pt x="4" y="97"/>
                  </a:lnTo>
                  <a:lnTo>
                    <a:pt x="0" y="97"/>
                  </a:lnTo>
                  <a:lnTo>
                    <a:pt x="0" y="68"/>
                  </a:lnTo>
                  <a:lnTo>
                    <a:pt x="0" y="68"/>
                  </a:lnTo>
                  <a:lnTo>
                    <a:pt x="4" y="68"/>
                  </a:lnTo>
                  <a:lnTo>
                    <a:pt x="9" y="67"/>
                  </a:lnTo>
                  <a:lnTo>
                    <a:pt x="12" y="63"/>
                  </a:lnTo>
                  <a:lnTo>
                    <a:pt x="16" y="60"/>
                  </a:lnTo>
                  <a:lnTo>
                    <a:pt x="16" y="60"/>
                  </a:lnTo>
                  <a:lnTo>
                    <a:pt x="18" y="56"/>
                  </a:lnTo>
                  <a:lnTo>
                    <a:pt x="19" y="53"/>
                  </a:lnTo>
                  <a:lnTo>
                    <a:pt x="19" y="49"/>
                  </a:lnTo>
                  <a:lnTo>
                    <a:pt x="19" y="46"/>
                  </a:lnTo>
                  <a:lnTo>
                    <a:pt x="18" y="42"/>
                  </a:lnTo>
                  <a:lnTo>
                    <a:pt x="17" y="39"/>
                  </a:lnTo>
                  <a:lnTo>
                    <a:pt x="15" y="36"/>
                  </a:lnTo>
                  <a:lnTo>
                    <a:pt x="11" y="33"/>
                  </a:lnTo>
                  <a:lnTo>
                    <a:pt x="11" y="33"/>
                  </a:lnTo>
                  <a:lnTo>
                    <a:pt x="6" y="30"/>
                  </a:lnTo>
                  <a:lnTo>
                    <a:pt x="0" y="29"/>
                  </a:lnTo>
                  <a:lnTo>
                    <a:pt x="0" y="0"/>
                  </a:lnTo>
                  <a:lnTo>
                    <a:pt x="0" y="0"/>
                  </a:lnTo>
                  <a:lnTo>
                    <a:pt x="4" y="0"/>
                  </a:lnTo>
                  <a:lnTo>
                    <a:pt x="7" y="10"/>
                  </a:lnTo>
                  <a:lnTo>
                    <a:pt x="7" y="10"/>
                  </a:lnTo>
                  <a:lnTo>
                    <a:pt x="12" y="11"/>
                  </a:lnTo>
                  <a:lnTo>
                    <a:pt x="18" y="14"/>
                  </a:lnTo>
                  <a:lnTo>
                    <a:pt x="25" y="7"/>
                  </a:lnTo>
                  <a:lnTo>
                    <a:pt x="29" y="10"/>
                  </a:lnTo>
                  <a:lnTo>
                    <a:pt x="32" y="12"/>
                  </a:lnTo>
                  <a:lnTo>
                    <a:pt x="27" y="22"/>
                  </a:lnTo>
                  <a:lnTo>
                    <a:pt x="27" y="22"/>
                  </a:lnTo>
                  <a:lnTo>
                    <a:pt x="32" y="26"/>
                  </a:lnTo>
                  <a:lnTo>
                    <a:pt x="34" y="31"/>
                  </a:lnTo>
                  <a:lnTo>
                    <a:pt x="45" y="30"/>
                  </a:lnTo>
                  <a:lnTo>
                    <a:pt x="45" y="30"/>
                  </a:lnTo>
                  <a:lnTo>
                    <a:pt x="47" y="38"/>
                  </a:lnTo>
                  <a:lnTo>
                    <a:pt x="38" y="42"/>
                  </a:lnTo>
                  <a:lnTo>
                    <a:pt x="38" y="42"/>
                  </a:lnTo>
                  <a:lnTo>
                    <a:pt x="39" y="49"/>
                  </a:lnTo>
                  <a:lnTo>
                    <a:pt x="38" y="55"/>
                  </a:lnTo>
                  <a:lnTo>
                    <a:pt x="38" y="55"/>
                  </a:lnTo>
                  <a:close/>
                </a:path>
              </a:pathLst>
            </a:custGeom>
            <a:solidFill>
              <a:srgbClr val="064EB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3" name="Freeform 83"/>
            <p:cNvSpPr/>
            <p:nvPr>
              <p:custDataLst>
                <p:tags r:id="rId29"/>
              </p:custDataLst>
            </p:nvPr>
          </p:nvSpPr>
          <p:spPr bwMode="auto">
            <a:xfrm>
              <a:off x="2568576" y="3660776"/>
              <a:ext cx="114300" cy="236538"/>
            </a:xfrm>
            <a:custGeom>
              <a:avLst/>
              <a:gdLst>
                <a:gd name="T0" fmla="*/ 72 w 72"/>
                <a:gd name="T1" fmla="*/ 45 h 149"/>
                <a:gd name="T2" fmla="*/ 72 w 72"/>
                <a:gd name="T3" fmla="*/ 0 h 149"/>
                <a:gd name="T4" fmla="*/ 72 w 72"/>
                <a:gd name="T5" fmla="*/ 0 h 149"/>
                <a:gd name="T6" fmla="*/ 66 w 72"/>
                <a:gd name="T7" fmla="*/ 0 h 149"/>
                <a:gd name="T8" fmla="*/ 63 w 72"/>
                <a:gd name="T9" fmla="*/ 16 h 149"/>
                <a:gd name="T10" fmla="*/ 63 w 72"/>
                <a:gd name="T11" fmla="*/ 16 h 149"/>
                <a:gd name="T12" fmla="*/ 55 w 72"/>
                <a:gd name="T13" fmla="*/ 17 h 149"/>
                <a:gd name="T14" fmla="*/ 46 w 72"/>
                <a:gd name="T15" fmla="*/ 22 h 149"/>
                <a:gd name="T16" fmla="*/ 34 w 72"/>
                <a:gd name="T17" fmla="*/ 10 h 149"/>
                <a:gd name="T18" fmla="*/ 34 w 72"/>
                <a:gd name="T19" fmla="*/ 10 h 149"/>
                <a:gd name="T20" fmla="*/ 24 w 72"/>
                <a:gd name="T21" fmla="*/ 18 h 149"/>
                <a:gd name="T22" fmla="*/ 31 w 72"/>
                <a:gd name="T23" fmla="*/ 32 h 149"/>
                <a:gd name="T24" fmla="*/ 31 w 72"/>
                <a:gd name="T25" fmla="*/ 32 h 149"/>
                <a:gd name="T26" fmla="*/ 25 w 72"/>
                <a:gd name="T27" fmla="*/ 39 h 149"/>
                <a:gd name="T28" fmla="*/ 19 w 72"/>
                <a:gd name="T29" fmla="*/ 47 h 149"/>
                <a:gd name="T30" fmla="*/ 4 w 72"/>
                <a:gd name="T31" fmla="*/ 45 h 149"/>
                <a:gd name="T32" fmla="*/ 4 w 72"/>
                <a:gd name="T33" fmla="*/ 45 h 149"/>
                <a:gd name="T34" fmla="*/ 1 w 72"/>
                <a:gd name="T35" fmla="*/ 58 h 149"/>
                <a:gd name="T36" fmla="*/ 13 w 72"/>
                <a:gd name="T37" fmla="*/ 64 h 149"/>
                <a:gd name="T38" fmla="*/ 13 w 72"/>
                <a:gd name="T39" fmla="*/ 64 h 149"/>
                <a:gd name="T40" fmla="*/ 13 w 72"/>
                <a:gd name="T41" fmla="*/ 74 h 149"/>
                <a:gd name="T42" fmla="*/ 13 w 72"/>
                <a:gd name="T43" fmla="*/ 83 h 149"/>
                <a:gd name="T44" fmla="*/ 0 w 72"/>
                <a:gd name="T45" fmla="*/ 91 h 149"/>
                <a:gd name="T46" fmla="*/ 0 w 72"/>
                <a:gd name="T47" fmla="*/ 91 h 149"/>
                <a:gd name="T48" fmla="*/ 4 w 72"/>
                <a:gd name="T49" fmla="*/ 102 h 149"/>
                <a:gd name="T50" fmla="*/ 19 w 72"/>
                <a:gd name="T51" fmla="*/ 101 h 149"/>
                <a:gd name="T52" fmla="*/ 19 w 72"/>
                <a:gd name="T53" fmla="*/ 101 h 149"/>
                <a:gd name="T54" fmla="*/ 24 w 72"/>
                <a:gd name="T55" fmla="*/ 109 h 149"/>
                <a:gd name="T56" fmla="*/ 31 w 72"/>
                <a:gd name="T57" fmla="*/ 116 h 149"/>
                <a:gd name="T58" fmla="*/ 24 w 72"/>
                <a:gd name="T59" fmla="*/ 130 h 149"/>
                <a:gd name="T60" fmla="*/ 28 w 72"/>
                <a:gd name="T61" fmla="*/ 134 h 149"/>
                <a:gd name="T62" fmla="*/ 34 w 72"/>
                <a:gd name="T63" fmla="*/ 137 h 149"/>
                <a:gd name="T64" fmla="*/ 46 w 72"/>
                <a:gd name="T65" fmla="*/ 127 h 149"/>
                <a:gd name="T66" fmla="*/ 46 w 72"/>
                <a:gd name="T67" fmla="*/ 127 h 149"/>
                <a:gd name="T68" fmla="*/ 54 w 72"/>
                <a:gd name="T69" fmla="*/ 130 h 149"/>
                <a:gd name="T70" fmla="*/ 63 w 72"/>
                <a:gd name="T71" fmla="*/ 132 h 149"/>
                <a:gd name="T72" fmla="*/ 65 w 72"/>
                <a:gd name="T73" fmla="*/ 149 h 149"/>
                <a:gd name="T74" fmla="*/ 65 w 72"/>
                <a:gd name="T75" fmla="*/ 149 h 149"/>
                <a:gd name="T76" fmla="*/ 72 w 72"/>
                <a:gd name="T77" fmla="*/ 149 h 149"/>
                <a:gd name="T78" fmla="*/ 72 w 72"/>
                <a:gd name="T79" fmla="*/ 104 h 149"/>
                <a:gd name="T80" fmla="*/ 72 w 72"/>
                <a:gd name="T81" fmla="*/ 104 h 149"/>
                <a:gd name="T82" fmla="*/ 68 w 72"/>
                <a:gd name="T83" fmla="*/ 104 h 149"/>
                <a:gd name="T84" fmla="*/ 63 w 72"/>
                <a:gd name="T85" fmla="*/ 102 h 149"/>
                <a:gd name="T86" fmla="*/ 58 w 72"/>
                <a:gd name="T87" fmla="*/ 101 h 149"/>
                <a:gd name="T88" fmla="*/ 55 w 72"/>
                <a:gd name="T89" fmla="*/ 98 h 149"/>
                <a:gd name="T90" fmla="*/ 55 w 72"/>
                <a:gd name="T91" fmla="*/ 98 h 149"/>
                <a:gd name="T92" fmla="*/ 50 w 72"/>
                <a:gd name="T93" fmla="*/ 94 h 149"/>
                <a:gd name="T94" fmla="*/ 47 w 72"/>
                <a:gd name="T95" fmla="*/ 90 h 149"/>
                <a:gd name="T96" fmla="*/ 45 w 72"/>
                <a:gd name="T97" fmla="*/ 84 h 149"/>
                <a:gd name="T98" fmla="*/ 43 w 72"/>
                <a:gd name="T99" fmla="*/ 78 h 149"/>
                <a:gd name="T100" fmla="*/ 42 w 72"/>
                <a:gd name="T101" fmla="*/ 73 h 149"/>
                <a:gd name="T102" fmla="*/ 43 w 72"/>
                <a:gd name="T103" fmla="*/ 68 h 149"/>
                <a:gd name="T104" fmla="*/ 46 w 72"/>
                <a:gd name="T105" fmla="*/ 62 h 149"/>
                <a:gd name="T106" fmla="*/ 48 w 72"/>
                <a:gd name="T107" fmla="*/ 56 h 149"/>
                <a:gd name="T108" fmla="*/ 48 w 72"/>
                <a:gd name="T109" fmla="*/ 56 h 149"/>
                <a:gd name="T110" fmla="*/ 54 w 72"/>
                <a:gd name="T111" fmla="*/ 52 h 149"/>
                <a:gd name="T112" fmla="*/ 59 w 72"/>
                <a:gd name="T113" fmla="*/ 47 h 149"/>
                <a:gd name="T114" fmla="*/ 65 w 72"/>
                <a:gd name="T115" fmla="*/ 45 h 149"/>
                <a:gd name="T116" fmla="*/ 72 w 72"/>
                <a:gd name="T117" fmla="*/ 45 h 149"/>
                <a:gd name="T118" fmla="*/ 72 w 72"/>
                <a:gd name="T119" fmla="*/ 4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 h="149">
                  <a:moveTo>
                    <a:pt x="72" y="45"/>
                  </a:moveTo>
                  <a:lnTo>
                    <a:pt x="72" y="0"/>
                  </a:lnTo>
                  <a:lnTo>
                    <a:pt x="72" y="0"/>
                  </a:lnTo>
                  <a:lnTo>
                    <a:pt x="66" y="0"/>
                  </a:lnTo>
                  <a:lnTo>
                    <a:pt x="63" y="16"/>
                  </a:lnTo>
                  <a:lnTo>
                    <a:pt x="63" y="16"/>
                  </a:lnTo>
                  <a:lnTo>
                    <a:pt x="55" y="17"/>
                  </a:lnTo>
                  <a:lnTo>
                    <a:pt x="46" y="22"/>
                  </a:lnTo>
                  <a:lnTo>
                    <a:pt x="34" y="10"/>
                  </a:lnTo>
                  <a:lnTo>
                    <a:pt x="34" y="10"/>
                  </a:lnTo>
                  <a:lnTo>
                    <a:pt x="24" y="18"/>
                  </a:lnTo>
                  <a:lnTo>
                    <a:pt x="31" y="32"/>
                  </a:lnTo>
                  <a:lnTo>
                    <a:pt x="31" y="32"/>
                  </a:lnTo>
                  <a:lnTo>
                    <a:pt x="25" y="39"/>
                  </a:lnTo>
                  <a:lnTo>
                    <a:pt x="19" y="47"/>
                  </a:lnTo>
                  <a:lnTo>
                    <a:pt x="4" y="45"/>
                  </a:lnTo>
                  <a:lnTo>
                    <a:pt x="4" y="45"/>
                  </a:lnTo>
                  <a:lnTo>
                    <a:pt x="1" y="58"/>
                  </a:lnTo>
                  <a:lnTo>
                    <a:pt x="13" y="64"/>
                  </a:lnTo>
                  <a:lnTo>
                    <a:pt x="13" y="64"/>
                  </a:lnTo>
                  <a:lnTo>
                    <a:pt x="13" y="74"/>
                  </a:lnTo>
                  <a:lnTo>
                    <a:pt x="13" y="83"/>
                  </a:lnTo>
                  <a:lnTo>
                    <a:pt x="0" y="91"/>
                  </a:lnTo>
                  <a:lnTo>
                    <a:pt x="0" y="91"/>
                  </a:lnTo>
                  <a:lnTo>
                    <a:pt x="4" y="102"/>
                  </a:lnTo>
                  <a:lnTo>
                    <a:pt x="19" y="101"/>
                  </a:lnTo>
                  <a:lnTo>
                    <a:pt x="19" y="101"/>
                  </a:lnTo>
                  <a:lnTo>
                    <a:pt x="24" y="109"/>
                  </a:lnTo>
                  <a:lnTo>
                    <a:pt x="31" y="116"/>
                  </a:lnTo>
                  <a:lnTo>
                    <a:pt x="24" y="130"/>
                  </a:lnTo>
                  <a:lnTo>
                    <a:pt x="28" y="134"/>
                  </a:lnTo>
                  <a:lnTo>
                    <a:pt x="34" y="137"/>
                  </a:lnTo>
                  <a:lnTo>
                    <a:pt x="46" y="127"/>
                  </a:lnTo>
                  <a:lnTo>
                    <a:pt x="46" y="127"/>
                  </a:lnTo>
                  <a:lnTo>
                    <a:pt x="54" y="130"/>
                  </a:lnTo>
                  <a:lnTo>
                    <a:pt x="63" y="132"/>
                  </a:lnTo>
                  <a:lnTo>
                    <a:pt x="65" y="149"/>
                  </a:lnTo>
                  <a:lnTo>
                    <a:pt x="65" y="149"/>
                  </a:lnTo>
                  <a:lnTo>
                    <a:pt x="72" y="149"/>
                  </a:lnTo>
                  <a:lnTo>
                    <a:pt x="72" y="104"/>
                  </a:lnTo>
                  <a:lnTo>
                    <a:pt x="72" y="104"/>
                  </a:lnTo>
                  <a:lnTo>
                    <a:pt x="68" y="104"/>
                  </a:lnTo>
                  <a:lnTo>
                    <a:pt x="63" y="102"/>
                  </a:lnTo>
                  <a:lnTo>
                    <a:pt x="58" y="101"/>
                  </a:lnTo>
                  <a:lnTo>
                    <a:pt x="55" y="98"/>
                  </a:lnTo>
                  <a:lnTo>
                    <a:pt x="55" y="98"/>
                  </a:lnTo>
                  <a:lnTo>
                    <a:pt x="50" y="94"/>
                  </a:lnTo>
                  <a:lnTo>
                    <a:pt x="47" y="90"/>
                  </a:lnTo>
                  <a:lnTo>
                    <a:pt x="45" y="84"/>
                  </a:lnTo>
                  <a:lnTo>
                    <a:pt x="43" y="78"/>
                  </a:lnTo>
                  <a:lnTo>
                    <a:pt x="42" y="73"/>
                  </a:lnTo>
                  <a:lnTo>
                    <a:pt x="43" y="68"/>
                  </a:lnTo>
                  <a:lnTo>
                    <a:pt x="46" y="62"/>
                  </a:lnTo>
                  <a:lnTo>
                    <a:pt x="48" y="56"/>
                  </a:lnTo>
                  <a:lnTo>
                    <a:pt x="48" y="56"/>
                  </a:lnTo>
                  <a:lnTo>
                    <a:pt x="54" y="52"/>
                  </a:lnTo>
                  <a:lnTo>
                    <a:pt x="59" y="47"/>
                  </a:lnTo>
                  <a:lnTo>
                    <a:pt x="65" y="45"/>
                  </a:lnTo>
                  <a:lnTo>
                    <a:pt x="72" y="45"/>
                  </a:lnTo>
                  <a:lnTo>
                    <a:pt x="72" y="45"/>
                  </a:lnTo>
                  <a:close/>
                </a:path>
              </a:pathLst>
            </a:custGeom>
            <a:solidFill>
              <a:srgbClr val="0965D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4" name="Freeform 84"/>
            <p:cNvSpPr/>
            <p:nvPr>
              <p:custDataLst>
                <p:tags r:id="rId30"/>
              </p:custDataLst>
            </p:nvPr>
          </p:nvSpPr>
          <p:spPr bwMode="auto">
            <a:xfrm>
              <a:off x="2682876" y="3660776"/>
              <a:ext cx="115888" cy="236538"/>
            </a:xfrm>
            <a:custGeom>
              <a:avLst/>
              <a:gdLst>
                <a:gd name="T0" fmla="*/ 59 w 73"/>
                <a:gd name="T1" fmla="*/ 84 h 149"/>
                <a:gd name="T2" fmla="*/ 73 w 73"/>
                <a:gd name="T3" fmla="*/ 91 h 149"/>
                <a:gd name="T4" fmla="*/ 73 w 73"/>
                <a:gd name="T5" fmla="*/ 91 h 149"/>
                <a:gd name="T6" fmla="*/ 68 w 73"/>
                <a:gd name="T7" fmla="*/ 104 h 149"/>
                <a:gd name="T8" fmla="*/ 53 w 73"/>
                <a:gd name="T9" fmla="*/ 101 h 149"/>
                <a:gd name="T10" fmla="*/ 53 w 73"/>
                <a:gd name="T11" fmla="*/ 101 h 149"/>
                <a:gd name="T12" fmla="*/ 49 w 73"/>
                <a:gd name="T13" fmla="*/ 109 h 149"/>
                <a:gd name="T14" fmla="*/ 42 w 73"/>
                <a:gd name="T15" fmla="*/ 116 h 149"/>
                <a:gd name="T16" fmla="*/ 49 w 73"/>
                <a:gd name="T17" fmla="*/ 130 h 149"/>
                <a:gd name="T18" fmla="*/ 49 w 73"/>
                <a:gd name="T19" fmla="*/ 130 h 149"/>
                <a:gd name="T20" fmla="*/ 38 w 73"/>
                <a:gd name="T21" fmla="*/ 138 h 149"/>
                <a:gd name="T22" fmla="*/ 27 w 73"/>
                <a:gd name="T23" fmla="*/ 127 h 149"/>
                <a:gd name="T24" fmla="*/ 27 w 73"/>
                <a:gd name="T25" fmla="*/ 127 h 149"/>
                <a:gd name="T26" fmla="*/ 19 w 73"/>
                <a:gd name="T27" fmla="*/ 131 h 149"/>
                <a:gd name="T28" fmla="*/ 9 w 73"/>
                <a:gd name="T29" fmla="*/ 132 h 149"/>
                <a:gd name="T30" fmla="*/ 6 w 73"/>
                <a:gd name="T31" fmla="*/ 149 h 149"/>
                <a:gd name="T32" fmla="*/ 6 w 73"/>
                <a:gd name="T33" fmla="*/ 149 h 149"/>
                <a:gd name="T34" fmla="*/ 0 w 73"/>
                <a:gd name="T35" fmla="*/ 149 h 149"/>
                <a:gd name="T36" fmla="*/ 0 w 73"/>
                <a:gd name="T37" fmla="*/ 104 h 149"/>
                <a:gd name="T38" fmla="*/ 0 w 73"/>
                <a:gd name="T39" fmla="*/ 104 h 149"/>
                <a:gd name="T40" fmla="*/ 7 w 73"/>
                <a:gd name="T41" fmla="*/ 104 h 149"/>
                <a:gd name="T42" fmla="*/ 14 w 73"/>
                <a:gd name="T43" fmla="*/ 101 h 149"/>
                <a:gd name="T44" fmla="*/ 20 w 73"/>
                <a:gd name="T45" fmla="*/ 97 h 149"/>
                <a:gd name="T46" fmla="*/ 24 w 73"/>
                <a:gd name="T47" fmla="*/ 92 h 149"/>
                <a:gd name="T48" fmla="*/ 24 w 73"/>
                <a:gd name="T49" fmla="*/ 92 h 149"/>
                <a:gd name="T50" fmla="*/ 28 w 73"/>
                <a:gd name="T51" fmla="*/ 86 h 149"/>
                <a:gd name="T52" fmla="*/ 29 w 73"/>
                <a:gd name="T53" fmla="*/ 82 h 149"/>
                <a:gd name="T54" fmla="*/ 30 w 73"/>
                <a:gd name="T55" fmla="*/ 76 h 149"/>
                <a:gd name="T56" fmla="*/ 30 w 73"/>
                <a:gd name="T57" fmla="*/ 70 h 149"/>
                <a:gd name="T58" fmla="*/ 29 w 73"/>
                <a:gd name="T59" fmla="*/ 64 h 149"/>
                <a:gd name="T60" fmla="*/ 27 w 73"/>
                <a:gd name="T61" fmla="*/ 59 h 149"/>
                <a:gd name="T62" fmla="*/ 22 w 73"/>
                <a:gd name="T63" fmla="*/ 54 h 149"/>
                <a:gd name="T64" fmla="*/ 19 w 73"/>
                <a:gd name="T65" fmla="*/ 51 h 149"/>
                <a:gd name="T66" fmla="*/ 19 w 73"/>
                <a:gd name="T67" fmla="*/ 51 h 149"/>
                <a:gd name="T68" fmla="*/ 14 w 73"/>
                <a:gd name="T69" fmla="*/ 47 h 149"/>
                <a:gd name="T70" fmla="*/ 9 w 73"/>
                <a:gd name="T71" fmla="*/ 46 h 149"/>
                <a:gd name="T72" fmla="*/ 5 w 73"/>
                <a:gd name="T73" fmla="*/ 45 h 149"/>
                <a:gd name="T74" fmla="*/ 0 w 73"/>
                <a:gd name="T75" fmla="*/ 45 h 149"/>
                <a:gd name="T76" fmla="*/ 0 w 73"/>
                <a:gd name="T77" fmla="*/ 0 h 149"/>
                <a:gd name="T78" fmla="*/ 0 w 73"/>
                <a:gd name="T79" fmla="*/ 0 h 149"/>
                <a:gd name="T80" fmla="*/ 7 w 73"/>
                <a:gd name="T81" fmla="*/ 0 h 149"/>
                <a:gd name="T82" fmla="*/ 9 w 73"/>
                <a:gd name="T83" fmla="*/ 16 h 149"/>
                <a:gd name="T84" fmla="*/ 9 w 73"/>
                <a:gd name="T85" fmla="*/ 16 h 149"/>
                <a:gd name="T86" fmla="*/ 19 w 73"/>
                <a:gd name="T87" fmla="*/ 18 h 149"/>
                <a:gd name="T88" fmla="*/ 28 w 73"/>
                <a:gd name="T89" fmla="*/ 22 h 149"/>
                <a:gd name="T90" fmla="*/ 39 w 73"/>
                <a:gd name="T91" fmla="*/ 12 h 149"/>
                <a:gd name="T92" fmla="*/ 44 w 73"/>
                <a:gd name="T93" fmla="*/ 15 h 149"/>
                <a:gd name="T94" fmla="*/ 50 w 73"/>
                <a:gd name="T95" fmla="*/ 18 h 149"/>
                <a:gd name="T96" fmla="*/ 43 w 73"/>
                <a:gd name="T97" fmla="*/ 32 h 149"/>
                <a:gd name="T98" fmla="*/ 43 w 73"/>
                <a:gd name="T99" fmla="*/ 32 h 149"/>
                <a:gd name="T100" fmla="*/ 49 w 73"/>
                <a:gd name="T101" fmla="*/ 40 h 149"/>
                <a:gd name="T102" fmla="*/ 53 w 73"/>
                <a:gd name="T103" fmla="*/ 47 h 149"/>
                <a:gd name="T104" fmla="*/ 69 w 73"/>
                <a:gd name="T105" fmla="*/ 46 h 149"/>
                <a:gd name="T106" fmla="*/ 69 w 73"/>
                <a:gd name="T107" fmla="*/ 46 h 149"/>
                <a:gd name="T108" fmla="*/ 73 w 73"/>
                <a:gd name="T109" fmla="*/ 58 h 149"/>
                <a:gd name="T110" fmla="*/ 59 w 73"/>
                <a:gd name="T111" fmla="*/ 66 h 149"/>
                <a:gd name="T112" fmla="*/ 59 w 73"/>
                <a:gd name="T113" fmla="*/ 66 h 149"/>
                <a:gd name="T114" fmla="*/ 60 w 73"/>
                <a:gd name="T115" fmla="*/ 75 h 149"/>
                <a:gd name="T116" fmla="*/ 59 w 73"/>
                <a:gd name="T117" fmla="*/ 84 h 149"/>
                <a:gd name="T118" fmla="*/ 59 w 73"/>
                <a:gd name="T119" fmla="*/ 8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 h="149">
                  <a:moveTo>
                    <a:pt x="59" y="84"/>
                  </a:moveTo>
                  <a:lnTo>
                    <a:pt x="73" y="91"/>
                  </a:lnTo>
                  <a:lnTo>
                    <a:pt x="73" y="91"/>
                  </a:lnTo>
                  <a:lnTo>
                    <a:pt x="68" y="104"/>
                  </a:lnTo>
                  <a:lnTo>
                    <a:pt x="53" y="101"/>
                  </a:lnTo>
                  <a:lnTo>
                    <a:pt x="53" y="101"/>
                  </a:lnTo>
                  <a:lnTo>
                    <a:pt x="49" y="109"/>
                  </a:lnTo>
                  <a:lnTo>
                    <a:pt x="42" y="116"/>
                  </a:lnTo>
                  <a:lnTo>
                    <a:pt x="49" y="130"/>
                  </a:lnTo>
                  <a:lnTo>
                    <a:pt x="49" y="130"/>
                  </a:lnTo>
                  <a:lnTo>
                    <a:pt x="38" y="138"/>
                  </a:lnTo>
                  <a:lnTo>
                    <a:pt x="27" y="127"/>
                  </a:lnTo>
                  <a:lnTo>
                    <a:pt x="27" y="127"/>
                  </a:lnTo>
                  <a:lnTo>
                    <a:pt x="19" y="131"/>
                  </a:lnTo>
                  <a:lnTo>
                    <a:pt x="9" y="132"/>
                  </a:lnTo>
                  <a:lnTo>
                    <a:pt x="6" y="149"/>
                  </a:lnTo>
                  <a:lnTo>
                    <a:pt x="6" y="149"/>
                  </a:lnTo>
                  <a:lnTo>
                    <a:pt x="0" y="149"/>
                  </a:lnTo>
                  <a:lnTo>
                    <a:pt x="0" y="104"/>
                  </a:lnTo>
                  <a:lnTo>
                    <a:pt x="0" y="104"/>
                  </a:lnTo>
                  <a:lnTo>
                    <a:pt x="7" y="104"/>
                  </a:lnTo>
                  <a:lnTo>
                    <a:pt x="14" y="101"/>
                  </a:lnTo>
                  <a:lnTo>
                    <a:pt x="20" y="97"/>
                  </a:lnTo>
                  <a:lnTo>
                    <a:pt x="24" y="92"/>
                  </a:lnTo>
                  <a:lnTo>
                    <a:pt x="24" y="92"/>
                  </a:lnTo>
                  <a:lnTo>
                    <a:pt x="28" y="86"/>
                  </a:lnTo>
                  <a:lnTo>
                    <a:pt x="29" y="82"/>
                  </a:lnTo>
                  <a:lnTo>
                    <a:pt x="30" y="76"/>
                  </a:lnTo>
                  <a:lnTo>
                    <a:pt x="30" y="70"/>
                  </a:lnTo>
                  <a:lnTo>
                    <a:pt x="29" y="64"/>
                  </a:lnTo>
                  <a:lnTo>
                    <a:pt x="27" y="59"/>
                  </a:lnTo>
                  <a:lnTo>
                    <a:pt x="22" y="54"/>
                  </a:lnTo>
                  <a:lnTo>
                    <a:pt x="19" y="51"/>
                  </a:lnTo>
                  <a:lnTo>
                    <a:pt x="19" y="51"/>
                  </a:lnTo>
                  <a:lnTo>
                    <a:pt x="14" y="47"/>
                  </a:lnTo>
                  <a:lnTo>
                    <a:pt x="9" y="46"/>
                  </a:lnTo>
                  <a:lnTo>
                    <a:pt x="5" y="45"/>
                  </a:lnTo>
                  <a:lnTo>
                    <a:pt x="0" y="45"/>
                  </a:lnTo>
                  <a:lnTo>
                    <a:pt x="0" y="0"/>
                  </a:lnTo>
                  <a:lnTo>
                    <a:pt x="0" y="0"/>
                  </a:lnTo>
                  <a:lnTo>
                    <a:pt x="7" y="0"/>
                  </a:lnTo>
                  <a:lnTo>
                    <a:pt x="9" y="16"/>
                  </a:lnTo>
                  <a:lnTo>
                    <a:pt x="9" y="16"/>
                  </a:lnTo>
                  <a:lnTo>
                    <a:pt x="19" y="18"/>
                  </a:lnTo>
                  <a:lnTo>
                    <a:pt x="28" y="22"/>
                  </a:lnTo>
                  <a:lnTo>
                    <a:pt x="39" y="12"/>
                  </a:lnTo>
                  <a:lnTo>
                    <a:pt x="44" y="15"/>
                  </a:lnTo>
                  <a:lnTo>
                    <a:pt x="50" y="18"/>
                  </a:lnTo>
                  <a:lnTo>
                    <a:pt x="43" y="32"/>
                  </a:lnTo>
                  <a:lnTo>
                    <a:pt x="43" y="32"/>
                  </a:lnTo>
                  <a:lnTo>
                    <a:pt x="49" y="40"/>
                  </a:lnTo>
                  <a:lnTo>
                    <a:pt x="53" y="47"/>
                  </a:lnTo>
                  <a:lnTo>
                    <a:pt x="69" y="46"/>
                  </a:lnTo>
                  <a:lnTo>
                    <a:pt x="69" y="46"/>
                  </a:lnTo>
                  <a:lnTo>
                    <a:pt x="73" y="58"/>
                  </a:lnTo>
                  <a:lnTo>
                    <a:pt x="59" y="66"/>
                  </a:lnTo>
                  <a:lnTo>
                    <a:pt x="59" y="66"/>
                  </a:lnTo>
                  <a:lnTo>
                    <a:pt x="60" y="75"/>
                  </a:lnTo>
                  <a:lnTo>
                    <a:pt x="59" y="84"/>
                  </a:lnTo>
                  <a:lnTo>
                    <a:pt x="59" y="84"/>
                  </a:lnTo>
                  <a:close/>
                </a:path>
              </a:pathLst>
            </a:custGeom>
            <a:solidFill>
              <a:srgbClr val="064EB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5" name="Freeform 85"/>
            <p:cNvSpPr/>
            <p:nvPr>
              <p:custDataLst>
                <p:tags r:id="rId31"/>
              </p:custDataLst>
            </p:nvPr>
          </p:nvSpPr>
          <p:spPr bwMode="auto">
            <a:xfrm>
              <a:off x="2309813" y="3502026"/>
              <a:ext cx="192088" cy="395288"/>
            </a:xfrm>
            <a:custGeom>
              <a:avLst/>
              <a:gdLst>
                <a:gd name="T0" fmla="*/ 121 w 121"/>
                <a:gd name="T1" fmla="*/ 75 h 249"/>
                <a:gd name="T2" fmla="*/ 121 w 121"/>
                <a:gd name="T3" fmla="*/ 0 h 249"/>
                <a:gd name="T4" fmla="*/ 121 w 121"/>
                <a:gd name="T5" fmla="*/ 0 h 249"/>
                <a:gd name="T6" fmla="*/ 111 w 121"/>
                <a:gd name="T7" fmla="*/ 0 h 249"/>
                <a:gd name="T8" fmla="*/ 106 w 121"/>
                <a:gd name="T9" fmla="*/ 26 h 249"/>
                <a:gd name="T10" fmla="*/ 106 w 121"/>
                <a:gd name="T11" fmla="*/ 26 h 249"/>
                <a:gd name="T12" fmla="*/ 91 w 121"/>
                <a:gd name="T13" fmla="*/ 30 h 249"/>
                <a:gd name="T14" fmla="*/ 76 w 121"/>
                <a:gd name="T15" fmla="*/ 36 h 249"/>
                <a:gd name="T16" fmla="*/ 58 w 121"/>
                <a:gd name="T17" fmla="*/ 17 h 249"/>
                <a:gd name="T18" fmla="*/ 58 w 121"/>
                <a:gd name="T19" fmla="*/ 17 h 249"/>
                <a:gd name="T20" fmla="*/ 41 w 121"/>
                <a:gd name="T21" fmla="*/ 30 h 249"/>
                <a:gd name="T22" fmla="*/ 51 w 121"/>
                <a:gd name="T23" fmla="*/ 54 h 249"/>
                <a:gd name="T24" fmla="*/ 51 w 121"/>
                <a:gd name="T25" fmla="*/ 54 h 249"/>
                <a:gd name="T26" fmla="*/ 41 w 121"/>
                <a:gd name="T27" fmla="*/ 65 h 249"/>
                <a:gd name="T28" fmla="*/ 33 w 121"/>
                <a:gd name="T29" fmla="*/ 79 h 249"/>
                <a:gd name="T30" fmla="*/ 7 w 121"/>
                <a:gd name="T31" fmla="*/ 76 h 249"/>
                <a:gd name="T32" fmla="*/ 7 w 121"/>
                <a:gd name="T33" fmla="*/ 76 h 249"/>
                <a:gd name="T34" fmla="*/ 0 w 121"/>
                <a:gd name="T35" fmla="*/ 95 h 249"/>
                <a:gd name="T36" fmla="*/ 23 w 121"/>
                <a:gd name="T37" fmla="*/ 108 h 249"/>
                <a:gd name="T38" fmla="*/ 23 w 121"/>
                <a:gd name="T39" fmla="*/ 108 h 249"/>
                <a:gd name="T40" fmla="*/ 22 w 121"/>
                <a:gd name="T41" fmla="*/ 124 h 249"/>
                <a:gd name="T42" fmla="*/ 23 w 121"/>
                <a:gd name="T43" fmla="*/ 139 h 249"/>
                <a:gd name="T44" fmla="*/ 0 w 121"/>
                <a:gd name="T45" fmla="*/ 152 h 249"/>
                <a:gd name="T46" fmla="*/ 0 w 121"/>
                <a:gd name="T47" fmla="*/ 152 h 249"/>
                <a:gd name="T48" fmla="*/ 6 w 121"/>
                <a:gd name="T49" fmla="*/ 173 h 249"/>
                <a:gd name="T50" fmla="*/ 33 w 121"/>
                <a:gd name="T51" fmla="*/ 169 h 249"/>
                <a:gd name="T52" fmla="*/ 33 w 121"/>
                <a:gd name="T53" fmla="*/ 169 h 249"/>
                <a:gd name="T54" fmla="*/ 41 w 121"/>
                <a:gd name="T55" fmla="*/ 182 h 249"/>
                <a:gd name="T56" fmla="*/ 51 w 121"/>
                <a:gd name="T57" fmla="*/ 194 h 249"/>
                <a:gd name="T58" fmla="*/ 39 w 121"/>
                <a:gd name="T59" fmla="*/ 217 h 249"/>
                <a:gd name="T60" fmla="*/ 48 w 121"/>
                <a:gd name="T61" fmla="*/ 224 h 249"/>
                <a:gd name="T62" fmla="*/ 57 w 121"/>
                <a:gd name="T63" fmla="*/ 230 h 249"/>
                <a:gd name="T64" fmla="*/ 75 w 121"/>
                <a:gd name="T65" fmla="*/ 213 h 249"/>
                <a:gd name="T66" fmla="*/ 75 w 121"/>
                <a:gd name="T67" fmla="*/ 213 h 249"/>
                <a:gd name="T68" fmla="*/ 90 w 121"/>
                <a:gd name="T69" fmla="*/ 219 h 249"/>
                <a:gd name="T70" fmla="*/ 105 w 121"/>
                <a:gd name="T71" fmla="*/ 222 h 249"/>
                <a:gd name="T72" fmla="*/ 110 w 121"/>
                <a:gd name="T73" fmla="*/ 249 h 249"/>
                <a:gd name="T74" fmla="*/ 110 w 121"/>
                <a:gd name="T75" fmla="*/ 249 h 249"/>
                <a:gd name="T76" fmla="*/ 121 w 121"/>
                <a:gd name="T77" fmla="*/ 249 h 249"/>
                <a:gd name="T78" fmla="*/ 121 w 121"/>
                <a:gd name="T79" fmla="*/ 175 h 249"/>
                <a:gd name="T80" fmla="*/ 121 w 121"/>
                <a:gd name="T81" fmla="*/ 175 h 249"/>
                <a:gd name="T82" fmla="*/ 113 w 121"/>
                <a:gd name="T83" fmla="*/ 174 h 249"/>
                <a:gd name="T84" fmla="*/ 106 w 121"/>
                <a:gd name="T85" fmla="*/ 171 h 249"/>
                <a:gd name="T86" fmla="*/ 98 w 121"/>
                <a:gd name="T87" fmla="*/ 169 h 249"/>
                <a:gd name="T88" fmla="*/ 91 w 121"/>
                <a:gd name="T89" fmla="*/ 164 h 249"/>
                <a:gd name="T90" fmla="*/ 91 w 121"/>
                <a:gd name="T91" fmla="*/ 164 h 249"/>
                <a:gd name="T92" fmla="*/ 84 w 121"/>
                <a:gd name="T93" fmla="*/ 158 h 249"/>
                <a:gd name="T94" fmla="*/ 79 w 121"/>
                <a:gd name="T95" fmla="*/ 150 h 249"/>
                <a:gd name="T96" fmla="*/ 74 w 121"/>
                <a:gd name="T97" fmla="*/ 141 h 249"/>
                <a:gd name="T98" fmla="*/ 72 w 121"/>
                <a:gd name="T99" fmla="*/ 132 h 249"/>
                <a:gd name="T100" fmla="*/ 71 w 121"/>
                <a:gd name="T101" fmla="*/ 122 h 249"/>
                <a:gd name="T102" fmla="*/ 73 w 121"/>
                <a:gd name="T103" fmla="*/ 113 h 249"/>
                <a:gd name="T104" fmla="*/ 75 w 121"/>
                <a:gd name="T105" fmla="*/ 103 h 249"/>
                <a:gd name="T106" fmla="*/ 81 w 121"/>
                <a:gd name="T107" fmla="*/ 94 h 249"/>
                <a:gd name="T108" fmla="*/ 81 w 121"/>
                <a:gd name="T109" fmla="*/ 94 h 249"/>
                <a:gd name="T110" fmla="*/ 84 w 121"/>
                <a:gd name="T111" fmla="*/ 90 h 249"/>
                <a:gd name="T112" fmla="*/ 89 w 121"/>
                <a:gd name="T113" fmla="*/ 86 h 249"/>
                <a:gd name="T114" fmla="*/ 94 w 121"/>
                <a:gd name="T115" fmla="*/ 83 h 249"/>
                <a:gd name="T116" fmla="*/ 99 w 121"/>
                <a:gd name="T117" fmla="*/ 79 h 249"/>
                <a:gd name="T118" fmla="*/ 110 w 121"/>
                <a:gd name="T119" fmla="*/ 76 h 249"/>
                <a:gd name="T120" fmla="*/ 121 w 121"/>
                <a:gd name="T121" fmla="*/ 75 h 249"/>
                <a:gd name="T122" fmla="*/ 121 w 121"/>
                <a:gd name="T123" fmla="*/ 75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249">
                  <a:moveTo>
                    <a:pt x="121" y="75"/>
                  </a:moveTo>
                  <a:lnTo>
                    <a:pt x="121" y="0"/>
                  </a:lnTo>
                  <a:lnTo>
                    <a:pt x="121" y="0"/>
                  </a:lnTo>
                  <a:lnTo>
                    <a:pt x="111" y="0"/>
                  </a:lnTo>
                  <a:lnTo>
                    <a:pt x="106" y="26"/>
                  </a:lnTo>
                  <a:lnTo>
                    <a:pt x="106" y="26"/>
                  </a:lnTo>
                  <a:lnTo>
                    <a:pt x="91" y="30"/>
                  </a:lnTo>
                  <a:lnTo>
                    <a:pt x="76" y="36"/>
                  </a:lnTo>
                  <a:lnTo>
                    <a:pt x="58" y="17"/>
                  </a:lnTo>
                  <a:lnTo>
                    <a:pt x="58" y="17"/>
                  </a:lnTo>
                  <a:lnTo>
                    <a:pt x="41" y="30"/>
                  </a:lnTo>
                  <a:lnTo>
                    <a:pt x="51" y="54"/>
                  </a:lnTo>
                  <a:lnTo>
                    <a:pt x="51" y="54"/>
                  </a:lnTo>
                  <a:lnTo>
                    <a:pt x="41" y="65"/>
                  </a:lnTo>
                  <a:lnTo>
                    <a:pt x="33" y="79"/>
                  </a:lnTo>
                  <a:lnTo>
                    <a:pt x="7" y="76"/>
                  </a:lnTo>
                  <a:lnTo>
                    <a:pt x="7" y="76"/>
                  </a:lnTo>
                  <a:lnTo>
                    <a:pt x="0" y="95"/>
                  </a:lnTo>
                  <a:lnTo>
                    <a:pt x="23" y="108"/>
                  </a:lnTo>
                  <a:lnTo>
                    <a:pt x="23" y="108"/>
                  </a:lnTo>
                  <a:lnTo>
                    <a:pt x="22" y="124"/>
                  </a:lnTo>
                  <a:lnTo>
                    <a:pt x="23" y="139"/>
                  </a:lnTo>
                  <a:lnTo>
                    <a:pt x="0" y="152"/>
                  </a:lnTo>
                  <a:lnTo>
                    <a:pt x="0" y="152"/>
                  </a:lnTo>
                  <a:lnTo>
                    <a:pt x="6" y="173"/>
                  </a:lnTo>
                  <a:lnTo>
                    <a:pt x="33" y="169"/>
                  </a:lnTo>
                  <a:lnTo>
                    <a:pt x="33" y="169"/>
                  </a:lnTo>
                  <a:lnTo>
                    <a:pt x="41" y="182"/>
                  </a:lnTo>
                  <a:lnTo>
                    <a:pt x="51" y="194"/>
                  </a:lnTo>
                  <a:lnTo>
                    <a:pt x="39" y="217"/>
                  </a:lnTo>
                  <a:lnTo>
                    <a:pt x="48" y="224"/>
                  </a:lnTo>
                  <a:lnTo>
                    <a:pt x="57" y="230"/>
                  </a:lnTo>
                  <a:lnTo>
                    <a:pt x="75" y="213"/>
                  </a:lnTo>
                  <a:lnTo>
                    <a:pt x="75" y="213"/>
                  </a:lnTo>
                  <a:lnTo>
                    <a:pt x="90" y="219"/>
                  </a:lnTo>
                  <a:lnTo>
                    <a:pt x="105" y="222"/>
                  </a:lnTo>
                  <a:lnTo>
                    <a:pt x="110" y="249"/>
                  </a:lnTo>
                  <a:lnTo>
                    <a:pt x="110" y="249"/>
                  </a:lnTo>
                  <a:lnTo>
                    <a:pt x="121" y="249"/>
                  </a:lnTo>
                  <a:lnTo>
                    <a:pt x="121" y="175"/>
                  </a:lnTo>
                  <a:lnTo>
                    <a:pt x="121" y="175"/>
                  </a:lnTo>
                  <a:lnTo>
                    <a:pt x="113" y="174"/>
                  </a:lnTo>
                  <a:lnTo>
                    <a:pt x="106" y="171"/>
                  </a:lnTo>
                  <a:lnTo>
                    <a:pt x="98" y="169"/>
                  </a:lnTo>
                  <a:lnTo>
                    <a:pt x="91" y="164"/>
                  </a:lnTo>
                  <a:lnTo>
                    <a:pt x="91" y="164"/>
                  </a:lnTo>
                  <a:lnTo>
                    <a:pt x="84" y="158"/>
                  </a:lnTo>
                  <a:lnTo>
                    <a:pt x="79" y="150"/>
                  </a:lnTo>
                  <a:lnTo>
                    <a:pt x="74" y="141"/>
                  </a:lnTo>
                  <a:lnTo>
                    <a:pt x="72" y="132"/>
                  </a:lnTo>
                  <a:lnTo>
                    <a:pt x="71" y="122"/>
                  </a:lnTo>
                  <a:lnTo>
                    <a:pt x="73" y="113"/>
                  </a:lnTo>
                  <a:lnTo>
                    <a:pt x="75" y="103"/>
                  </a:lnTo>
                  <a:lnTo>
                    <a:pt x="81" y="94"/>
                  </a:lnTo>
                  <a:lnTo>
                    <a:pt x="81" y="94"/>
                  </a:lnTo>
                  <a:lnTo>
                    <a:pt x="84" y="90"/>
                  </a:lnTo>
                  <a:lnTo>
                    <a:pt x="89" y="86"/>
                  </a:lnTo>
                  <a:lnTo>
                    <a:pt x="94" y="83"/>
                  </a:lnTo>
                  <a:lnTo>
                    <a:pt x="99" y="79"/>
                  </a:lnTo>
                  <a:lnTo>
                    <a:pt x="110" y="76"/>
                  </a:lnTo>
                  <a:lnTo>
                    <a:pt x="121" y="75"/>
                  </a:lnTo>
                  <a:lnTo>
                    <a:pt x="121" y="75"/>
                  </a:lnTo>
                  <a:close/>
                </a:path>
              </a:pathLst>
            </a:custGeom>
            <a:solidFill>
              <a:srgbClr val="FF433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6" name="Freeform 86"/>
            <p:cNvSpPr/>
            <p:nvPr>
              <p:custDataLst>
                <p:tags r:id="rId32"/>
              </p:custDataLst>
            </p:nvPr>
          </p:nvSpPr>
          <p:spPr bwMode="auto">
            <a:xfrm>
              <a:off x="2501901" y="3502026"/>
              <a:ext cx="192088" cy="395288"/>
            </a:xfrm>
            <a:custGeom>
              <a:avLst/>
              <a:gdLst>
                <a:gd name="T0" fmla="*/ 98 w 121"/>
                <a:gd name="T1" fmla="*/ 140 h 249"/>
                <a:gd name="T2" fmla="*/ 121 w 121"/>
                <a:gd name="T3" fmla="*/ 153 h 249"/>
                <a:gd name="T4" fmla="*/ 121 w 121"/>
                <a:gd name="T5" fmla="*/ 153 h 249"/>
                <a:gd name="T6" fmla="*/ 114 w 121"/>
                <a:gd name="T7" fmla="*/ 174 h 249"/>
                <a:gd name="T8" fmla="*/ 89 w 121"/>
                <a:gd name="T9" fmla="*/ 170 h 249"/>
                <a:gd name="T10" fmla="*/ 89 w 121"/>
                <a:gd name="T11" fmla="*/ 170 h 249"/>
                <a:gd name="T12" fmla="*/ 81 w 121"/>
                <a:gd name="T13" fmla="*/ 183 h 249"/>
                <a:gd name="T14" fmla="*/ 70 w 121"/>
                <a:gd name="T15" fmla="*/ 194 h 249"/>
                <a:gd name="T16" fmla="*/ 81 w 121"/>
                <a:gd name="T17" fmla="*/ 219 h 249"/>
                <a:gd name="T18" fmla="*/ 81 w 121"/>
                <a:gd name="T19" fmla="*/ 219 h 249"/>
                <a:gd name="T20" fmla="*/ 64 w 121"/>
                <a:gd name="T21" fmla="*/ 231 h 249"/>
                <a:gd name="T22" fmla="*/ 45 w 121"/>
                <a:gd name="T23" fmla="*/ 213 h 249"/>
                <a:gd name="T24" fmla="*/ 45 w 121"/>
                <a:gd name="T25" fmla="*/ 213 h 249"/>
                <a:gd name="T26" fmla="*/ 30 w 121"/>
                <a:gd name="T27" fmla="*/ 219 h 249"/>
                <a:gd name="T28" fmla="*/ 15 w 121"/>
                <a:gd name="T29" fmla="*/ 222 h 249"/>
                <a:gd name="T30" fmla="*/ 11 w 121"/>
                <a:gd name="T31" fmla="*/ 249 h 249"/>
                <a:gd name="T32" fmla="*/ 11 w 121"/>
                <a:gd name="T33" fmla="*/ 249 h 249"/>
                <a:gd name="T34" fmla="*/ 0 w 121"/>
                <a:gd name="T35" fmla="*/ 249 h 249"/>
                <a:gd name="T36" fmla="*/ 0 w 121"/>
                <a:gd name="T37" fmla="*/ 175 h 249"/>
                <a:gd name="T38" fmla="*/ 0 w 121"/>
                <a:gd name="T39" fmla="*/ 175 h 249"/>
                <a:gd name="T40" fmla="*/ 12 w 121"/>
                <a:gd name="T41" fmla="*/ 173 h 249"/>
                <a:gd name="T42" fmla="*/ 22 w 121"/>
                <a:gd name="T43" fmla="*/ 169 h 249"/>
                <a:gd name="T44" fmla="*/ 28 w 121"/>
                <a:gd name="T45" fmla="*/ 167 h 249"/>
                <a:gd name="T46" fmla="*/ 32 w 121"/>
                <a:gd name="T47" fmla="*/ 162 h 249"/>
                <a:gd name="T48" fmla="*/ 37 w 121"/>
                <a:gd name="T49" fmla="*/ 159 h 249"/>
                <a:gd name="T50" fmla="*/ 40 w 121"/>
                <a:gd name="T51" fmla="*/ 154 h 249"/>
                <a:gd name="T52" fmla="*/ 40 w 121"/>
                <a:gd name="T53" fmla="*/ 154 h 249"/>
                <a:gd name="T54" fmla="*/ 46 w 121"/>
                <a:gd name="T55" fmla="*/ 145 h 249"/>
                <a:gd name="T56" fmla="*/ 49 w 121"/>
                <a:gd name="T57" fmla="*/ 136 h 249"/>
                <a:gd name="T58" fmla="*/ 50 w 121"/>
                <a:gd name="T59" fmla="*/ 126 h 249"/>
                <a:gd name="T60" fmla="*/ 50 w 121"/>
                <a:gd name="T61" fmla="*/ 116 h 249"/>
                <a:gd name="T62" fmla="*/ 47 w 121"/>
                <a:gd name="T63" fmla="*/ 107 h 249"/>
                <a:gd name="T64" fmla="*/ 43 w 121"/>
                <a:gd name="T65" fmla="*/ 99 h 249"/>
                <a:gd name="T66" fmla="*/ 37 w 121"/>
                <a:gd name="T67" fmla="*/ 91 h 249"/>
                <a:gd name="T68" fmla="*/ 30 w 121"/>
                <a:gd name="T69" fmla="*/ 84 h 249"/>
                <a:gd name="T70" fmla="*/ 30 w 121"/>
                <a:gd name="T71" fmla="*/ 84 h 249"/>
                <a:gd name="T72" fmla="*/ 23 w 121"/>
                <a:gd name="T73" fmla="*/ 79 h 249"/>
                <a:gd name="T74" fmla="*/ 15 w 121"/>
                <a:gd name="T75" fmla="*/ 77 h 249"/>
                <a:gd name="T76" fmla="*/ 8 w 121"/>
                <a:gd name="T77" fmla="*/ 75 h 249"/>
                <a:gd name="T78" fmla="*/ 0 w 121"/>
                <a:gd name="T79" fmla="*/ 75 h 249"/>
                <a:gd name="T80" fmla="*/ 0 w 121"/>
                <a:gd name="T81" fmla="*/ 0 h 249"/>
                <a:gd name="T82" fmla="*/ 0 w 121"/>
                <a:gd name="T83" fmla="*/ 0 h 249"/>
                <a:gd name="T84" fmla="*/ 12 w 121"/>
                <a:gd name="T85" fmla="*/ 0 h 249"/>
                <a:gd name="T86" fmla="*/ 16 w 121"/>
                <a:gd name="T87" fmla="*/ 26 h 249"/>
                <a:gd name="T88" fmla="*/ 16 w 121"/>
                <a:gd name="T89" fmla="*/ 26 h 249"/>
                <a:gd name="T90" fmla="*/ 31 w 121"/>
                <a:gd name="T91" fmla="*/ 30 h 249"/>
                <a:gd name="T92" fmla="*/ 46 w 121"/>
                <a:gd name="T93" fmla="*/ 36 h 249"/>
                <a:gd name="T94" fmla="*/ 65 w 121"/>
                <a:gd name="T95" fmla="*/ 18 h 249"/>
                <a:gd name="T96" fmla="*/ 74 w 121"/>
                <a:gd name="T97" fmla="*/ 24 h 249"/>
                <a:gd name="T98" fmla="*/ 82 w 121"/>
                <a:gd name="T99" fmla="*/ 31 h 249"/>
                <a:gd name="T100" fmla="*/ 70 w 121"/>
                <a:gd name="T101" fmla="*/ 54 h 249"/>
                <a:gd name="T102" fmla="*/ 70 w 121"/>
                <a:gd name="T103" fmla="*/ 54 h 249"/>
                <a:gd name="T104" fmla="*/ 81 w 121"/>
                <a:gd name="T105" fmla="*/ 67 h 249"/>
                <a:gd name="T106" fmla="*/ 89 w 121"/>
                <a:gd name="T107" fmla="*/ 79 h 249"/>
                <a:gd name="T108" fmla="*/ 115 w 121"/>
                <a:gd name="T109" fmla="*/ 77 h 249"/>
                <a:gd name="T110" fmla="*/ 115 w 121"/>
                <a:gd name="T111" fmla="*/ 77 h 249"/>
                <a:gd name="T112" fmla="*/ 121 w 121"/>
                <a:gd name="T113" fmla="*/ 97 h 249"/>
                <a:gd name="T114" fmla="*/ 98 w 121"/>
                <a:gd name="T115" fmla="*/ 109 h 249"/>
                <a:gd name="T116" fmla="*/ 98 w 121"/>
                <a:gd name="T117" fmla="*/ 109 h 249"/>
                <a:gd name="T118" fmla="*/ 99 w 121"/>
                <a:gd name="T119" fmla="*/ 124 h 249"/>
                <a:gd name="T120" fmla="*/ 98 w 121"/>
                <a:gd name="T121" fmla="*/ 140 h 249"/>
                <a:gd name="T122" fmla="*/ 98 w 121"/>
                <a:gd name="T123" fmla="*/ 1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249">
                  <a:moveTo>
                    <a:pt x="98" y="140"/>
                  </a:moveTo>
                  <a:lnTo>
                    <a:pt x="121" y="153"/>
                  </a:lnTo>
                  <a:lnTo>
                    <a:pt x="121" y="153"/>
                  </a:lnTo>
                  <a:lnTo>
                    <a:pt x="114" y="174"/>
                  </a:lnTo>
                  <a:lnTo>
                    <a:pt x="89" y="170"/>
                  </a:lnTo>
                  <a:lnTo>
                    <a:pt x="89" y="170"/>
                  </a:lnTo>
                  <a:lnTo>
                    <a:pt x="81" y="183"/>
                  </a:lnTo>
                  <a:lnTo>
                    <a:pt x="70" y="194"/>
                  </a:lnTo>
                  <a:lnTo>
                    <a:pt x="81" y="219"/>
                  </a:lnTo>
                  <a:lnTo>
                    <a:pt x="81" y="219"/>
                  </a:lnTo>
                  <a:lnTo>
                    <a:pt x="64" y="231"/>
                  </a:lnTo>
                  <a:lnTo>
                    <a:pt x="45" y="213"/>
                  </a:lnTo>
                  <a:lnTo>
                    <a:pt x="45" y="213"/>
                  </a:lnTo>
                  <a:lnTo>
                    <a:pt x="30" y="219"/>
                  </a:lnTo>
                  <a:lnTo>
                    <a:pt x="15" y="222"/>
                  </a:lnTo>
                  <a:lnTo>
                    <a:pt x="11" y="249"/>
                  </a:lnTo>
                  <a:lnTo>
                    <a:pt x="11" y="249"/>
                  </a:lnTo>
                  <a:lnTo>
                    <a:pt x="0" y="249"/>
                  </a:lnTo>
                  <a:lnTo>
                    <a:pt x="0" y="175"/>
                  </a:lnTo>
                  <a:lnTo>
                    <a:pt x="0" y="175"/>
                  </a:lnTo>
                  <a:lnTo>
                    <a:pt x="12" y="173"/>
                  </a:lnTo>
                  <a:lnTo>
                    <a:pt x="22" y="169"/>
                  </a:lnTo>
                  <a:lnTo>
                    <a:pt x="28" y="167"/>
                  </a:lnTo>
                  <a:lnTo>
                    <a:pt x="32" y="162"/>
                  </a:lnTo>
                  <a:lnTo>
                    <a:pt x="37" y="159"/>
                  </a:lnTo>
                  <a:lnTo>
                    <a:pt x="40" y="154"/>
                  </a:lnTo>
                  <a:lnTo>
                    <a:pt x="40" y="154"/>
                  </a:lnTo>
                  <a:lnTo>
                    <a:pt x="46" y="145"/>
                  </a:lnTo>
                  <a:lnTo>
                    <a:pt x="49" y="136"/>
                  </a:lnTo>
                  <a:lnTo>
                    <a:pt x="50" y="126"/>
                  </a:lnTo>
                  <a:lnTo>
                    <a:pt x="50" y="116"/>
                  </a:lnTo>
                  <a:lnTo>
                    <a:pt x="47" y="107"/>
                  </a:lnTo>
                  <a:lnTo>
                    <a:pt x="43" y="99"/>
                  </a:lnTo>
                  <a:lnTo>
                    <a:pt x="37" y="91"/>
                  </a:lnTo>
                  <a:lnTo>
                    <a:pt x="30" y="84"/>
                  </a:lnTo>
                  <a:lnTo>
                    <a:pt x="30" y="84"/>
                  </a:lnTo>
                  <a:lnTo>
                    <a:pt x="23" y="79"/>
                  </a:lnTo>
                  <a:lnTo>
                    <a:pt x="15" y="77"/>
                  </a:lnTo>
                  <a:lnTo>
                    <a:pt x="8" y="75"/>
                  </a:lnTo>
                  <a:lnTo>
                    <a:pt x="0" y="75"/>
                  </a:lnTo>
                  <a:lnTo>
                    <a:pt x="0" y="0"/>
                  </a:lnTo>
                  <a:lnTo>
                    <a:pt x="0" y="0"/>
                  </a:lnTo>
                  <a:lnTo>
                    <a:pt x="12" y="0"/>
                  </a:lnTo>
                  <a:lnTo>
                    <a:pt x="16" y="26"/>
                  </a:lnTo>
                  <a:lnTo>
                    <a:pt x="16" y="26"/>
                  </a:lnTo>
                  <a:lnTo>
                    <a:pt x="31" y="30"/>
                  </a:lnTo>
                  <a:lnTo>
                    <a:pt x="46" y="36"/>
                  </a:lnTo>
                  <a:lnTo>
                    <a:pt x="65" y="18"/>
                  </a:lnTo>
                  <a:lnTo>
                    <a:pt x="74" y="24"/>
                  </a:lnTo>
                  <a:lnTo>
                    <a:pt x="82" y="31"/>
                  </a:lnTo>
                  <a:lnTo>
                    <a:pt x="70" y="54"/>
                  </a:lnTo>
                  <a:lnTo>
                    <a:pt x="70" y="54"/>
                  </a:lnTo>
                  <a:lnTo>
                    <a:pt x="81" y="67"/>
                  </a:lnTo>
                  <a:lnTo>
                    <a:pt x="89" y="79"/>
                  </a:lnTo>
                  <a:lnTo>
                    <a:pt x="115" y="77"/>
                  </a:lnTo>
                  <a:lnTo>
                    <a:pt x="115" y="77"/>
                  </a:lnTo>
                  <a:lnTo>
                    <a:pt x="121" y="97"/>
                  </a:lnTo>
                  <a:lnTo>
                    <a:pt x="98" y="109"/>
                  </a:lnTo>
                  <a:lnTo>
                    <a:pt x="98" y="109"/>
                  </a:lnTo>
                  <a:lnTo>
                    <a:pt x="99" y="124"/>
                  </a:lnTo>
                  <a:lnTo>
                    <a:pt x="98" y="140"/>
                  </a:lnTo>
                  <a:lnTo>
                    <a:pt x="98" y="140"/>
                  </a:lnTo>
                  <a:close/>
                </a:path>
              </a:pathLst>
            </a:custGeom>
            <a:solidFill>
              <a:srgbClr val="E00B0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7" name="Rectangle 87"/>
            <p:cNvSpPr>
              <a:spLocks noChangeArrowheads="1"/>
            </p:cNvSpPr>
            <p:nvPr>
              <p:custDataLst>
                <p:tags r:id="rId33"/>
              </p:custDataLst>
            </p:nvPr>
          </p:nvSpPr>
          <p:spPr bwMode="auto">
            <a:xfrm>
              <a:off x="2544763" y="2919413"/>
              <a:ext cx="63500" cy="225425"/>
            </a:xfrm>
            <a:prstGeom prst="rect">
              <a:avLst/>
            </a:prstGeom>
            <a:solidFill>
              <a:srgbClr val="FFC7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
              <a:endParaRPr lang="zh-CN" altLang="en-US" sz="1350"/>
            </a:p>
          </p:txBody>
        </p:sp>
        <p:sp>
          <p:nvSpPr>
            <p:cNvPr id="88" name="Freeform 88"/>
            <p:cNvSpPr/>
            <p:nvPr>
              <p:custDataLst>
                <p:tags r:id="rId34"/>
              </p:custDataLst>
            </p:nvPr>
          </p:nvSpPr>
          <p:spPr bwMode="auto">
            <a:xfrm>
              <a:off x="2187576" y="2992438"/>
              <a:ext cx="169863" cy="228600"/>
            </a:xfrm>
            <a:custGeom>
              <a:avLst/>
              <a:gdLst>
                <a:gd name="T0" fmla="*/ 107 w 107"/>
                <a:gd name="T1" fmla="*/ 124 h 144"/>
                <a:gd name="T2" fmla="*/ 72 w 107"/>
                <a:gd name="T3" fmla="*/ 144 h 144"/>
                <a:gd name="T4" fmla="*/ 0 w 107"/>
                <a:gd name="T5" fmla="*/ 19 h 144"/>
                <a:gd name="T6" fmla="*/ 36 w 107"/>
                <a:gd name="T7" fmla="*/ 0 h 144"/>
                <a:gd name="T8" fmla="*/ 107 w 107"/>
                <a:gd name="T9" fmla="*/ 124 h 144"/>
              </a:gdLst>
              <a:ahLst/>
              <a:cxnLst>
                <a:cxn ang="0">
                  <a:pos x="T0" y="T1"/>
                </a:cxn>
                <a:cxn ang="0">
                  <a:pos x="T2" y="T3"/>
                </a:cxn>
                <a:cxn ang="0">
                  <a:pos x="T4" y="T5"/>
                </a:cxn>
                <a:cxn ang="0">
                  <a:pos x="T6" y="T7"/>
                </a:cxn>
                <a:cxn ang="0">
                  <a:pos x="T8" y="T9"/>
                </a:cxn>
              </a:cxnLst>
              <a:rect l="0" t="0" r="r" b="b"/>
              <a:pathLst>
                <a:path w="107" h="144">
                  <a:moveTo>
                    <a:pt x="107" y="124"/>
                  </a:moveTo>
                  <a:lnTo>
                    <a:pt x="72" y="144"/>
                  </a:lnTo>
                  <a:lnTo>
                    <a:pt x="0" y="19"/>
                  </a:lnTo>
                  <a:lnTo>
                    <a:pt x="36" y="0"/>
                  </a:lnTo>
                  <a:lnTo>
                    <a:pt x="107" y="124"/>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9" name="Freeform 89"/>
            <p:cNvSpPr/>
            <p:nvPr>
              <p:custDataLst>
                <p:tags r:id="rId35"/>
              </p:custDataLst>
            </p:nvPr>
          </p:nvSpPr>
          <p:spPr bwMode="auto">
            <a:xfrm>
              <a:off x="1931988" y="3236913"/>
              <a:ext cx="230188" cy="169863"/>
            </a:xfrm>
            <a:custGeom>
              <a:avLst/>
              <a:gdLst>
                <a:gd name="T0" fmla="*/ 145 w 145"/>
                <a:gd name="T1" fmla="*/ 71 h 107"/>
                <a:gd name="T2" fmla="*/ 124 w 145"/>
                <a:gd name="T3" fmla="*/ 107 h 107"/>
                <a:gd name="T4" fmla="*/ 0 w 145"/>
                <a:gd name="T5" fmla="*/ 36 h 107"/>
                <a:gd name="T6" fmla="*/ 21 w 145"/>
                <a:gd name="T7" fmla="*/ 0 h 107"/>
                <a:gd name="T8" fmla="*/ 145 w 145"/>
                <a:gd name="T9" fmla="*/ 71 h 107"/>
              </a:gdLst>
              <a:ahLst/>
              <a:cxnLst>
                <a:cxn ang="0">
                  <a:pos x="T0" y="T1"/>
                </a:cxn>
                <a:cxn ang="0">
                  <a:pos x="T2" y="T3"/>
                </a:cxn>
                <a:cxn ang="0">
                  <a:pos x="T4" y="T5"/>
                </a:cxn>
                <a:cxn ang="0">
                  <a:pos x="T6" y="T7"/>
                </a:cxn>
                <a:cxn ang="0">
                  <a:pos x="T8" y="T9"/>
                </a:cxn>
              </a:cxnLst>
              <a:rect l="0" t="0" r="r" b="b"/>
              <a:pathLst>
                <a:path w="145" h="107">
                  <a:moveTo>
                    <a:pt x="145" y="71"/>
                  </a:moveTo>
                  <a:lnTo>
                    <a:pt x="124" y="107"/>
                  </a:lnTo>
                  <a:lnTo>
                    <a:pt x="0" y="36"/>
                  </a:lnTo>
                  <a:lnTo>
                    <a:pt x="21" y="0"/>
                  </a:lnTo>
                  <a:lnTo>
                    <a:pt x="145" y="71"/>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90" name="Rectangle 90"/>
            <p:cNvSpPr>
              <a:spLocks noChangeArrowheads="1"/>
            </p:cNvSpPr>
            <p:nvPr>
              <p:custDataLst>
                <p:tags r:id="rId36"/>
              </p:custDataLst>
            </p:nvPr>
          </p:nvSpPr>
          <p:spPr bwMode="auto">
            <a:xfrm>
              <a:off x="1846263" y="3589338"/>
              <a:ext cx="228600" cy="63500"/>
            </a:xfrm>
            <a:prstGeom prst="rect">
              <a:avLst/>
            </a:prstGeom>
            <a:solidFill>
              <a:srgbClr val="FFC7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
              <a:endParaRPr lang="zh-CN" altLang="en-US" sz="1350"/>
            </a:p>
          </p:txBody>
        </p:sp>
        <p:sp>
          <p:nvSpPr>
            <p:cNvPr id="146" name="Freeform 91"/>
            <p:cNvSpPr/>
            <p:nvPr>
              <p:custDataLst>
                <p:tags r:id="rId37"/>
              </p:custDataLst>
            </p:nvPr>
          </p:nvSpPr>
          <p:spPr bwMode="auto">
            <a:xfrm>
              <a:off x="1919288" y="3840163"/>
              <a:ext cx="230188" cy="169863"/>
            </a:xfrm>
            <a:custGeom>
              <a:avLst/>
              <a:gdLst>
                <a:gd name="T0" fmla="*/ 124 w 145"/>
                <a:gd name="T1" fmla="*/ 0 h 107"/>
                <a:gd name="T2" fmla="*/ 145 w 145"/>
                <a:gd name="T3" fmla="*/ 36 h 107"/>
                <a:gd name="T4" fmla="*/ 21 w 145"/>
                <a:gd name="T5" fmla="*/ 107 h 107"/>
                <a:gd name="T6" fmla="*/ 0 w 145"/>
                <a:gd name="T7" fmla="*/ 71 h 107"/>
                <a:gd name="T8" fmla="*/ 124 w 145"/>
                <a:gd name="T9" fmla="*/ 0 h 107"/>
              </a:gdLst>
              <a:ahLst/>
              <a:cxnLst>
                <a:cxn ang="0">
                  <a:pos x="T0" y="T1"/>
                </a:cxn>
                <a:cxn ang="0">
                  <a:pos x="T2" y="T3"/>
                </a:cxn>
                <a:cxn ang="0">
                  <a:pos x="T4" y="T5"/>
                </a:cxn>
                <a:cxn ang="0">
                  <a:pos x="T6" y="T7"/>
                </a:cxn>
                <a:cxn ang="0">
                  <a:pos x="T8" y="T9"/>
                </a:cxn>
              </a:cxnLst>
              <a:rect l="0" t="0" r="r" b="b"/>
              <a:pathLst>
                <a:path w="145" h="107">
                  <a:moveTo>
                    <a:pt x="124" y="0"/>
                  </a:moveTo>
                  <a:lnTo>
                    <a:pt x="145" y="36"/>
                  </a:lnTo>
                  <a:lnTo>
                    <a:pt x="21" y="107"/>
                  </a:lnTo>
                  <a:lnTo>
                    <a:pt x="0" y="71"/>
                  </a:lnTo>
                  <a:lnTo>
                    <a:pt x="124" y="0"/>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47" name="Freeform 92"/>
            <p:cNvSpPr/>
            <p:nvPr>
              <p:custDataLst>
                <p:tags r:id="rId38"/>
              </p:custDataLst>
            </p:nvPr>
          </p:nvSpPr>
          <p:spPr bwMode="auto">
            <a:xfrm>
              <a:off x="2962276" y="3863976"/>
              <a:ext cx="230188" cy="169863"/>
            </a:xfrm>
            <a:custGeom>
              <a:avLst/>
              <a:gdLst>
                <a:gd name="T0" fmla="*/ 0 w 145"/>
                <a:gd name="T1" fmla="*/ 34 h 107"/>
                <a:gd name="T2" fmla="*/ 21 w 145"/>
                <a:gd name="T3" fmla="*/ 0 h 107"/>
                <a:gd name="T4" fmla="*/ 145 w 145"/>
                <a:gd name="T5" fmla="*/ 71 h 107"/>
                <a:gd name="T6" fmla="*/ 125 w 145"/>
                <a:gd name="T7" fmla="*/ 107 h 107"/>
                <a:gd name="T8" fmla="*/ 0 w 145"/>
                <a:gd name="T9" fmla="*/ 34 h 107"/>
              </a:gdLst>
              <a:ahLst/>
              <a:cxnLst>
                <a:cxn ang="0">
                  <a:pos x="T0" y="T1"/>
                </a:cxn>
                <a:cxn ang="0">
                  <a:pos x="T2" y="T3"/>
                </a:cxn>
                <a:cxn ang="0">
                  <a:pos x="T4" y="T5"/>
                </a:cxn>
                <a:cxn ang="0">
                  <a:pos x="T6" y="T7"/>
                </a:cxn>
                <a:cxn ang="0">
                  <a:pos x="T8" y="T9"/>
                </a:cxn>
              </a:cxnLst>
              <a:rect l="0" t="0" r="r" b="b"/>
              <a:pathLst>
                <a:path w="145" h="107">
                  <a:moveTo>
                    <a:pt x="0" y="34"/>
                  </a:moveTo>
                  <a:lnTo>
                    <a:pt x="21" y="0"/>
                  </a:lnTo>
                  <a:lnTo>
                    <a:pt x="145" y="71"/>
                  </a:lnTo>
                  <a:lnTo>
                    <a:pt x="125" y="107"/>
                  </a:lnTo>
                  <a:lnTo>
                    <a:pt x="0" y="34"/>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48" name="Rectangle 93"/>
            <p:cNvSpPr>
              <a:spLocks noChangeArrowheads="1"/>
            </p:cNvSpPr>
            <p:nvPr>
              <p:custDataLst>
                <p:tags r:id="rId39"/>
              </p:custDataLst>
            </p:nvPr>
          </p:nvSpPr>
          <p:spPr bwMode="auto">
            <a:xfrm>
              <a:off x="3052763" y="3616326"/>
              <a:ext cx="225425" cy="65088"/>
            </a:xfrm>
            <a:prstGeom prst="rect">
              <a:avLst/>
            </a:prstGeom>
            <a:solidFill>
              <a:srgbClr val="FFC7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
              <a:endParaRPr lang="zh-CN" altLang="en-US" sz="1350"/>
            </a:p>
          </p:txBody>
        </p:sp>
        <p:sp>
          <p:nvSpPr>
            <p:cNvPr id="149" name="Freeform 94"/>
            <p:cNvSpPr/>
            <p:nvPr>
              <p:custDataLst>
                <p:tags r:id="rId40"/>
              </p:custDataLst>
            </p:nvPr>
          </p:nvSpPr>
          <p:spPr bwMode="auto">
            <a:xfrm>
              <a:off x="2976563" y="3260726"/>
              <a:ext cx="228600" cy="169863"/>
            </a:xfrm>
            <a:custGeom>
              <a:avLst/>
              <a:gdLst>
                <a:gd name="T0" fmla="*/ 20 w 144"/>
                <a:gd name="T1" fmla="*/ 107 h 107"/>
                <a:gd name="T2" fmla="*/ 0 w 144"/>
                <a:gd name="T3" fmla="*/ 71 h 107"/>
                <a:gd name="T4" fmla="*/ 125 w 144"/>
                <a:gd name="T5" fmla="*/ 0 h 107"/>
                <a:gd name="T6" fmla="*/ 144 w 144"/>
                <a:gd name="T7" fmla="*/ 36 h 107"/>
                <a:gd name="T8" fmla="*/ 20 w 144"/>
                <a:gd name="T9" fmla="*/ 107 h 107"/>
              </a:gdLst>
              <a:ahLst/>
              <a:cxnLst>
                <a:cxn ang="0">
                  <a:pos x="T0" y="T1"/>
                </a:cxn>
                <a:cxn ang="0">
                  <a:pos x="T2" y="T3"/>
                </a:cxn>
                <a:cxn ang="0">
                  <a:pos x="T4" y="T5"/>
                </a:cxn>
                <a:cxn ang="0">
                  <a:pos x="T6" y="T7"/>
                </a:cxn>
                <a:cxn ang="0">
                  <a:pos x="T8" y="T9"/>
                </a:cxn>
              </a:cxnLst>
              <a:rect l="0" t="0" r="r" b="b"/>
              <a:pathLst>
                <a:path w="144" h="107">
                  <a:moveTo>
                    <a:pt x="20" y="107"/>
                  </a:moveTo>
                  <a:lnTo>
                    <a:pt x="0" y="71"/>
                  </a:lnTo>
                  <a:lnTo>
                    <a:pt x="125" y="0"/>
                  </a:lnTo>
                  <a:lnTo>
                    <a:pt x="144" y="36"/>
                  </a:lnTo>
                  <a:lnTo>
                    <a:pt x="20" y="107"/>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50" name="Freeform 95"/>
            <p:cNvSpPr/>
            <p:nvPr>
              <p:custDataLst>
                <p:tags r:id="rId41"/>
              </p:custDataLst>
            </p:nvPr>
          </p:nvSpPr>
          <p:spPr bwMode="auto">
            <a:xfrm>
              <a:off x="2790826" y="3005138"/>
              <a:ext cx="169863" cy="230188"/>
            </a:xfrm>
            <a:custGeom>
              <a:avLst/>
              <a:gdLst>
                <a:gd name="T0" fmla="*/ 36 w 107"/>
                <a:gd name="T1" fmla="*/ 145 h 145"/>
                <a:gd name="T2" fmla="*/ 0 w 107"/>
                <a:gd name="T3" fmla="*/ 124 h 145"/>
                <a:gd name="T4" fmla="*/ 71 w 107"/>
                <a:gd name="T5" fmla="*/ 0 h 145"/>
                <a:gd name="T6" fmla="*/ 107 w 107"/>
                <a:gd name="T7" fmla="*/ 21 h 145"/>
                <a:gd name="T8" fmla="*/ 36 w 107"/>
                <a:gd name="T9" fmla="*/ 145 h 145"/>
              </a:gdLst>
              <a:ahLst/>
              <a:cxnLst>
                <a:cxn ang="0">
                  <a:pos x="T0" y="T1"/>
                </a:cxn>
                <a:cxn ang="0">
                  <a:pos x="T2" y="T3"/>
                </a:cxn>
                <a:cxn ang="0">
                  <a:pos x="T4" y="T5"/>
                </a:cxn>
                <a:cxn ang="0">
                  <a:pos x="T6" y="T7"/>
                </a:cxn>
                <a:cxn ang="0">
                  <a:pos x="T8" y="T9"/>
                </a:cxn>
              </a:cxnLst>
              <a:rect l="0" t="0" r="r" b="b"/>
              <a:pathLst>
                <a:path w="107" h="145">
                  <a:moveTo>
                    <a:pt x="36" y="145"/>
                  </a:moveTo>
                  <a:lnTo>
                    <a:pt x="0" y="124"/>
                  </a:lnTo>
                  <a:lnTo>
                    <a:pt x="71" y="0"/>
                  </a:lnTo>
                  <a:lnTo>
                    <a:pt x="107" y="21"/>
                  </a:lnTo>
                  <a:lnTo>
                    <a:pt x="36" y="145"/>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grpSp>
      <p:grpSp>
        <p:nvGrpSpPr>
          <p:cNvPr id="151" name="组合 150"/>
          <p:cNvGrpSpPr/>
          <p:nvPr>
            <p:custDataLst>
              <p:tags r:id="rId42"/>
            </p:custDataLst>
          </p:nvPr>
        </p:nvGrpSpPr>
        <p:grpSpPr>
          <a:xfrm>
            <a:off x="1989875" y="3358139"/>
            <a:ext cx="247985" cy="246898"/>
            <a:chOff x="8456368" y="5632577"/>
            <a:chExt cx="330647" cy="329197"/>
          </a:xfrm>
          <a:solidFill>
            <a:srgbClr val="595959">
              <a:lumMod val="65000"/>
              <a:lumOff val="35000"/>
            </a:srgbClr>
          </a:solidFill>
        </p:grpSpPr>
        <p:sp>
          <p:nvSpPr>
            <p:cNvPr id="152" name="Freeform 65"/>
            <p:cNvSpPr>
              <a:spLocks noEditPoints="1"/>
            </p:cNvSpPr>
            <p:nvPr>
              <p:custDataLst>
                <p:tags r:id="rId43"/>
              </p:custDataLst>
            </p:nvPr>
          </p:nvSpPr>
          <p:spPr bwMode="auto">
            <a:xfrm>
              <a:off x="8576735" y="5758745"/>
              <a:ext cx="184176" cy="176925"/>
            </a:xfrm>
            <a:custGeom>
              <a:avLst/>
              <a:gdLst>
                <a:gd name="T0" fmla="*/ 7 w 35"/>
                <a:gd name="T1" fmla="*/ 1 h 34"/>
                <a:gd name="T2" fmla="*/ 7 w 35"/>
                <a:gd name="T3" fmla="*/ 1 h 34"/>
                <a:gd name="T4" fmla="*/ 11 w 35"/>
                <a:gd name="T5" fmla="*/ 0 h 34"/>
                <a:gd name="T6" fmla="*/ 18 w 35"/>
                <a:gd name="T7" fmla="*/ 5 h 34"/>
                <a:gd name="T8" fmla="*/ 17 w 35"/>
                <a:gd name="T9" fmla="*/ 10 h 34"/>
                <a:gd name="T10" fmla="*/ 16 w 35"/>
                <a:gd name="T11" fmla="*/ 11 h 34"/>
                <a:gd name="T12" fmla="*/ 34 w 35"/>
                <a:gd name="T13" fmla="*/ 27 h 34"/>
                <a:gd name="T14" fmla="*/ 34 w 35"/>
                <a:gd name="T15" fmla="*/ 33 h 34"/>
                <a:gd name="T16" fmla="*/ 34 w 35"/>
                <a:gd name="T17" fmla="*/ 33 h 34"/>
                <a:gd name="T18" fmla="*/ 28 w 35"/>
                <a:gd name="T19" fmla="*/ 33 h 34"/>
                <a:gd name="T20" fmla="*/ 12 w 35"/>
                <a:gd name="T21" fmla="*/ 16 h 34"/>
                <a:gd name="T22" fmla="*/ 11 w 35"/>
                <a:gd name="T23" fmla="*/ 16 h 34"/>
                <a:gd name="T24" fmla="*/ 6 w 35"/>
                <a:gd name="T25" fmla="*/ 17 h 34"/>
                <a:gd name="T26" fmla="*/ 0 w 35"/>
                <a:gd name="T27" fmla="*/ 10 h 34"/>
                <a:gd name="T28" fmla="*/ 2 w 35"/>
                <a:gd name="T29" fmla="*/ 6 h 34"/>
                <a:gd name="T30" fmla="*/ 2 w 35"/>
                <a:gd name="T31" fmla="*/ 6 h 34"/>
                <a:gd name="T32" fmla="*/ 2 w 35"/>
                <a:gd name="T33" fmla="*/ 6 h 34"/>
                <a:gd name="T34" fmla="*/ 6 w 35"/>
                <a:gd name="T35" fmla="*/ 11 h 34"/>
                <a:gd name="T36" fmla="*/ 10 w 35"/>
                <a:gd name="T37" fmla="*/ 9 h 34"/>
                <a:gd name="T38" fmla="*/ 12 w 35"/>
                <a:gd name="T39" fmla="*/ 5 h 34"/>
                <a:gd name="T40" fmla="*/ 7 w 35"/>
                <a:gd name="T41" fmla="*/ 1 h 34"/>
                <a:gd name="T42" fmla="*/ 7 w 35"/>
                <a:gd name="T43" fmla="*/ 1 h 34"/>
                <a:gd name="T44" fmla="*/ 30 w 35"/>
                <a:gd name="T45" fmla="*/ 29 h 34"/>
                <a:gd name="T46" fmla="*/ 32 w 35"/>
                <a:gd name="T47" fmla="*/ 29 h 34"/>
                <a:gd name="T48" fmla="*/ 32 w 35"/>
                <a:gd name="T49" fmla="*/ 31 h 34"/>
                <a:gd name="T50" fmla="*/ 30 w 35"/>
                <a:gd name="T51" fmla="*/ 31 h 34"/>
                <a:gd name="T52" fmla="*/ 30 w 35"/>
                <a:gd name="T53"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34">
                  <a:moveTo>
                    <a:pt x="7" y="1"/>
                  </a:moveTo>
                  <a:cubicBezTo>
                    <a:pt x="7" y="1"/>
                    <a:pt x="7" y="1"/>
                    <a:pt x="7" y="1"/>
                  </a:cubicBezTo>
                  <a:cubicBezTo>
                    <a:pt x="11" y="0"/>
                    <a:pt x="11" y="0"/>
                    <a:pt x="11" y="0"/>
                  </a:cubicBezTo>
                  <a:cubicBezTo>
                    <a:pt x="18" y="5"/>
                    <a:pt x="18" y="5"/>
                    <a:pt x="18" y="5"/>
                  </a:cubicBezTo>
                  <a:cubicBezTo>
                    <a:pt x="17" y="10"/>
                    <a:pt x="17" y="10"/>
                    <a:pt x="17" y="10"/>
                  </a:cubicBezTo>
                  <a:cubicBezTo>
                    <a:pt x="16" y="11"/>
                    <a:pt x="16" y="11"/>
                    <a:pt x="16" y="11"/>
                  </a:cubicBezTo>
                  <a:cubicBezTo>
                    <a:pt x="34" y="27"/>
                    <a:pt x="34" y="27"/>
                    <a:pt x="34" y="27"/>
                  </a:cubicBezTo>
                  <a:cubicBezTo>
                    <a:pt x="35" y="29"/>
                    <a:pt x="35" y="31"/>
                    <a:pt x="34" y="33"/>
                  </a:cubicBezTo>
                  <a:cubicBezTo>
                    <a:pt x="34" y="33"/>
                    <a:pt x="34" y="33"/>
                    <a:pt x="34" y="33"/>
                  </a:cubicBezTo>
                  <a:cubicBezTo>
                    <a:pt x="32" y="34"/>
                    <a:pt x="30" y="34"/>
                    <a:pt x="28" y="33"/>
                  </a:cubicBezTo>
                  <a:cubicBezTo>
                    <a:pt x="12" y="16"/>
                    <a:pt x="12" y="16"/>
                    <a:pt x="12" y="16"/>
                  </a:cubicBezTo>
                  <a:cubicBezTo>
                    <a:pt x="11" y="16"/>
                    <a:pt x="11" y="16"/>
                    <a:pt x="11" y="16"/>
                  </a:cubicBezTo>
                  <a:cubicBezTo>
                    <a:pt x="6" y="17"/>
                    <a:pt x="6" y="17"/>
                    <a:pt x="6" y="17"/>
                  </a:cubicBezTo>
                  <a:cubicBezTo>
                    <a:pt x="0" y="10"/>
                    <a:pt x="0" y="10"/>
                    <a:pt x="0" y="10"/>
                  </a:cubicBezTo>
                  <a:cubicBezTo>
                    <a:pt x="2" y="6"/>
                    <a:pt x="2" y="6"/>
                    <a:pt x="2" y="6"/>
                  </a:cubicBezTo>
                  <a:cubicBezTo>
                    <a:pt x="2" y="6"/>
                    <a:pt x="2" y="6"/>
                    <a:pt x="2" y="6"/>
                  </a:cubicBezTo>
                  <a:cubicBezTo>
                    <a:pt x="2" y="6"/>
                    <a:pt x="2" y="6"/>
                    <a:pt x="2" y="6"/>
                  </a:cubicBezTo>
                  <a:cubicBezTo>
                    <a:pt x="6" y="11"/>
                    <a:pt x="6" y="11"/>
                    <a:pt x="6" y="11"/>
                  </a:cubicBezTo>
                  <a:cubicBezTo>
                    <a:pt x="10" y="9"/>
                    <a:pt x="10" y="9"/>
                    <a:pt x="10" y="9"/>
                  </a:cubicBezTo>
                  <a:cubicBezTo>
                    <a:pt x="12" y="5"/>
                    <a:pt x="12" y="5"/>
                    <a:pt x="12" y="5"/>
                  </a:cubicBezTo>
                  <a:cubicBezTo>
                    <a:pt x="7" y="1"/>
                    <a:pt x="7" y="1"/>
                    <a:pt x="7" y="1"/>
                  </a:cubicBezTo>
                  <a:cubicBezTo>
                    <a:pt x="7" y="1"/>
                    <a:pt x="7" y="1"/>
                    <a:pt x="7" y="1"/>
                  </a:cubicBezTo>
                  <a:close/>
                  <a:moveTo>
                    <a:pt x="30" y="29"/>
                  </a:moveTo>
                  <a:cubicBezTo>
                    <a:pt x="30" y="28"/>
                    <a:pt x="32" y="28"/>
                    <a:pt x="32" y="29"/>
                  </a:cubicBezTo>
                  <a:cubicBezTo>
                    <a:pt x="33" y="29"/>
                    <a:pt x="33" y="31"/>
                    <a:pt x="32" y="31"/>
                  </a:cubicBezTo>
                  <a:cubicBezTo>
                    <a:pt x="32" y="32"/>
                    <a:pt x="30" y="32"/>
                    <a:pt x="30" y="31"/>
                  </a:cubicBezTo>
                  <a:cubicBezTo>
                    <a:pt x="29" y="31"/>
                    <a:pt x="29" y="29"/>
                    <a:pt x="3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53" name="Freeform 66"/>
            <p:cNvSpPr/>
            <p:nvPr>
              <p:custDataLst>
                <p:tags r:id="rId44"/>
              </p:custDataLst>
            </p:nvPr>
          </p:nvSpPr>
          <p:spPr bwMode="auto">
            <a:xfrm>
              <a:off x="8456368" y="5632577"/>
              <a:ext cx="330647" cy="329197"/>
            </a:xfrm>
            <a:custGeom>
              <a:avLst/>
              <a:gdLst>
                <a:gd name="T0" fmla="*/ 36 w 63"/>
                <a:gd name="T1" fmla="*/ 0 h 63"/>
                <a:gd name="T2" fmla="*/ 37 w 63"/>
                <a:gd name="T3" fmla="*/ 9 h 63"/>
                <a:gd name="T4" fmla="*/ 43 w 63"/>
                <a:gd name="T5" fmla="*/ 11 h 63"/>
                <a:gd name="T6" fmla="*/ 50 w 63"/>
                <a:gd name="T7" fmla="*/ 6 h 63"/>
                <a:gd name="T8" fmla="*/ 57 w 63"/>
                <a:gd name="T9" fmla="*/ 13 h 63"/>
                <a:gd name="T10" fmla="*/ 52 w 63"/>
                <a:gd name="T11" fmla="*/ 19 h 63"/>
                <a:gd name="T12" fmla="*/ 54 w 63"/>
                <a:gd name="T13" fmla="*/ 26 h 63"/>
                <a:gd name="T14" fmla="*/ 63 w 63"/>
                <a:gd name="T15" fmla="*/ 27 h 63"/>
                <a:gd name="T16" fmla="*/ 63 w 63"/>
                <a:gd name="T17" fmla="*/ 36 h 63"/>
                <a:gd name="T18" fmla="*/ 54 w 63"/>
                <a:gd name="T19" fmla="*/ 37 h 63"/>
                <a:gd name="T20" fmla="*/ 53 w 63"/>
                <a:gd name="T21" fmla="*/ 42 h 63"/>
                <a:gd name="T22" fmla="*/ 47 w 63"/>
                <a:gd name="T23" fmla="*/ 37 h 63"/>
                <a:gd name="T24" fmla="*/ 48 w 63"/>
                <a:gd name="T25" fmla="*/ 34 h 63"/>
                <a:gd name="T26" fmla="*/ 34 w 63"/>
                <a:gd name="T27" fmla="*/ 15 h 63"/>
                <a:gd name="T28" fmla="*/ 15 w 63"/>
                <a:gd name="T29" fmla="*/ 29 h 63"/>
                <a:gd name="T30" fmla="*/ 29 w 63"/>
                <a:gd name="T31" fmla="*/ 48 h 63"/>
                <a:gd name="T32" fmla="*/ 37 w 63"/>
                <a:gd name="T33" fmla="*/ 47 h 63"/>
                <a:gd name="T34" fmla="*/ 42 w 63"/>
                <a:gd name="T35" fmla="*/ 53 h 63"/>
                <a:gd name="T36" fmla="*/ 37 w 63"/>
                <a:gd name="T37" fmla="*/ 55 h 63"/>
                <a:gd name="T38" fmla="*/ 36 w 63"/>
                <a:gd name="T39" fmla="*/ 63 h 63"/>
                <a:gd name="T40" fmla="*/ 27 w 63"/>
                <a:gd name="T41" fmla="*/ 63 h 63"/>
                <a:gd name="T42" fmla="*/ 25 w 63"/>
                <a:gd name="T43" fmla="*/ 54 h 63"/>
                <a:gd name="T44" fmla="*/ 19 w 63"/>
                <a:gd name="T45" fmla="*/ 52 h 63"/>
                <a:gd name="T46" fmla="*/ 13 w 63"/>
                <a:gd name="T47" fmla="*/ 57 h 63"/>
                <a:gd name="T48" fmla="*/ 6 w 63"/>
                <a:gd name="T49" fmla="*/ 50 h 63"/>
                <a:gd name="T50" fmla="*/ 11 w 63"/>
                <a:gd name="T51" fmla="*/ 44 h 63"/>
                <a:gd name="T52" fmla="*/ 8 w 63"/>
                <a:gd name="T53" fmla="*/ 37 h 63"/>
                <a:gd name="T54" fmla="*/ 0 w 63"/>
                <a:gd name="T55" fmla="*/ 36 h 63"/>
                <a:gd name="T56" fmla="*/ 0 w 63"/>
                <a:gd name="T57" fmla="*/ 27 h 63"/>
                <a:gd name="T58" fmla="*/ 8 w 63"/>
                <a:gd name="T59" fmla="*/ 26 h 63"/>
                <a:gd name="T60" fmla="*/ 11 w 63"/>
                <a:gd name="T61" fmla="*/ 19 h 63"/>
                <a:gd name="T62" fmla="*/ 6 w 63"/>
                <a:gd name="T63" fmla="*/ 13 h 63"/>
                <a:gd name="T64" fmla="*/ 13 w 63"/>
                <a:gd name="T65" fmla="*/ 6 h 63"/>
                <a:gd name="T66" fmla="*/ 19 w 63"/>
                <a:gd name="T67" fmla="*/ 11 h 63"/>
                <a:gd name="T68" fmla="*/ 25 w 63"/>
                <a:gd name="T69" fmla="*/ 8 h 63"/>
                <a:gd name="T70" fmla="*/ 27 w 63"/>
                <a:gd name="T71" fmla="*/ 0 h 63"/>
                <a:gd name="T72" fmla="*/ 36 w 63"/>
                <a:gd name="T7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 h="63">
                  <a:moveTo>
                    <a:pt x="36" y="0"/>
                  </a:moveTo>
                  <a:cubicBezTo>
                    <a:pt x="37" y="9"/>
                    <a:pt x="37" y="9"/>
                    <a:pt x="37" y="9"/>
                  </a:cubicBezTo>
                  <a:cubicBezTo>
                    <a:pt x="43" y="11"/>
                    <a:pt x="43" y="11"/>
                    <a:pt x="43" y="11"/>
                  </a:cubicBezTo>
                  <a:cubicBezTo>
                    <a:pt x="50" y="6"/>
                    <a:pt x="50" y="6"/>
                    <a:pt x="50" y="6"/>
                  </a:cubicBezTo>
                  <a:cubicBezTo>
                    <a:pt x="57" y="13"/>
                    <a:pt x="57" y="13"/>
                    <a:pt x="57" y="13"/>
                  </a:cubicBezTo>
                  <a:cubicBezTo>
                    <a:pt x="52" y="19"/>
                    <a:pt x="52" y="19"/>
                    <a:pt x="52" y="19"/>
                  </a:cubicBezTo>
                  <a:cubicBezTo>
                    <a:pt x="54" y="26"/>
                    <a:pt x="54" y="26"/>
                    <a:pt x="54" y="26"/>
                  </a:cubicBezTo>
                  <a:cubicBezTo>
                    <a:pt x="63" y="27"/>
                    <a:pt x="63" y="27"/>
                    <a:pt x="63" y="27"/>
                  </a:cubicBezTo>
                  <a:cubicBezTo>
                    <a:pt x="63" y="36"/>
                    <a:pt x="63" y="36"/>
                    <a:pt x="63" y="36"/>
                  </a:cubicBezTo>
                  <a:cubicBezTo>
                    <a:pt x="54" y="37"/>
                    <a:pt x="54" y="37"/>
                    <a:pt x="54" y="37"/>
                  </a:cubicBezTo>
                  <a:cubicBezTo>
                    <a:pt x="53" y="42"/>
                    <a:pt x="53" y="42"/>
                    <a:pt x="53" y="42"/>
                  </a:cubicBezTo>
                  <a:cubicBezTo>
                    <a:pt x="47" y="37"/>
                    <a:pt x="47" y="37"/>
                    <a:pt x="47" y="37"/>
                  </a:cubicBezTo>
                  <a:cubicBezTo>
                    <a:pt x="48" y="36"/>
                    <a:pt x="48" y="35"/>
                    <a:pt x="48" y="34"/>
                  </a:cubicBezTo>
                  <a:cubicBezTo>
                    <a:pt x="49" y="25"/>
                    <a:pt x="43" y="16"/>
                    <a:pt x="34" y="15"/>
                  </a:cubicBezTo>
                  <a:cubicBezTo>
                    <a:pt x="25" y="14"/>
                    <a:pt x="16" y="20"/>
                    <a:pt x="15" y="29"/>
                  </a:cubicBezTo>
                  <a:cubicBezTo>
                    <a:pt x="14" y="38"/>
                    <a:pt x="20" y="47"/>
                    <a:pt x="29" y="48"/>
                  </a:cubicBezTo>
                  <a:cubicBezTo>
                    <a:pt x="32" y="48"/>
                    <a:pt x="34" y="48"/>
                    <a:pt x="37" y="47"/>
                  </a:cubicBezTo>
                  <a:cubicBezTo>
                    <a:pt x="42" y="53"/>
                    <a:pt x="42" y="53"/>
                    <a:pt x="42" y="53"/>
                  </a:cubicBezTo>
                  <a:cubicBezTo>
                    <a:pt x="37" y="55"/>
                    <a:pt x="37" y="55"/>
                    <a:pt x="37" y="55"/>
                  </a:cubicBezTo>
                  <a:cubicBezTo>
                    <a:pt x="36" y="63"/>
                    <a:pt x="36" y="63"/>
                    <a:pt x="36" y="63"/>
                  </a:cubicBezTo>
                  <a:cubicBezTo>
                    <a:pt x="27" y="63"/>
                    <a:pt x="27" y="63"/>
                    <a:pt x="27" y="63"/>
                  </a:cubicBezTo>
                  <a:cubicBezTo>
                    <a:pt x="25" y="54"/>
                    <a:pt x="25" y="54"/>
                    <a:pt x="25" y="54"/>
                  </a:cubicBezTo>
                  <a:cubicBezTo>
                    <a:pt x="19" y="52"/>
                    <a:pt x="19" y="52"/>
                    <a:pt x="19" y="52"/>
                  </a:cubicBezTo>
                  <a:cubicBezTo>
                    <a:pt x="13" y="57"/>
                    <a:pt x="13" y="57"/>
                    <a:pt x="13" y="57"/>
                  </a:cubicBezTo>
                  <a:cubicBezTo>
                    <a:pt x="6" y="50"/>
                    <a:pt x="6" y="50"/>
                    <a:pt x="6" y="50"/>
                  </a:cubicBezTo>
                  <a:cubicBezTo>
                    <a:pt x="11" y="44"/>
                    <a:pt x="11" y="44"/>
                    <a:pt x="11" y="44"/>
                  </a:cubicBezTo>
                  <a:cubicBezTo>
                    <a:pt x="8" y="37"/>
                    <a:pt x="8" y="37"/>
                    <a:pt x="8" y="37"/>
                  </a:cubicBezTo>
                  <a:cubicBezTo>
                    <a:pt x="0" y="36"/>
                    <a:pt x="0" y="36"/>
                    <a:pt x="0" y="36"/>
                  </a:cubicBezTo>
                  <a:cubicBezTo>
                    <a:pt x="0" y="27"/>
                    <a:pt x="0" y="27"/>
                    <a:pt x="0" y="27"/>
                  </a:cubicBezTo>
                  <a:cubicBezTo>
                    <a:pt x="8" y="26"/>
                    <a:pt x="8" y="26"/>
                    <a:pt x="8" y="26"/>
                  </a:cubicBezTo>
                  <a:cubicBezTo>
                    <a:pt x="11" y="19"/>
                    <a:pt x="11" y="19"/>
                    <a:pt x="11" y="19"/>
                  </a:cubicBezTo>
                  <a:cubicBezTo>
                    <a:pt x="6" y="13"/>
                    <a:pt x="6" y="13"/>
                    <a:pt x="6" y="13"/>
                  </a:cubicBezTo>
                  <a:cubicBezTo>
                    <a:pt x="13" y="6"/>
                    <a:pt x="13" y="6"/>
                    <a:pt x="13" y="6"/>
                  </a:cubicBezTo>
                  <a:cubicBezTo>
                    <a:pt x="19" y="11"/>
                    <a:pt x="19" y="11"/>
                    <a:pt x="19" y="11"/>
                  </a:cubicBezTo>
                  <a:cubicBezTo>
                    <a:pt x="25" y="8"/>
                    <a:pt x="25" y="8"/>
                    <a:pt x="25" y="8"/>
                  </a:cubicBezTo>
                  <a:cubicBezTo>
                    <a:pt x="27" y="0"/>
                    <a:pt x="27" y="0"/>
                    <a:pt x="27" y="0"/>
                  </a:cubicBezTo>
                  <a:cubicBezTo>
                    <a:pt x="36" y="0"/>
                    <a:pt x="36" y="0"/>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grpSp>
      <p:sp>
        <p:nvSpPr>
          <p:cNvPr id="154" name="Freeform 60"/>
          <p:cNvSpPr>
            <a:spLocks noEditPoints="1"/>
          </p:cNvSpPr>
          <p:nvPr>
            <p:custDataLst>
              <p:tags r:id="rId45"/>
            </p:custDataLst>
          </p:nvPr>
        </p:nvSpPr>
        <p:spPr bwMode="auto">
          <a:xfrm>
            <a:off x="2791547" y="3729438"/>
            <a:ext cx="239285" cy="160973"/>
          </a:xfrm>
          <a:custGeom>
            <a:avLst/>
            <a:gdLst>
              <a:gd name="T0" fmla="*/ 56 w 61"/>
              <a:gd name="T1" fmla="*/ 3 h 41"/>
              <a:gd name="T2" fmla="*/ 55 w 61"/>
              <a:gd name="T3" fmla="*/ 0 h 41"/>
              <a:gd name="T4" fmla="*/ 47 w 61"/>
              <a:gd name="T5" fmla="*/ 1 h 41"/>
              <a:gd name="T6" fmla="*/ 10 w 61"/>
              <a:gd name="T7" fmla="*/ 3 h 41"/>
              <a:gd name="T8" fmla="*/ 9 w 61"/>
              <a:gd name="T9" fmla="*/ 0 h 41"/>
              <a:gd name="T10" fmla="*/ 6 w 61"/>
              <a:gd name="T11" fmla="*/ 1 h 41"/>
              <a:gd name="T12" fmla="*/ 2 w 61"/>
              <a:gd name="T13" fmla="*/ 3 h 41"/>
              <a:gd name="T14" fmla="*/ 0 w 61"/>
              <a:gd name="T15" fmla="*/ 40 h 41"/>
              <a:gd name="T16" fmla="*/ 59 w 61"/>
              <a:gd name="T17" fmla="*/ 41 h 41"/>
              <a:gd name="T18" fmla="*/ 61 w 61"/>
              <a:gd name="T19" fmla="*/ 4 h 41"/>
              <a:gd name="T20" fmla="*/ 59 w 61"/>
              <a:gd name="T21" fmla="*/ 3 h 41"/>
              <a:gd name="T22" fmla="*/ 5 w 61"/>
              <a:gd name="T23" fmla="*/ 8 h 41"/>
              <a:gd name="T24" fmla="*/ 10 w 61"/>
              <a:gd name="T25" fmla="*/ 8 h 41"/>
              <a:gd name="T26" fmla="*/ 8 w 61"/>
              <a:gd name="T27" fmla="*/ 5 h 41"/>
              <a:gd name="T28" fmla="*/ 48 w 61"/>
              <a:gd name="T29" fmla="*/ 6 h 41"/>
              <a:gd name="T30" fmla="*/ 47 w 61"/>
              <a:gd name="T31" fmla="*/ 8 h 41"/>
              <a:gd name="T32" fmla="*/ 55 w 61"/>
              <a:gd name="T33" fmla="*/ 9 h 41"/>
              <a:gd name="T34" fmla="*/ 56 w 61"/>
              <a:gd name="T35" fmla="*/ 7 h 41"/>
              <a:gd name="T36" fmla="*/ 55 w 61"/>
              <a:gd name="T37" fmla="*/ 6 h 41"/>
              <a:gd name="T38" fmla="*/ 48 w 61"/>
              <a:gd name="T39" fmla="*/ 22 h 41"/>
              <a:gd name="T40" fmla="*/ 14 w 61"/>
              <a:gd name="T41" fmla="*/ 22 h 41"/>
              <a:gd name="T42" fmla="*/ 31 w 61"/>
              <a:gd name="T43" fmla="*/ 5 h 41"/>
              <a:gd name="T44" fmla="*/ 44 w 61"/>
              <a:gd name="T45" fmla="*/ 22 h 41"/>
              <a:gd name="T46" fmla="*/ 17 w 61"/>
              <a:gd name="T47" fmla="*/ 22 h 41"/>
              <a:gd name="T48" fmla="*/ 31 w 61"/>
              <a:gd name="T49" fmla="*/ 8 h 41"/>
              <a:gd name="T50" fmla="*/ 40 w 61"/>
              <a:gd name="T51" fmla="*/ 22 h 41"/>
              <a:gd name="T52" fmla="*/ 21 w 61"/>
              <a:gd name="T53" fmla="*/ 22 h 41"/>
              <a:gd name="T54" fmla="*/ 31 w 61"/>
              <a:gd name="T55" fmla="*/ 12 h 41"/>
              <a:gd name="T56" fmla="*/ 36 w 61"/>
              <a:gd name="T57" fmla="*/ 17 h 41"/>
              <a:gd name="T58" fmla="*/ 24 w 61"/>
              <a:gd name="T59" fmla="*/ 24 h 41"/>
              <a:gd name="T60" fmla="*/ 23 w 61"/>
              <a:gd name="T61" fmla="*/ 22 h 41"/>
              <a:gd name="T62" fmla="*/ 31 w 61"/>
              <a:gd name="T63" fmla="*/ 1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 h="41">
                <a:moveTo>
                  <a:pt x="59" y="3"/>
                </a:moveTo>
                <a:cubicBezTo>
                  <a:pt x="56" y="3"/>
                  <a:pt x="56" y="3"/>
                  <a:pt x="56" y="3"/>
                </a:cubicBezTo>
                <a:cubicBezTo>
                  <a:pt x="56" y="1"/>
                  <a:pt x="56" y="1"/>
                  <a:pt x="56" y="1"/>
                </a:cubicBezTo>
                <a:cubicBezTo>
                  <a:pt x="56" y="1"/>
                  <a:pt x="55" y="0"/>
                  <a:pt x="55" y="0"/>
                </a:cubicBezTo>
                <a:cubicBezTo>
                  <a:pt x="48" y="0"/>
                  <a:pt x="48" y="0"/>
                  <a:pt x="48" y="0"/>
                </a:cubicBezTo>
                <a:cubicBezTo>
                  <a:pt x="47" y="0"/>
                  <a:pt x="47" y="1"/>
                  <a:pt x="47" y="1"/>
                </a:cubicBezTo>
                <a:cubicBezTo>
                  <a:pt x="47" y="3"/>
                  <a:pt x="47" y="3"/>
                  <a:pt x="47" y="3"/>
                </a:cubicBezTo>
                <a:cubicBezTo>
                  <a:pt x="10" y="3"/>
                  <a:pt x="10" y="3"/>
                  <a:pt x="10" y="3"/>
                </a:cubicBezTo>
                <a:cubicBezTo>
                  <a:pt x="10" y="1"/>
                  <a:pt x="10" y="1"/>
                  <a:pt x="10" y="1"/>
                </a:cubicBezTo>
                <a:cubicBezTo>
                  <a:pt x="10" y="1"/>
                  <a:pt x="10" y="0"/>
                  <a:pt x="9" y="0"/>
                </a:cubicBezTo>
                <a:cubicBezTo>
                  <a:pt x="7" y="0"/>
                  <a:pt x="7" y="0"/>
                  <a:pt x="7" y="0"/>
                </a:cubicBezTo>
                <a:cubicBezTo>
                  <a:pt x="6" y="0"/>
                  <a:pt x="6" y="1"/>
                  <a:pt x="6" y="1"/>
                </a:cubicBezTo>
                <a:cubicBezTo>
                  <a:pt x="6" y="3"/>
                  <a:pt x="6" y="3"/>
                  <a:pt x="6" y="3"/>
                </a:cubicBezTo>
                <a:cubicBezTo>
                  <a:pt x="2" y="3"/>
                  <a:pt x="2" y="3"/>
                  <a:pt x="2" y="3"/>
                </a:cubicBezTo>
                <a:cubicBezTo>
                  <a:pt x="1" y="3"/>
                  <a:pt x="0" y="3"/>
                  <a:pt x="0" y="4"/>
                </a:cubicBezTo>
                <a:cubicBezTo>
                  <a:pt x="0" y="40"/>
                  <a:pt x="0" y="40"/>
                  <a:pt x="0" y="40"/>
                </a:cubicBezTo>
                <a:cubicBezTo>
                  <a:pt x="0" y="41"/>
                  <a:pt x="1" y="41"/>
                  <a:pt x="2" y="41"/>
                </a:cubicBezTo>
                <a:cubicBezTo>
                  <a:pt x="59" y="41"/>
                  <a:pt x="59" y="41"/>
                  <a:pt x="59" y="41"/>
                </a:cubicBezTo>
                <a:cubicBezTo>
                  <a:pt x="60" y="41"/>
                  <a:pt x="61" y="41"/>
                  <a:pt x="61" y="40"/>
                </a:cubicBezTo>
                <a:cubicBezTo>
                  <a:pt x="61" y="4"/>
                  <a:pt x="61" y="4"/>
                  <a:pt x="61" y="4"/>
                </a:cubicBezTo>
                <a:cubicBezTo>
                  <a:pt x="61" y="3"/>
                  <a:pt x="60" y="3"/>
                  <a:pt x="59" y="3"/>
                </a:cubicBezTo>
                <a:cubicBezTo>
                  <a:pt x="59" y="3"/>
                  <a:pt x="59" y="3"/>
                  <a:pt x="59" y="3"/>
                </a:cubicBezTo>
                <a:close/>
                <a:moveTo>
                  <a:pt x="8" y="5"/>
                </a:moveTo>
                <a:cubicBezTo>
                  <a:pt x="6" y="5"/>
                  <a:pt x="5" y="6"/>
                  <a:pt x="5" y="8"/>
                </a:cubicBezTo>
                <a:cubicBezTo>
                  <a:pt x="5" y="9"/>
                  <a:pt x="6" y="10"/>
                  <a:pt x="8" y="10"/>
                </a:cubicBezTo>
                <a:cubicBezTo>
                  <a:pt x="9" y="10"/>
                  <a:pt x="10" y="9"/>
                  <a:pt x="10" y="8"/>
                </a:cubicBezTo>
                <a:cubicBezTo>
                  <a:pt x="10" y="6"/>
                  <a:pt x="9" y="5"/>
                  <a:pt x="8" y="5"/>
                </a:cubicBezTo>
                <a:cubicBezTo>
                  <a:pt x="8" y="5"/>
                  <a:pt x="8" y="5"/>
                  <a:pt x="8" y="5"/>
                </a:cubicBezTo>
                <a:close/>
                <a:moveTo>
                  <a:pt x="55" y="6"/>
                </a:moveTo>
                <a:cubicBezTo>
                  <a:pt x="48" y="6"/>
                  <a:pt x="48" y="6"/>
                  <a:pt x="48" y="6"/>
                </a:cubicBezTo>
                <a:cubicBezTo>
                  <a:pt x="47" y="6"/>
                  <a:pt x="47" y="7"/>
                  <a:pt x="47" y="7"/>
                </a:cubicBezTo>
                <a:cubicBezTo>
                  <a:pt x="47" y="8"/>
                  <a:pt x="47" y="8"/>
                  <a:pt x="47" y="8"/>
                </a:cubicBezTo>
                <a:cubicBezTo>
                  <a:pt x="47" y="9"/>
                  <a:pt x="47" y="9"/>
                  <a:pt x="48" y="9"/>
                </a:cubicBezTo>
                <a:cubicBezTo>
                  <a:pt x="55" y="9"/>
                  <a:pt x="55" y="9"/>
                  <a:pt x="55" y="9"/>
                </a:cubicBezTo>
                <a:cubicBezTo>
                  <a:pt x="55" y="9"/>
                  <a:pt x="56" y="9"/>
                  <a:pt x="56" y="8"/>
                </a:cubicBezTo>
                <a:cubicBezTo>
                  <a:pt x="56" y="7"/>
                  <a:pt x="56" y="7"/>
                  <a:pt x="56" y="7"/>
                </a:cubicBezTo>
                <a:cubicBezTo>
                  <a:pt x="56" y="7"/>
                  <a:pt x="55" y="6"/>
                  <a:pt x="55" y="6"/>
                </a:cubicBezTo>
                <a:cubicBezTo>
                  <a:pt x="55" y="6"/>
                  <a:pt x="55" y="6"/>
                  <a:pt x="55" y="6"/>
                </a:cubicBezTo>
                <a:close/>
                <a:moveTo>
                  <a:pt x="31" y="5"/>
                </a:moveTo>
                <a:cubicBezTo>
                  <a:pt x="40" y="5"/>
                  <a:pt x="48" y="13"/>
                  <a:pt x="48" y="22"/>
                </a:cubicBezTo>
                <a:cubicBezTo>
                  <a:pt x="48" y="31"/>
                  <a:pt x="40" y="39"/>
                  <a:pt x="31" y="39"/>
                </a:cubicBezTo>
                <a:cubicBezTo>
                  <a:pt x="21" y="39"/>
                  <a:pt x="14" y="31"/>
                  <a:pt x="14" y="22"/>
                </a:cubicBezTo>
                <a:cubicBezTo>
                  <a:pt x="14" y="13"/>
                  <a:pt x="21" y="5"/>
                  <a:pt x="31" y="5"/>
                </a:cubicBezTo>
                <a:cubicBezTo>
                  <a:pt x="31" y="5"/>
                  <a:pt x="31" y="5"/>
                  <a:pt x="31" y="5"/>
                </a:cubicBezTo>
                <a:close/>
                <a:moveTo>
                  <a:pt x="31" y="8"/>
                </a:moveTo>
                <a:cubicBezTo>
                  <a:pt x="38" y="8"/>
                  <a:pt x="44" y="14"/>
                  <a:pt x="44" y="22"/>
                </a:cubicBezTo>
                <a:cubicBezTo>
                  <a:pt x="44" y="30"/>
                  <a:pt x="38" y="36"/>
                  <a:pt x="31" y="36"/>
                </a:cubicBezTo>
                <a:cubicBezTo>
                  <a:pt x="23" y="36"/>
                  <a:pt x="17" y="30"/>
                  <a:pt x="17" y="22"/>
                </a:cubicBezTo>
                <a:cubicBezTo>
                  <a:pt x="17" y="14"/>
                  <a:pt x="23" y="8"/>
                  <a:pt x="31" y="8"/>
                </a:cubicBezTo>
                <a:cubicBezTo>
                  <a:pt x="31" y="8"/>
                  <a:pt x="31" y="8"/>
                  <a:pt x="31" y="8"/>
                </a:cubicBezTo>
                <a:close/>
                <a:moveTo>
                  <a:pt x="31" y="12"/>
                </a:moveTo>
                <a:cubicBezTo>
                  <a:pt x="36" y="12"/>
                  <a:pt x="40" y="17"/>
                  <a:pt x="40" y="22"/>
                </a:cubicBezTo>
                <a:cubicBezTo>
                  <a:pt x="40" y="27"/>
                  <a:pt x="36" y="32"/>
                  <a:pt x="31" y="32"/>
                </a:cubicBezTo>
                <a:cubicBezTo>
                  <a:pt x="25" y="32"/>
                  <a:pt x="21" y="27"/>
                  <a:pt x="21" y="22"/>
                </a:cubicBezTo>
                <a:cubicBezTo>
                  <a:pt x="21" y="17"/>
                  <a:pt x="25" y="12"/>
                  <a:pt x="31" y="12"/>
                </a:cubicBezTo>
                <a:cubicBezTo>
                  <a:pt x="31" y="12"/>
                  <a:pt x="31" y="12"/>
                  <a:pt x="31" y="12"/>
                </a:cubicBezTo>
                <a:close/>
                <a:moveTo>
                  <a:pt x="31" y="15"/>
                </a:moveTo>
                <a:cubicBezTo>
                  <a:pt x="33" y="15"/>
                  <a:pt x="35" y="16"/>
                  <a:pt x="36" y="17"/>
                </a:cubicBezTo>
                <a:cubicBezTo>
                  <a:pt x="35" y="17"/>
                  <a:pt x="34" y="16"/>
                  <a:pt x="32" y="16"/>
                </a:cubicBezTo>
                <a:cubicBezTo>
                  <a:pt x="28" y="16"/>
                  <a:pt x="24" y="19"/>
                  <a:pt x="24" y="24"/>
                </a:cubicBezTo>
                <a:cubicBezTo>
                  <a:pt x="24" y="25"/>
                  <a:pt x="25" y="26"/>
                  <a:pt x="25" y="27"/>
                </a:cubicBezTo>
                <a:cubicBezTo>
                  <a:pt x="24" y="26"/>
                  <a:pt x="23" y="24"/>
                  <a:pt x="23" y="22"/>
                </a:cubicBezTo>
                <a:cubicBezTo>
                  <a:pt x="23" y="18"/>
                  <a:pt x="27" y="15"/>
                  <a:pt x="31" y="15"/>
                </a:cubicBezTo>
                <a:cubicBezTo>
                  <a:pt x="31" y="15"/>
                  <a:pt x="31" y="15"/>
                  <a:pt x="31" y="15"/>
                </a:cubicBezTo>
                <a:close/>
              </a:path>
            </a:pathLst>
          </a:custGeom>
          <a:solidFill>
            <a:srgbClr val="595959">
              <a:lumMod val="65000"/>
              <a:lumOff val="35000"/>
            </a:srgbClr>
          </a:solidFill>
          <a:ln>
            <a:noFill/>
          </a:ln>
        </p:spPr>
        <p:txBody>
          <a:bodyPr vert="horz" wrap="square" lIns="68580" tIns="34290" rIns="68580" bIns="34290" numCol="1" anchor="t" anchorCtr="0" compatLnSpc="1"/>
          <a:p>
            <a:endParaRPr lang="zh-CN" altLang="en-US" sz="1350"/>
          </a:p>
        </p:txBody>
      </p:sp>
      <p:sp>
        <p:nvSpPr>
          <p:cNvPr id="155" name="Freeform 61"/>
          <p:cNvSpPr>
            <a:spLocks noEditPoints="1"/>
          </p:cNvSpPr>
          <p:nvPr>
            <p:custDataLst>
              <p:tags r:id="rId46"/>
            </p:custDataLst>
          </p:nvPr>
        </p:nvSpPr>
        <p:spPr bwMode="auto">
          <a:xfrm>
            <a:off x="3140948" y="4537515"/>
            <a:ext cx="200129" cy="164237"/>
          </a:xfrm>
          <a:custGeom>
            <a:avLst/>
            <a:gdLst>
              <a:gd name="T0" fmla="*/ 3 w 51"/>
              <a:gd name="T1" fmla="*/ 32 h 42"/>
              <a:gd name="T2" fmla="*/ 0 w 51"/>
              <a:gd name="T3" fmla="*/ 30 h 42"/>
              <a:gd name="T4" fmla="*/ 0 w 51"/>
              <a:gd name="T5" fmla="*/ 3 h 42"/>
              <a:gd name="T6" fmla="*/ 3 w 51"/>
              <a:gd name="T7" fmla="*/ 0 h 42"/>
              <a:gd name="T8" fmla="*/ 48 w 51"/>
              <a:gd name="T9" fmla="*/ 0 h 42"/>
              <a:gd name="T10" fmla="*/ 51 w 51"/>
              <a:gd name="T11" fmla="*/ 3 h 42"/>
              <a:gd name="T12" fmla="*/ 51 w 51"/>
              <a:gd name="T13" fmla="*/ 30 h 42"/>
              <a:gd name="T14" fmla="*/ 48 w 51"/>
              <a:gd name="T15" fmla="*/ 32 h 42"/>
              <a:gd name="T16" fmla="*/ 3 w 51"/>
              <a:gd name="T17" fmla="*/ 32 h 42"/>
              <a:gd name="T18" fmla="*/ 3 w 51"/>
              <a:gd name="T19" fmla="*/ 32 h 42"/>
              <a:gd name="T20" fmla="*/ 18 w 51"/>
              <a:gd name="T21" fmla="*/ 6 h 42"/>
              <a:gd name="T22" fmla="*/ 38 w 51"/>
              <a:gd name="T23" fmla="*/ 16 h 42"/>
              <a:gd name="T24" fmla="*/ 18 w 51"/>
              <a:gd name="T25" fmla="*/ 26 h 42"/>
              <a:gd name="T26" fmla="*/ 18 w 51"/>
              <a:gd name="T27" fmla="*/ 6 h 42"/>
              <a:gd name="T28" fmla="*/ 51 w 51"/>
              <a:gd name="T29" fmla="*/ 40 h 42"/>
              <a:gd name="T30" fmla="*/ 30 w 51"/>
              <a:gd name="T31" fmla="*/ 40 h 42"/>
              <a:gd name="T32" fmla="*/ 26 w 51"/>
              <a:gd name="T33" fmla="*/ 42 h 42"/>
              <a:gd name="T34" fmla="*/ 22 w 51"/>
              <a:gd name="T35" fmla="*/ 40 h 42"/>
              <a:gd name="T36" fmla="*/ 0 w 51"/>
              <a:gd name="T37" fmla="*/ 40 h 42"/>
              <a:gd name="T38" fmla="*/ 0 w 51"/>
              <a:gd name="T39" fmla="*/ 37 h 42"/>
              <a:gd name="T40" fmla="*/ 22 w 51"/>
              <a:gd name="T41" fmla="*/ 37 h 42"/>
              <a:gd name="T42" fmla="*/ 26 w 51"/>
              <a:gd name="T43" fmla="*/ 34 h 42"/>
              <a:gd name="T44" fmla="*/ 30 w 51"/>
              <a:gd name="T45" fmla="*/ 37 h 42"/>
              <a:gd name="T46" fmla="*/ 51 w 51"/>
              <a:gd name="T47" fmla="*/ 37 h 42"/>
              <a:gd name="T48" fmla="*/ 51 w 51"/>
              <a:gd name="T49"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 h="42">
                <a:moveTo>
                  <a:pt x="3" y="32"/>
                </a:moveTo>
                <a:cubicBezTo>
                  <a:pt x="2" y="32"/>
                  <a:pt x="0" y="31"/>
                  <a:pt x="0" y="30"/>
                </a:cubicBezTo>
                <a:cubicBezTo>
                  <a:pt x="0" y="21"/>
                  <a:pt x="0" y="12"/>
                  <a:pt x="0" y="3"/>
                </a:cubicBezTo>
                <a:cubicBezTo>
                  <a:pt x="0" y="1"/>
                  <a:pt x="2" y="0"/>
                  <a:pt x="3" y="0"/>
                </a:cubicBezTo>
                <a:cubicBezTo>
                  <a:pt x="48" y="0"/>
                  <a:pt x="48" y="0"/>
                  <a:pt x="48" y="0"/>
                </a:cubicBezTo>
                <a:cubicBezTo>
                  <a:pt x="50" y="0"/>
                  <a:pt x="51" y="1"/>
                  <a:pt x="51" y="3"/>
                </a:cubicBezTo>
                <a:cubicBezTo>
                  <a:pt x="51" y="12"/>
                  <a:pt x="51" y="21"/>
                  <a:pt x="51" y="30"/>
                </a:cubicBezTo>
                <a:cubicBezTo>
                  <a:pt x="51" y="31"/>
                  <a:pt x="50" y="32"/>
                  <a:pt x="48" y="32"/>
                </a:cubicBezTo>
                <a:cubicBezTo>
                  <a:pt x="26" y="32"/>
                  <a:pt x="26" y="32"/>
                  <a:pt x="3" y="32"/>
                </a:cubicBezTo>
                <a:cubicBezTo>
                  <a:pt x="3" y="32"/>
                  <a:pt x="3" y="32"/>
                  <a:pt x="3" y="32"/>
                </a:cubicBezTo>
                <a:close/>
                <a:moveTo>
                  <a:pt x="18" y="6"/>
                </a:moveTo>
                <a:cubicBezTo>
                  <a:pt x="38" y="16"/>
                  <a:pt x="38" y="16"/>
                  <a:pt x="38" y="16"/>
                </a:cubicBezTo>
                <a:cubicBezTo>
                  <a:pt x="18" y="26"/>
                  <a:pt x="18" y="26"/>
                  <a:pt x="18" y="26"/>
                </a:cubicBezTo>
                <a:cubicBezTo>
                  <a:pt x="18" y="6"/>
                  <a:pt x="18" y="6"/>
                  <a:pt x="18" y="6"/>
                </a:cubicBezTo>
                <a:close/>
                <a:moveTo>
                  <a:pt x="51" y="40"/>
                </a:moveTo>
                <a:cubicBezTo>
                  <a:pt x="30" y="40"/>
                  <a:pt x="30" y="40"/>
                  <a:pt x="30" y="40"/>
                </a:cubicBezTo>
                <a:cubicBezTo>
                  <a:pt x="29" y="41"/>
                  <a:pt x="27" y="42"/>
                  <a:pt x="26" y="42"/>
                </a:cubicBezTo>
                <a:cubicBezTo>
                  <a:pt x="24" y="42"/>
                  <a:pt x="22" y="41"/>
                  <a:pt x="22" y="40"/>
                </a:cubicBezTo>
                <a:cubicBezTo>
                  <a:pt x="0" y="40"/>
                  <a:pt x="0" y="40"/>
                  <a:pt x="0" y="40"/>
                </a:cubicBezTo>
                <a:cubicBezTo>
                  <a:pt x="0" y="37"/>
                  <a:pt x="0" y="37"/>
                  <a:pt x="0" y="37"/>
                </a:cubicBezTo>
                <a:cubicBezTo>
                  <a:pt x="22" y="37"/>
                  <a:pt x="22" y="37"/>
                  <a:pt x="22" y="37"/>
                </a:cubicBezTo>
                <a:cubicBezTo>
                  <a:pt x="22" y="35"/>
                  <a:pt x="24" y="34"/>
                  <a:pt x="26" y="34"/>
                </a:cubicBezTo>
                <a:cubicBezTo>
                  <a:pt x="27" y="34"/>
                  <a:pt x="29" y="35"/>
                  <a:pt x="30" y="37"/>
                </a:cubicBezTo>
                <a:cubicBezTo>
                  <a:pt x="51" y="37"/>
                  <a:pt x="51" y="37"/>
                  <a:pt x="51" y="37"/>
                </a:cubicBezTo>
                <a:cubicBezTo>
                  <a:pt x="51" y="40"/>
                  <a:pt x="51" y="40"/>
                  <a:pt x="51" y="40"/>
                </a:cubicBezTo>
                <a:close/>
              </a:path>
            </a:pathLst>
          </a:custGeom>
          <a:solidFill>
            <a:srgbClr val="595959">
              <a:lumMod val="65000"/>
              <a:lumOff val="35000"/>
            </a:srgbClr>
          </a:solidFill>
          <a:ln>
            <a:noFill/>
          </a:ln>
        </p:spPr>
        <p:txBody>
          <a:bodyPr vert="horz" wrap="square" lIns="68580" tIns="34290" rIns="68580" bIns="34290" numCol="1" anchor="t" anchorCtr="0" compatLnSpc="1"/>
          <a:p>
            <a:endParaRPr lang="zh-CN" altLang="en-US" sz="1350"/>
          </a:p>
        </p:txBody>
      </p:sp>
      <p:sp>
        <p:nvSpPr>
          <p:cNvPr id="156" name="Freeform 67"/>
          <p:cNvSpPr>
            <a:spLocks noEditPoints="1"/>
          </p:cNvSpPr>
          <p:nvPr>
            <p:custDataLst>
              <p:tags r:id="rId47"/>
            </p:custDataLst>
          </p:nvPr>
        </p:nvSpPr>
        <p:spPr bwMode="auto">
          <a:xfrm>
            <a:off x="2815908" y="5269646"/>
            <a:ext cx="200129" cy="200129"/>
          </a:xfrm>
          <a:custGeom>
            <a:avLst/>
            <a:gdLst>
              <a:gd name="T0" fmla="*/ 137 w 184"/>
              <a:gd name="T1" fmla="*/ 65 h 184"/>
              <a:gd name="T2" fmla="*/ 47 w 184"/>
              <a:gd name="T3" fmla="*/ 65 h 184"/>
              <a:gd name="T4" fmla="*/ 47 w 184"/>
              <a:gd name="T5" fmla="*/ 55 h 184"/>
              <a:gd name="T6" fmla="*/ 137 w 184"/>
              <a:gd name="T7" fmla="*/ 55 h 184"/>
              <a:gd name="T8" fmla="*/ 137 w 184"/>
              <a:gd name="T9" fmla="*/ 55 h 184"/>
              <a:gd name="T10" fmla="*/ 137 w 184"/>
              <a:gd name="T11" fmla="*/ 65 h 184"/>
              <a:gd name="T12" fmla="*/ 137 w 184"/>
              <a:gd name="T13" fmla="*/ 65 h 184"/>
              <a:gd name="T14" fmla="*/ 137 w 184"/>
              <a:gd name="T15" fmla="*/ 87 h 184"/>
              <a:gd name="T16" fmla="*/ 47 w 184"/>
              <a:gd name="T17" fmla="*/ 87 h 184"/>
              <a:gd name="T18" fmla="*/ 47 w 184"/>
              <a:gd name="T19" fmla="*/ 76 h 184"/>
              <a:gd name="T20" fmla="*/ 137 w 184"/>
              <a:gd name="T21" fmla="*/ 76 h 184"/>
              <a:gd name="T22" fmla="*/ 137 w 184"/>
              <a:gd name="T23" fmla="*/ 76 h 184"/>
              <a:gd name="T24" fmla="*/ 137 w 184"/>
              <a:gd name="T25" fmla="*/ 87 h 184"/>
              <a:gd name="T26" fmla="*/ 137 w 184"/>
              <a:gd name="T27" fmla="*/ 87 h 184"/>
              <a:gd name="T28" fmla="*/ 94 w 184"/>
              <a:gd name="T29" fmla="*/ 0 h 184"/>
              <a:gd name="T30" fmla="*/ 184 w 184"/>
              <a:gd name="T31" fmla="*/ 62 h 184"/>
              <a:gd name="T32" fmla="*/ 184 w 184"/>
              <a:gd name="T33" fmla="*/ 62 h 184"/>
              <a:gd name="T34" fmla="*/ 151 w 184"/>
              <a:gd name="T35" fmla="*/ 83 h 184"/>
              <a:gd name="T36" fmla="*/ 151 w 184"/>
              <a:gd name="T37" fmla="*/ 40 h 184"/>
              <a:gd name="T38" fmla="*/ 32 w 184"/>
              <a:gd name="T39" fmla="*/ 40 h 184"/>
              <a:gd name="T40" fmla="*/ 32 w 184"/>
              <a:gd name="T41" fmla="*/ 83 h 184"/>
              <a:gd name="T42" fmla="*/ 0 w 184"/>
              <a:gd name="T43" fmla="*/ 62 h 184"/>
              <a:gd name="T44" fmla="*/ 0 w 184"/>
              <a:gd name="T45" fmla="*/ 62 h 184"/>
              <a:gd name="T46" fmla="*/ 94 w 184"/>
              <a:gd name="T47" fmla="*/ 0 h 184"/>
              <a:gd name="T48" fmla="*/ 94 w 184"/>
              <a:gd name="T49" fmla="*/ 0 h 184"/>
              <a:gd name="T50" fmla="*/ 184 w 184"/>
              <a:gd name="T51" fmla="*/ 73 h 184"/>
              <a:gd name="T52" fmla="*/ 184 w 184"/>
              <a:gd name="T53" fmla="*/ 174 h 184"/>
              <a:gd name="T54" fmla="*/ 112 w 184"/>
              <a:gd name="T55" fmla="*/ 123 h 184"/>
              <a:gd name="T56" fmla="*/ 184 w 184"/>
              <a:gd name="T57" fmla="*/ 73 h 184"/>
              <a:gd name="T58" fmla="*/ 184 w 184"/>
              <a:gd name="T59" fmla="*/ 73 h 184"/>
              <a:gd name="T60" fmla="*/ 72 w 184"/>
              <a:gd name="T61" fmla="*/ 123 h 184"/>
              <a:gd name="T62" fmla="*/ 0 w 184"/>
              <a:gd name="T63" fmla="*/ 174 h 184"/>
              <a:gd name="T64" fmla="*/ 0 w 184"/>
              <a:gd name="T65" fmla="*/ 73 h 184"/>
              <a:gd name="T66" fmla="*/ 72 w 184"/>
              <a:gd name="T67" fmla="*/ 123 h 184"/>
              <a:gd name="T68" fmla="*/ 72 w 184"/>
              <a:gd name="T69" fmla="*/ 123 h 184"/>
              <a:gd name="T70" fmla="*/ 184 w 184"/>
              <a:gd name="T71" fmla="*/ 184 h 184"/>
              <a:gd name="T72" fmla="*/ 0 w 184"/>
              <a:gd name="T73" fmla="*/ 184 h 184"/>
              <a:gd name="T74" fmla="*/ 94 w 184"/>
              <a:gd name="T75" fmla="*/ 123 h 184"/>
              <a:gd name="T76" fmla="*/ 184 w 184"/>
              <a:gd name="T77" fmla="*/ 184 h 184"/>
              <a:gd name="T78" fmla="*/ 184 w 184"/>
              <a:gd name="T79" fmla="*/ 184 h 184"/>
              <a:gd name="T80" fmla="*/ 115 w 184"/>
              <a:gd name="T81" fmla="*/ 109 h 184"/>
              <a:gd name="T82" fmla="*/ 68 w 184"/>
              <a:gd name="T83" fmla="*/ 109 h 184"/>
              <a:gd name="T84" fmla="*/ 54 w 184"/>
              <a:gd name="T85" fmla="*/ 98 h 184"/>
              <a:gd name="T86" fmla="*/ 130 w 184"/>
              <a:gd name="T87" fmla="*/ 98 h 184"/>
              <a:gd name="T88" fmla="*/ 115 w 184"/>
              <a:gd name="T89" fmla="*/ 109 h 184"/>
              <a:gd name="T90" fmla="*/ 115 w 184"/>
              <a:gd name="T91" fmla="*/ 10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4" h="184">
                <a:moveTo>
                  <a:pt x="137" y="65"/>
                </a:moveTo>
                <a:lnTo>
                  <a:pt x="47" y="65"/>
                </a:lnTo>
                <a:lnTo>
                  <a:pt x="47" y="55"/>
                </a:lnTo>
                <a:lnTo>
                  <a:pt x="137" y="55"/>
                </a:lnTo>
                <a:lnTo>
                  <a:pt x="137" y="55"/>
                </a:lnTo>
                <a:lnTo>
                  <a:pt x="137" y="65"/>
                </a:lnTo>
                <a:lnTo>
                  <a:pt x="137" y="65"/>
                </a:lnTo>
                <a:close/>
                <a:moveTo>
                  <a:pt x="137" y="87"/>
                </a:moveTo>
                <a:lnTo>
                  <a:pt x="47" y="87"/>
                </a:lnTo>
                <a:lnTo>
                  <a:pt x="47" y="76"/>
                </a:lnTo>
                <a:lnTo>
                  <a:pt x="137" y="76"/>
                </a:lnTo>
                <a:lnTo>
                  <a:pt x="137" y="76"/>
                </a:lnTo>
                <a:lnTo>
                  <a:pt x="137" y="87"/>
                </a:lnTo>
                <a:lnTo>
                  <a:pt x="137" y="87"/>
                </a:lnTo>
                <a:close/>
                <a:moveTo>
                  <a:pt x="94" y="0"/>
                </a:moveTo>
                <a:lnTo>
                  <a:pt x="184" y="62"/>
                </a:lnTo>
                <a:lnTo>
                  <a:pt x="184" y="62"/>
                </a:lnTo>
                <a:lnTo>
                  <a:pt x="151" y="83"/>
                </a:lnTo>
                <a:lnTo>
                  <a:pt x="151" y="40"/>
                </a:lnTo>
                <a:lnTo>
                  <a:pt x="32" y="40"/>
                </a:lnTo>
                <a:lnTo>
                  <a:pt x="32" y="83"/>
                </a:lnTo>
                <a:lnTo>
                  <a:pt x="0" y="62"/>
                </a:lnTo>
                <a:lnTo>
                  <a:pt x="0" y="62"/>
                </a:lnTo>
                <a:lnTo>
                  <a:pt x="94" y="0"/>
                </a:lnTo>
                <a:lnTo>
                  <a:pt x="94" y="0"/>
                </a:lnTo>
                <a:close/>
                <a:moveTo>
                  <a:pt x="184" y="73"/>
                </a:moveTo>
                <a:lnTo>
                  <a:pt x="184" y="174"/>
                </a:lnTo>
                <a:lnTo>
                  <a:pt x="112" y="123"/>
                </a:lnTo>
                <a:lnTo>
                  <a:pt x="184" y="73"/>
                </a:lnTo>
                <a:lnTo>
                  <a:pt x="184" y="73"/>
                </a:lnTo>
                <a:close/>
                <a:moveTo>
                  <a:pt x="72" y="123"/>
                </a:moveTo>
                <a:lnTo>
                  <a:pt x="0" y="174"/>
                </a:lnTo>
                <a:lnTo>
                  <a:pt x="0" y="73"/>
                </a:lnTo>
                <a:lnTo>
                  <a:pt x="72" y="123"/>
                </a:lnTo>
                <a:lnTo>
                  <a:pt x="72" y="123"/>
                </a:lnTo>
                <a:close/>
                <a:moveTo>
                  <a:pt x="184" y="184"/>
                </a:moveTo>
                <a:lnTo>
                  <a:pt x="0" y="184"/>
                </a:lnTo>
                <a:lnTo>
                  <a:pt x="94" y="123"/>
                </a:lnTo>
                <a:lnTo>
                  <a:pt x="184" y="184"/>
                </a:lnTo>
                <a:lnTo>
                  <a:pt x="184" y="184"/>
                </a:lnTo>
                <a:close/>
                <a:moveTo>
                  <a:pt x="115" y="109"/>
                </a:moveTo>
                <a:lnTo>
                  <a:pt x="68" y="109"/>
                </a:lnTo>
                <a:lnTo>
                  <a:pt x="54" y="98"/>
                </a:lnTo>
                <a:lnTo>
                  <a:pt x="130" y="98"/>
                </a:lnTo>
                <a:lnTo>
                  <a:pt x="115" y="109"/>
                </a:lnTo>
                <a:lnTo>
                  <a:pt x="115" y="109"/>
                </a:lnTo>
                <a:close/>
              </a:path>
            </a:pathLst>
          </a:custGeom>
          <a:solidFill>
            <a:srgbClr val="595959">
              <a:lumMod val="65000"/>
              <a:lumOff val="35000"/>
            </a:srgbClr>
          </a:solidFill>
          <a:ln>
            <a:noFill/>
          </a:ln>
        </p:spPr>
        <p:txBody>
          <a:bodyPr vert="horz" wrap="square" lIns="68580" tIns="34290" rIns="68580" bIns="34290" numCol="1" anchor="t" anchorCtr="0" compatLnSpc="1"/>
          <a:p>
            <a:endParaRPr lang="zh-CN" altLang="en-US" sz="1350"/>
          </a:p>
        </p:txBody>
      </p:sp>
      <p:sp>
        <p:nvSpPr>
          <p:cNvPr id="157" name="Freeform 64"/>
          <p:cNvSpPr>
            <a:spLocks noEditPoints="1"/>
          </p:cNvSpPr>
          <p:nvPr>
            <p:custDataLst>
              <p:tags r:id="rId48"/>
            </p:custDataLst>
          </p:nvPr>
        </p:nvSpPr>
        <p:spPr bwMode="auto">
          <a:xfrm>
            <a:off x="2025952" y="5567833"/>
            <a:ext cx="207742" cy="247985"/>
          </a:xfrm>
          <a:custGeom>
            <a:avLst/>
            <a:gdLst>
              <a:gd name="T0" fmla="*/ 34 w 53"/>
              <a:gd name="T1" fmla="*/ 54 h 63"/>
              <a:gd name="T2" fmla="*/ 35 w 53"/>
              <a:gd name="T3" fmla="*/ 56 h 63"/>
              <a:gd name="T4" fmla="*/ 19 w 53"/>
              <a:gd name="T5" fmla="*/ 57 h 63"/>
              <a:gd name="T6" fmla="*/ 18 w 53"/>
              <a:gd name="T7" fmla="*/ 55 h 63"/>
              <a:gd name="T8" fmla="*/ 19 w 53"/>
              <a:gd name="T9" fmla="*/ 54 h 63"/>
              <a:gd name="T10" fmla="*/ 32 w 53"/>
              <a:gd name="T11" fmla="*/ 61 h 63"/>
              <a:gd name="T12" fmla="*/ 23 w 53"/>
              <a:gd name="T13" fmla="*/ 63 h 63"/>
              <a:gd name="T14" fmla="*/ 21 w 53"/>
              <a:gd name="T15" fmla="*/ 59 h 63"/>
              <a:gd name="T16" fmla="*/ 26 w 53"/>
              <a:gd name="T17" fmla="*/ 15 h 63"/>
              <a:gd name="T18" fmla="*/ 33 w 53"/>
              <a:gd name="T19" fmla="*/ 52 h 63"/>
              <a:gd name="T20" fmla="*/ 12 w 53"/>
              <a:gd name="T21" fmla="*/ 29 h 63"/>
              <a:gd name="T22" fmla="*/ 26 w 53"/>
              <a:gd name="T23" fmla="*/ 15 h 63"/>
              <a:gd name="T24" fmla="*/ 29 w 53"/>
              <a:gd name="T25" fmla="*/ 17 h 63"/>
              <a:gd name="T26" fmla="*/ 32 w 53"/>
              <a:gd name="T27" fmla="*/ 19 h 63"/>
              <a:gd name="T28" fmla="*/ 29 w 53"/>
              <a:gd name="T29" fmla="*/ 18 h 63"/>
              <a:gd name="T30" fmla="*/ 20 w 53"/>
              <a:gd name="T31" fmla="*/ 22 h 63"/>
              <a:gd name="T32" fmla="*/ 17 w 53"/>
              <a:gd name="T33" fmla="*/ 29 h 63"/>
              <a:gd name="T34" fmla="*/ 16 w 53"/>
              <a:gd name="T35" fmla="*/ 34 h 63"/>
              <a:gd name="T36" fmla="*/ 15 w 53"/>
              <a:gd name="T37" fmla="*/ 31 h 63"/>
              <a:gd name="T38" fmla="*/ 15 w 53"/>
              <a:gd name="T39" fmla="*/ 25 h 63"/>
              <a:gd name="T40" fmla="*/ 19 w 53"/>
              <a:gd name="T41" fmla="*/ 20 h 63"/>
              <a:gd name="T42" fmla="*/ 26 w 53"/>
              <a:gd name="T43" fmla="*/ 17 h 63"/>
              <a:gd name="T44" fmla="*/ 28 w 53"/>
              <a:gd name="T45" fmla="*/ 17 h 63"/>
              <a:gd name="T46" fmla="*/ 28 w 53"/>
              <a:gd name="T47" fmla="*/ 0 h 63"/>
              <a:gd name="T48" fmla="*/ 27 w 53"/>
              <a:gd name="T49" fmla="*/ 10 h 63"/>
              <a:gd name="T50" fmla="*/ 25 w 53"/>
              <a:gd name="T51" fmla="*/ 0 h 63"/>
              <a:gd name="T52" fmla="*/ 47 w 53"/>
              <a:gd name="T53" fmla="*/ 10 h 63"/>
              <a:gd name="T54" fmla="*/ 38 w 53"/>
              <a:gd name="T55" fmla="*/ 14 h 63"/>
              <a:gd name="T56" fmla="*/ 14 w 53"/>
              <a:gd name="T57" fmla="*/ 42 h 63"/>
              <a:gd name="T58" fmla="*/ 6 w 53"/>
              <a:gd name="T59" fmla="*/ 45 h 63"/>
              <a:gd name="T60" fmla="*/ 14 w 53"/>
              <a:gd name="T61" fmla="*/ 42 h 63"/>
              <a:gd name="T62" fmla="*/ 9 w 53"/>
              <a:gd name="T63" fmla="*/ 7 h 63"/>
              <a:gd name="T64" fmla="*/ 13 w 53"/>
              <a:gd name="T65" fmla="*/ 16 h 63"/>
              <a:gd name="T66" fmla="*/ 9 w 53"/>
              <a:gd name="T67" fmla="*/ 7 h 63"/>
              <a:gd name="T68" fmla="*/ 44 w 53"/>
              <a:gd name="T69" fmla="*/ 47 h 63"/>
              <a:gd name="T70" fmla="*/ 42 w 53"/>
              <a:gd name="T71" fmla="*/ 40 h 63"/>
              <a:gd name="T72" fmla="*/ 39 w 53"/>
              <a:gd name="T73" fmla="*/ 42 h 63"/>
              <a:gd name="T74" fmla="*/ 53 w 53"/>
              <a:gd name="T75" fmla="*/ 29 h 63"/>
              <a:gd name="T76" fmla="*/ 45 w 53"/>
              <a:gd name="T77" fmla="*/ 29 h 63"/>
              <a:gd name="T78" fmla="*/ 53 w 53"/>
              <a:gd name="T79" fmla="*/ 26 h 63"/>
              <a:gd name="T80" fmla="*/ 0 w 53"/>
              <a:gd name="T81" fmla="*/ 29 h 63"/>
              <a:gd name="T82" fmla="*/ 8 w 53"/>
              <a:gd name="T83" fmla="*/ 26 h 63"/>
              <a:gd name="T84" fmla="*/ 8 w 53"/>
              <a:gd name="T85" fmla="*/ 2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 h="63">
                <a:moveTo>
                  <a:pt x="19" y="54"/>
                </a:moveTo>
                <a:cubicBezTo>
                  <a:pt x="34" y="54"/>
                  <a:pt x="34" y="54"/>
                  <a:pt x="34" y="54"/>
                </a:cubicBezTo>
                <a:cubicBezTo>
                  <a:pt x="34" y="54"/>
                  <a:pt x="35" y="54"/>
                  <a:pt x="35" y="55"/>
                </a:cubicBezTo>
                <a:cubicBezTo>
                  <a:pt x="35" y="56"/>
                  <a:pt x="35" y="56"/>
                  <a:pt x="35" y="56"/>
                </a:cubicBezTo>
                <a:cubicBezTo>
                  <a:pt x="35" y="57"/>
                  <a:pt x="34" y="57"/>
                  <a:pt x="34" y="57"/>
                </a:cubicBezTo>
                <a:cubicBezTo>
                  <a:pt x="19" y="57"/>
                  <a:pt x="19" y="57"/>
                  <a:pt x="19" y="57"/>
                </a:cubicBezTo>
                <a:cubicBezTo>
                  <a:pt x="19" y="57"/>
                  <a:pt x="18" y="57"/>
                  <a:pt x="18" y="56"/>
                </a:cubicBezTo>
                <a:cubicBezTo>
                  <a:pt x="18" y="55"/>
                  <a:pt x="18" y="55"/>
                  <a:pt x="18" y="55"/>
                </a:cubicBezTo>
                <a:cubicBezTo>
                  <a:pt x="18" y="54"/>
                  <a:pt x="19" y="54"/>
                  <a:pt x="19" y="54"/>
                </a:cubicBezTo>
                <a:cubicBezTo>
                  <a:pt x="19" y="54"/>
                  <a:pt x="19" y="54"/>
                  <a:pt x="19" y="54"/>
                </a:cubicBezTo>
                <a:close/>
                <a:moveTo>
                  <a:pt x="32" y="59"/>
                </a:moveTo>
                <a:cubicBezTo>
                  <a:pt x="32" y="61"/>
                  <a:pt x="32" y="61"/>
                  <a:pt x="32" y="61"/>
                </a:cubicBezTo>
                <a:cubicBezTo>
                  <a:pt x="32" y="62"/>
                  <a:pt x="31" y="63"/>
                  <a:pt x="30" y="63"/>
                </a:cubicBezTo>
                <a:cubicBezTo>
                  <a:pt x="23" y="63"/>
                  <a:pt x="23" y="63"/>
                  <a:pt x="23" y="63"/>
                </a:cubicBezTo>
                <a:cubicBezTo>
                  <a:pt x="22" y="63"/>
                  <a:pt x="21" y="62"/>
                  <a:pt x="21" y="61"/>
                </a:cubicBezTo>
                <a:cubicBezTo>
                  <a:pt x="21" y="59"/>
                  <a:pt x="21" y="59"/>
                  <a:pt x="21" y="59"/>
                </a:cubicBezTo>
                <a:cubicBezTo>
                  <a:pt x="32" y="59"/>
                  <a:pt x="32" y="59"/>
                  <a:pt x="32" y="59"/>
                </a:cubicBezTo>
                <a:close/>
                <a:moveTo>
                  <a:pt x="26" y="15"/>
                </a:moveTo>
                <a:cubicBezTo>
                  <a:pt x="34" y="15"/>
                  <a:pt x="40" y="21"/>
                  <a:pt x="40" y="29"/>
                </a:cubicBezTo>
                <a:cubicBezTo>
                  <a:pt x="40" y="37"/>
                  <a:pt x="33" y="39"/>
                  <a:pt x="33" y="52"/>
                </a:cubicBezTo>
                <a:cubicBezTo>
                  <a:pt x="20" y="52"/>
                  <a:pt x="20" y="52"/>
                  <a:pt x="20" y="52"/>
                </a:cubicBezTo>
                <a:cubicBezTo>
                  <a:pt x="20" y="39"/>
                  <a:pt x="12" y="37"/>
                  <a:pt x="12" y="29"/>
                </a:cubicBezTo>
                <a:cubicBezTo>
                  <a:pt x="12" y="21"/>
                  <a:pt x="19" y="15"/>
                  <a:pt x="26" y="15"/>
                </a:cubicBezTo>
                <a:cubicBezTo>
                  <a:pt x="26" y="15"/>
                  <a:pt x="26" y="15"/>
                  <a:pt x="26" y="15"/>
                </a:cubicBezTo>
                <a:close/>
                <a:moveTo>
                  <a:pt x="28" y="17"/>
                </a:moveTo>
                <a:cubicBezTo>
                  <a:pt x="29" y="17"/>
                  <a:pt x="29" y="17"/>
                  <a:pt x="29" y="17"/>
                </a:cubicBezTo>
                <a:cubicBezTo>
                  <a:pt x="31" y="18"/>
                  <a:pt x="32" y="19"/>
                  <a:pt x="34" y="20"/>
                </a:cubicBezTo>
                <a:cubicBezTo>
                  <a:pt x="33" y="19"/>
                  <a:pt x="33" y="19"/>
                  <a:pt x="32" y="19"/>
                </a:cubicBezTo>
                <a:cubicBezTo>
                  <a:pt x="31" y="19"/>
                  <a:pt x="31" y="19"/>
                  <a:pt x="31" y="19"/>
                </a:cubicBezTo>
                <a:cubicBezTo>
                  <a:pt x="30" y="19"/>
                  <a:pt x="30" y="19"/>
                  <a:pt x="29" y="18"/>
                </a:cubicBezTo>
                <a:cubicBezTo>
                  <a:pt x="28" y="19"/>
                  <a:pt x="27" y="19"/>
                  <a:pt x="26" y="19"/>
                </a:cubicBezTo>
                <a:cubicBezTo>
                  <a:pt x="24" y="20"/>
                  <a:pt x="22" y="21"/>
                  <a:pt x="20" y="22"/>
                </a:cubicBezTo>
                <a:cubicBezTo>
                  <a:pt x="19" y="23"/>
                  <a:pt x="19" y="23"/>
                  <a:pt x="19" y="23"/>
                </a:cubicBezTo>
                <a:cubicBezTo>
                  <a:pt x="18" y="25"/>
                  <a:pt x="17" y="27"/>
                  <a:pt x="17" y="29"/>
                </a:cubicBezTo>
                <a:cubicBezTo>
                  <a:pt x="16" y="30"/>
                  <a:pt x="16" y="30"/>
                  <a:pt x="16" y="30"/>
                </a:cubicBezTo>
                <a:cubicBezTo>
                  <a:pt x="16" y="31"/>
                  <a:pt x="16" y="33"/>
                  <a:pt x="16" y="34"/>
                </a:cubicBezTo>
                <a:cubicBezTo>
                  <a:pt x="16" y="33"/>
                  <a:pt x="16" y="33"/>
                  <a:pt x="15" y="32"/>
                </a:cubicBezTo>
                <a:cubicBezTo>
                  <a:pt x="15" y="31"/>
                  <a:pt x="15" y="31"/>
                  <a:pt x="15" y="31"/>
                </a:cubicBezTo>
                <a:cubicBezTo>
                  <a:pt x="15" y="29"/>
                  <a:pt x="15" y="28"/>
                  <a:pt x="15" y="26"/>
                </a:cubicBezTo>
                <a:cubicBezTo>
                  <a:pt x="15" y="25"/>
                  <a:pt x="15" y="25"/>
                  <a:pt x="15" y="25"/>
                </a:cubicBezTo>
                <a:cubicBezTo>
                  <a:pt x="16" y="24"/>
                  <a:pt x="17" y="22"/>
                  <a:pt x="18" y="21"/>
                </a:cubicBezTo>
                <a:cubicBezTo>
                  <a:pt x="19" y="20"/>
                  <a:pt x="19" y="20"/>
                  <a:pt x="19" y="20"/>
                </a:cubicBezTo>
                <a:cubicBezTo>
                  <a:pt x="20" y="19"/>
                  <a:pt x="22" y="18"/>
                  <a:pt x="24" y="17"/>
                </a:cubicBezTo>
                <a:cubicBezTo>
                  <a:pt x="25" y="17"/>
                  <a:pt x="25" y="17"/>
                  <a:pt x="26" y="17"/>
                </a:cubicBezTo>
                <a:cubicBezTo>
                  <a:pt x="27" y="17"/>
                  <a:pt x="28" y="17"/>
                  <a:pt x="28" y="17"/>
                </a:cubicBezTo>
                <a:cubicBezTo>
                  <a:pt x="28" y="17"/>
                  <a:pt x="28" y="17"/>
                  <a:pt x="28" y="17"/>
                </a:cubicBezTo>
                <a:close/>
                <a:moveTo>
                  <a:pt x="25" y="0"/>
                </a:moveTo>
                <a:cubicBezTo>
                  <a:pt x="28" y="0"/>
                  <a:pt x="28" y="0"/>
                  <a:pt x="28" y="0"/>
                </a:cubicBezTo>
                <a:cubicBezTo>
                  <a:pt x="28" y="10"/>
                  <a:pt x="28" y="10"/>
                  <a:pt x="28" y="10"/>
                </a:cubicBezTo>
                <a:cubicBezTo>
                  <a:pt x="28" y="10"/>
                  <a:pt x="27" y="10"/>
                  <a:pt x="27" y="10"/>
                </a:cubicBezTo>
                <a:cubicBezTo>
                  <a:pt x="26" y="10"/>
                  <a:pt x="25" y="10"/>
                  <a:pt x="25" y="10"/>
                </a:cubicBezTo>
                <a:cubicBezTo>
                  <a:pt x="25" y="0"/>
                  <a:pt x="25" y="0"/>
                  <a:pt x="25" y="0"/>
                </a:cubicBezTo>
                <a:close/>
                <a:moveTo>
                  <a:pt x="44" y="7"/>
                </a:moveTo>
                <a:cubicBezTo>
                  <a:pt x="47" y="10"/>
                  <a:pt x="47" y="10"/>
                  <a:pt x="47" y="10"/>
                </a:cubicBezTo>
                <a:cubicBezTo>
                  <a:pt x="40" y="16"/>
                  <a:pt x="40" y="16"/>
                  <a:pt x="40" y="16"/>
                </a:cubicBezTo>
                <a:cubicBezTo>
                  <a:pt x="40" y="15"/>
                  <a:pt x="39" y="14"/>
                  <a:pt x="38" y="14"/>
                </a:cubicBezTo>
                <a:cubicBezTo>
                  <a:pt x="44" y="7"/>
                  <a:pt x="44" y="7"/>
                  <a:pt x="44" y="7"/>
                </a:cubicBezTo>
                <a:close/>
                <a:moveTo>
                  <a:pt x="14" y="42"/>
                </a:moveTo>
                <a:cubicBezTo>
                  <a:pt x="9" y="47"/>
                  <a:pt x="9" y="47"/>
                  <a:pt x="9" y="47"/>
                </a:cubicBezTo>
                <a:cubicBezTo>
                  <a:pt x="6" y="45"/>
                  <a:pt x="6" y="45"/>
                  <a:pt x="6" y="45"/>
                </a:cubicBezTo>
                <a:cubicBezTo>
                  <a:pt x="11" y="40"/>
                  <a:pt x="11" y="40"/>
                  <a:pt x="11" y="40"/>
                </a:cubicBezTo>
                <a:cubicBezTo>
                  <a:pt x="12" y="41"/>
                  <a:pt x="13" y="42"/>
                  <a:pt x="14" y="42"/>
                </a:cubicBezTo>
                <a:cubicBezTo>
                  <a:pt x="14" y="42"/>
                  <a:pt x="14" y="42"/>
                  <a:pt x="14" y="42"/>
                </a:cubicBezTo>
                <a:close/>
                <a:moveTo>
                  <a:pt x="9" y="7"/>
                </a:moveTo>
                <a:cubicBezTo>
                  <a:pt x="6" y="10"/>
                  <a:pt x="6" y="10"/>
                  <a:pt x="6" y="10"/>
                </a:cubicBezTo>
                <a:cubicBezTo>
                  <a:pt x="13" y="16"/>
                  <a:pt x="13" y="16"/>
                  <a:pt x="13" y="16"/>
                </a:cubicBezTo>
                <a:cubicBezTo>
                  <a:pt x="14" y="15"/>
                  <a:pt x="14" y="14"/>
                  <a:pt x="15" y="14"/>
                </a:cubicBezTo>
                <a:cubicBezTo>
                  <a:pt x="9" y="7"/>
                  <a:pt x="9" y="7"/>
                  <a:pt x="9" y="7"/>
                </a:cubicBezTo>
                <a:close/>
                <a:moveTo>
                  <a:pt x="39" y="42"/>
                </a:moveTo>
                <a:cubicBezTo>
                  <a:pt x="44" y="47"/>
                  <a:pt x="44" y="47"/>
                  <a:pt x="44" y="47"/>
                </a:cubicBezTo>
                <a:cubicBezTo>
                  <a:pt x="47" y="45"/>
                  <a:pt x="47" y="45"/>
                  <a:pt x="47" y="45"/>
                </a:cubicBezTo>
                <a:cubicBezTo>
                  <a:pt x="42" y="40"/>
                  <a:pt x="42" y="40"/>
                  <a:pt x="42" y="40"/>
                </a:cubicBezTo>
                <a:cubicBezTo>
                  <a:pt x="41" y="41"/>
                  <a:pt x="40" y="42"/>
                  <a:pt x="39" y="42"/>
                </a:cubicBezTo>
                <a:cubicBezTo>
                  <a:pt x="39" y="42"/>
                  <a:pt x="39" y="42"/>
                  <a:pt x="39" y="42"/>
                </a:cubicBezTo>
                <a:close/>
                <a:moveTo>
                  <a:pt x="53" y="26"/>
                </a:moveTo>
                <a:cubicBezTo>
                  <a:pt x="53" y="29"/>
                  <a:pt x="53" y="29"/>
                  <a:pt x="53" y="29"/>
                </a:cubicBezTo>
                <a:cubicBezTo>
                  <a:pt x="45" y="29"/>
                  <a:pt x="45" y="29"/>
                  <a:pt x="45" y="29"/>
                </a:cubicBezTo>
                <a:cubicBezTo>
                  <a:pt x="45" y="29"/>
                  <a:pt x="45" y="29"/>
                  <a:pt x="45" y="29"/>
                </a:cubicBezTo>
                <a:cubicBezTo>
                  <a:pt x="45" y="28"/>
                  <a:pt x="45" y="27"/>
                  <a:pt x="45" y="26"/>
                </a:cubicBezTo>
                <a:cubicBezTo>
                  <a:pt x="53" y="26"/>
                  <a:pt x="53" y="26"/>
                  <a:pt x="53" y="26"/>
                </a:cubicBezTo>
                <a:close/>
                <a:moveTo>
                  <a:pt x="8" y="29"/>
                </a:moveTo>
                <a:cubicBezTo>
                  <a:pt x="0" y="29"/>
                  <a:pt x="0" y="29"/>
                  <a:pt x="0" y="29"/>
                </a:cubicBezTo>
                <a:cubicBezTo>
                  <a:pt x="0" y="26"/>
                  <a:pt x="0" y="26"/>
                  <a:pt x="0" y="26"/>
                </a:cubicBezTo>
                <a:cubicBezTo>
                  <a:pt x="8" y="26"/>
                  <a:pt x="8" y="26"/>
                  <a:pt x="8" y="26"/>
                </a:cubicBezTo>
                <a:cubicBezTo>
                  <a:pt x="8" y="27"/>
                  <a:pt x="8" y="28"/>
                  <a:pt x="8" y="29"/>
                </a:cubicBezTo>
                <a:cubicBezTo>
                  <a:pt x="8" y="29"/>
                  <a:pt x="8" y="29"/>
                  <a:pt x="8" y="29"/>
                </a:cubicBezTo>
                <a:cubicBezTo>
                  <a:pt x="8" y="29"/>
                  <a:pt x="8" y="29"/>
                  <a:pt x="8" y="29"/>
                </a:cubicBezTo>
                <a:close/>
              </a:path>
            </a:pathLst>
          </a:custGeom>
          <a:solidFill>
            <a:srgbClr val="595959">
              <a:lumMod val="65000"/>
              <a:lumOff val="35000"/>
            </a:srgbClr>
          </a:solidFill>
          <a:ln>
            <a:noFill/>
          </a:ln>
        </p:spPr>
        <p:txBody>
          <a:bodyPr vert="horz" wrap="square" lIns="68580" tIns="34290" rIns="68580" bIns="34290" numCol="1" anchor="t" anchorCtr="0" compatLnSpc="1"/>
          <a:p>
            <a:endParaRPr lang="zh-CN" altLang="en-US" sz="1350"/>
          </a:p>
        </p:txBody>
      </p:sp>
      <p:sp>
        <p:nvSpPr>
          <p:cNvPr id="158" name="文本框 157"/>
          <p:cNvSpPr txBox="1"/>
          <p:nvPr>
            <p:custDataLst>
              <p:tags r:id="rId49"/>
            </p:custDataLst>
          </p:nvPr>
        </p:nvSpPr>
        <p:spPr>
          <a:xfrm>
            <a:off x="3592299" y="4379791"/>
            <a:ext cx="2289071" cy="450850"/>
          </a:xfrm>
          <a:prstGeom prst="rect">
            <a:avLst/>
          </a:prstGeom>
          <a:noFill/>
        </p:spPr>
        <p:txBody>
          <a:bodyPr wrap="square" rtlCol="0">
            <a:spAutoFit/>
          </a:bodyPr>
          <a:p>
            <a:pPr lvl="0" algn="l">
              <a:lnSpc>
                <a:spcPct val="130000"/>
              </a:lnSpc>
              <a:buClrTx/>
              <a:buSzTx/>
              <a:buFontTx/>
            </a:pPr>
            <a:r>
              <a:rPr lang="zh-CN" altLang="en-US" sz="1800" b="1" smtClean="0">
                <a:latin typeface="汉仪颜楷简" panose="00020600040101010101" charset="-122"/>
                <a:ea typeface="汉仪颜楷简" panose="00020600040101010101" charset="-122"/>
                <a:sym typeface="+mn-ea"/>
              </a:rPr>
              <a:t>条理清晰、层次分明</a:t>
            </a:r>
            <a:endParaRPr lang="zh-CN" altLang="en-US" sz="1800" b="1" smtClean="0">
              <a:latin typeface="汉仪颜楷简" panose="00020600040101010101" charset="-122"/>
              <a:ea typeface="汉仪颜楷简" panose="00020600040101010101" charset="-122"/>
              <a:sym typeface="+mn-ea"/>
            </a:endParaRPr>
          </a:p>
        </p:txBody>
      </p:sp>
      <p:sp>
        <p:nvSpPr>
          <p:cNvPr id="159" name="文本框 158" descr="7b0a20202020227461726765744d6f64756c65223a202270726f636573734f6e6c696e65466f6e7473220a7d0a"/>
          <p:cNvSpPr txBox="1"/>
          <p:nvPr>
            <p:custDataLst>
              <p:tags r:id="rId50"/>
            </p:custDataLst>
          </p:nvPr>
        </p:nvSpPr>
        <p:spPr>
          <a:xfrm>
            <a:off x="2586197" y="2849369"/>
            <a:ext cx="2305843" cy="450850"/>
          </a:xfrm>
          <a:prstGeom prst="rect">
            <a:avLst/>
          </a:prstGeom>
          <a:noFill/>
        </p:spPr>
        <p:txBody>
          <a:bodyPr wrap="square" rtlCol="0">
            <a:spAutoFit/>
          </a:bodyPr>
          <a:p>
            <a:pPr>
              <a:lnSpc>
                <a:spcPct val="130000"/>
              </a:lnSpc>
            </a:pPr>
            <a:r>
              <a:rPr lang="zh-CN" altLang="en-US" sz="1800" b="1" smtClean="0">
                <a:solidFill>
                  <a:schemeClr val="tx1"/>
                </a:solidFill>
                <a:latin typeface="汉仪颜楷简" panose="00020600040101010101" charset="-122"/>
                <a:ea typeface="汉仪颜楷简" panose="00020600040101010101" charset="-122"/>
                <a:sym typeface="汉仪颜楷简" panose="00020600040101010101" charset="-122"/>
              </a:rPr>
              <a:t>仪表得体、举止大方</a:t>
            </a:r>
            <a:endParaRPr lang="zh-CN" altLang="en-US" sz="1800" b="1" smtClean="0">
              <a:solidFill>
                <a:schemeClr val="tx1"/>
              </a:solidFill>
              <a:latin typeface="汉仪颜楷简" panose="00020600040101010101" charset="-122"/>
              <a:ea typeface="汉仪颜楷简" panose="00020600040101010101" charset="-122"/>
              <a:sym typeface="汉仪颜楷简" panose="00020600040101010101" charset="-122"/>
            </a:endParaRPr>
          </a:p>
        </p:txBody>
      </p:sp>
      <p:sp>
        <p:nvSpPr>
          <p:cNvPr id="160" name="文本框 159"/>
          <p:cNvSpPr txBox="1"/>
          <p:nvPr>
            <p:custDataLst>
              <p:tags r:id="rId51"/>
            </p:custDataLst>
          </p:nvPr>
        </p:nvSpPr>
        <p:spPr>
          <a:xfrm>
            <a:off x="3285490" y="3527425"/>
            <a:ext cx="2363470" cy="450850"/>
          </a:xfrm>
          <a:prstGeom prst="rect">
            <a:avLst/>
          </a:prstGeom>
          <a:noFill/>
        </p:spPr>
        <p:txBody>
          <a:bodyPr wrap="square" rtlCol="0">
            <a:spAutoFit/>
          </a:bodyPr>
          <a:p>
            <a:pPr algn="l">
              <a:lnSpc>
                <a:spcPct val="130000"/>
              </a:lnSpc>
              <a:buClrTx/>
              <a:buSzTx/>
              <a:buFontTx/>
            </a:pPr>
            <a:r>
              <a:rPr lang="zh-CN" altLang="en-US" sz="1800" b="1" smtClean="0">
                <a:latin typeface="汉仪颜楷简" panose="00020600040101010101" charset="-122"/>
                <a:ea typeface="汉仪颜楷简" panose="00020600040101010101" charset="-122"/>
              </a:rPr>
              <a:t>紧扣题目、灵活变通</a:t>
            </a:r>
            <a:endParaRPr lang="zh-CN" altLang="en-US" sz="1800" b="1" smtClean="0">
              <a:latin typeface="汉仪颜楷简" panose="00020600040101010101" charset="-122"/>
              <a:ea typeface="汉仪颜楷简" panose="00020600040101010101" charset="-122"/>
            </a:endParaRPr>
          </a:p>
        </p:txBody>
      </p:sp>
      <p:sp>
        <p:nvSpPr>
          <p:cNvPr id="161" name="文本框 160"/>
          <p:cNvSpPr txBox="1"/>
          <p:nvPr>
            <p:custDataLst>
              <p:tags r:id="rId52"/>
            </p:custDataLst>
          </p:nvPr>
        </p:nvSpPr>
        <p:spPr>
          <a:xfrm>
            <a:off x="3254904" y="5279668"/>
            <a:ext cx="2262930" cy="450850"/>
          </a:xfrm>
          <a:prstGeom prst="rect">
            <a:avLst/>
          </a:prstGeom>
          <a:noFill/>
        </p:spPr>
        <p:txBody>
          <a:bodyPr wrap="square" rtlCol="0">
            <a:spAutoFit/>
          </a:bodyPr>
          <a:p>
            <a:pPr lvl="0" algn="l">
              <a:lnSpc>
                <a:spcPct val="130000"/>
              </a:lnSpc>
              <a:buClrTx/>
              <a:buSzTx/>
              <a:buFontTx/>
            </a:pPr>
            <a:r>
              <a:rPr lang="zh-CN" altLang="en-US" sz="1800" b="1" smtClean="0">
                <a:latin typeface="汉仪颜楷简" panose="00020600040101010101" charset="-122"/>
                <a:ea typeface="汉仪颜楷简" panose="00020600040101010101" charset="-122"/>
                <a:sym typeface="+mn-ea"/>
              </a:rPr>
              <a:t>沉着冷静、随机应变</a:t>
            </a:r>
            <a:endParaRPr lang="zh-CN" altLang="en-US" sz="1800" b="1" smtClean="0">
              <a:latin typeface="汉仪颜楷简" panose="00020600040101010101" charset="-122"/>
              <a:ea typeface="汉仪颜楷简" panose="00020600040101010101" charset="-122"/>
              <a:sym typeface="+mn-ea"/>
            </a:endParaRPr>
          </a:p>
        </p:txBody>
      </p:sp>
      <p:sp>
        <p:nvSpPr>
          <p:cNvPr id="162" name="文本框 161"/>
          <p:cNvSpPr txBox="1"/>
          <p:nvPr>
            <p:custDataLst>
              <p:tags r:id="rId53"/>
            </p:custDataLst>
          </p:nvPr>
        </p:nvSpPr>
        <p:spPr>
          <a:xfrm>
            <a:off x="2299177" y="5906664"/>
            <a:ext cx="2255043" cy="270510"/>
          </a:xfrm>
          <a:prstGeom prst="rect">
            <a:avLst/>
          </a:prstGeom>
          <a:noFill/>
        </p:spPr>
        <p:txBody>
          <a:bodyPr wrap="square" rtlCol="0">
            <a:spAutoFit/>
          </a:bodyPr>
          <a:p>
            <a:pPr lvl="0" algn="l">
              <a:lnSpc>
                <a:spcPct val="130000"/>
              </a:lnSpc>
              <a:buClrTx/>
              <a:buSzTx/>
              <a:buFontTx/>
            </a:pPr>
            <a:r>
              <a:rPr lang="zh-CN" altLang="en-US" sz="1800" b="1" smtClean="0">
                <a:latin typeface="汉仪颜楷简" panose="00020600040101010101" charset="-122"/>
                <a:ea typeface="汉仪颜楷简" panose="00020600040101010101" charset="-122"/>
                <a:sym typeface="+mn-ea"/>
              </a:rPr>
              <a:t>思路灵活、学会迁移</a:t>
            </a:r>
            <a:endParaRPr lang="zh-CN" altLang="en-US" sz="1800" b="1" smtClean="0">
              <a:latin typeface="汉仪颜楷简" panose="00020600040101010101" charset="-122"/>
              <a:ea typeface="汉仪颜楷简" panose="00020600040101010101" charset="-122"/>
              <a:sym typeface="+mn-ea"/>
            </a:endParaRPr>
          </a:p>
        </p:txBody>
      </p:sp>
      <p:pic>
        <p:nvPicPr>
          <p:cNvPr id="164" name="图片 163"/>
          <p:cNvPicPr>
            <a:picLocks noChangeAspect="1"/>
          </p:cNvPicPr>
          <p:nvPr>
            <p:custDataLst>
              <p:tags r:id="rId54"/>
            </p:custDataLst>
          </p:nvPr>
        </p:nvPicPr>
        <p:blipFill>
          <a:blip r:embed="rId55" cstate="print">
            <a:extLst>
              <a:ext uri="{28A0092B-C50C-407E-A947-70E740481C1C}">
                <a14:useLocalDpi xmlns:a14="http://schemas.microsoft.com/office/drawing/2010/main" val="0"/>
              </a:ext>
            </a:extLst>
          </a:blip>
          <a:stretch>
            <a:fillRect/>
          </a:stretch>
        </p:blipFill>
        <p:spPr>
          <a:xfrm>
            <a:off x="6953151" y="2383569"/>
            <a:ext cx="1093355" cy="3853072"/>
          </a:xfrm>
          <a:prstGeom prst="rect">
            <a:avLst/>
          </a:prstGeom>
        </p:spPr>
      </p:pic>
    </p:spTree>
  </p:cSld>
  <p:clrMapOvr>
    <a:masterClrMapping/>
  </p:clrMapOvr>
  <p:transition spd="slow">
    <p:wipe dir="r"/>
  </p:transition>
  <p:timing>
    <p:tnLst>
      <p:par>
        <p:cTn id="1" dur="indefinite" restart="never" nodeType="tmRoot"/>
      </p:par>
    </p:tnLst>
    <p:bldLst>
      <p:bldP spid="15372" grpI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矩形 5"/>
          <p:cNvSpPr/>
          <p:nvPr/>
        </p:nvSpPr>
        <p:spPr>
          <a:xfrm>
            <a:off x="0" y="1071563"/>
            <a:ext cx="9144000" cy="5786437"/>
          </a:xfrm>
          <a:prstGeom prst="rect">
            <a:avLst/>
          </a:prstGeom>
          <a:gradFill>
            <a:gsLst>
              <a:gs pos="0">
                <a:srgbClr val="FBFB11"/>
              </a:gs>
              <a:gs pos="100000">
                <a:srgbClr val="838309"/>
              </a:gs>
            </a:gsLst>
            <a:lin ang="9600000" scaled="0"/>
          </a:gra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30723" name="Rettangolo 5"/>
          <p:cNvSpPr/>
          <p:nvPr/>
        </p:nvSpPr>
        <p:spPr>
          <a:xfrm rot="10800000">
            <a:off x="7286625" y="5357813"/>
            <a:ext cx="785813" cy="642937"/>
          </a:xfrm>
          <a:prstGeom prst="triangle">
            <a:avLst>
              <a:gd name="adj" fmla="val 50000"/>
            </a:avLst>
          </a:prstGeom>
          <a:solidFill>
            <a:schemeClr val="bg1"/>
          </a:solidFill>
          <a:ln w="25400">
            <a:noFill/>
          </a:ln>
        </p:spPr>
        <p:txBody>
          <a:bodyPr anchor="ctr" anchorCtr="0"/>
          <a:p>
            <a:pPr algn="ctr"/>
            <a:endParaRPr lang="zh-CN" altLang="zh-CN" dirty="0">
              <a:solidFill>
                <a:srgbClr val="FFFFFF"/>
              </a:solidFill>
              <a:latin typeface="MS PGothic" panose="020B0600070205080204" pitchFamily="34" charset="-128"/>
              <a:ea typeface="MS PGothic" panose="020B0600070205080204" pitchFamily="34" charset="-128"/>
              <a:sym typeface="MS PGothic" panose="020B0600070205080204" pitchFamily="34" charset="-128"/>
            </a:endParaRPr>
          </a:p>
        </p:txBody>
      </p:sp>
      <p:sp>
        <p:nvSpPr>
          <p:cNvPr id="30724" name="Rettangolo arrotondato 27"/>
          <p:cNvSpPr/>
          <p:nvPr/>
        </p:nvSpPr>
        <p:spPr>
          <a:xfrm>
            <a:off x="4071938" y="1357313"/>
            <a:ext cx="4498975" cy="1790700"/>
          </a:xfrm>
          <a:prstGeom prst="roundRect">
            <a:avLst>
              <a:gd name="adj" fmla="val 16667"/>
            </a:avLst>
          </a:prstGeom>
          <a:noFill/>
          <a:ln w="25400">
            <a:noFill/>
          </a:ln>
        </p:spPr>
        <p:txBody>
          <a:bodyPr anchor="ctr" anchorCtr="0"/>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30725" name="Rettangolo 5"/>
          <p:cNvSpPr/>
          <p:nvPr/>
        </p:nvSpPr>
        <p:spPr>
          <a:xfrm>
            <a:off x="499745" y="1360170"/>
            <a:ext cx="8208010" cy="4984115"/>
          </a:xfrm>
          <a:prstGeom prst="roundRect">
            <a:avLst>
              <a:gd name="adj" fmla="val 2819"/>
            </a:avLst>
          </a:prstGeom>
          <a:solidFill>
            <a:schemeClr val="bg1"/>
          </a:solidFill>
          <a:ln w="25400">
            <a:noFill/>
          </a:ln>
        </p:spPr>
        <p:txBody>
          <a:bodyPr anchor="ctr" anchorCtr="0"/>
          <a:p>
            <a:pPr algn="ctr"/>
            <a:endParaRPr lang="zh-CN" altLang="zh-CN" dirty="0">
              <a:solidFill>
                <a:srgbClr val="FFFFFF"/>
              </a:solidFill>
              <a:latin typeface="MS PGothic" panose="020B0600070205080204" pitchFamily="34" charset="-128"/>
              <a:ea typeface="MS PGothic" panose="020B0600070205080204" pitchFamily="34" charset="-128"/>
              <a:sym typeface="MS PGothic" panose="020B0600070205080204" pitchFamily="34" charset="-128"/>
            </a:endParaRPr>
          </a:p>
        </p:txBody>
      </p:sp>
      <p:sp>
        <p:nvSpPr>
          <p:cNvPr id="30726" name="矩形 12"/>
          <p:cNvSpPr/>
          <p:nvPr/>
        </p:nvSpPr>
        <p:spPr>
          <a:xfrm>
            <a:off x="785813" y="0"/>
            <a:ext cx="8358187" cy="1071563"/>
          </a:xfrm>
          <a:prstGeom prst="rect">
            <a:avLst/>
          </a:prstGeom>
          <a:solidFill>
            <a:srgbClr val="F1F1F1"/>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30727" name="矩形 13"/>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30728" name="矩形 19"/>
          <p:cNvSpPr/>
          <p:nvPr/>
        </p:nvSpPr>
        <p:spPr>
          <a:xfrm>
            <a:off x="826135" y="243523"/>
            <a:ext cx="3055938" cy="583565"/>
          </a:xfrm>
          <a:prstGeom prst="rect">
            <a:avLst/>
          </a:prstGeom>
          <a:noFill/>
          <a:ln w="9525">
            <a:noFill/>
          </a:ln>
        </p:spPr>
        <p:txBody>
          <a:bodyPr>
            <a:spAutoFit/>
          </a:bodyPr>
          <a:p>
            <a:pPr algn="ctr"/>
            <a:r>
              <a:rPr lang="zh-CN" altLang="en-US" sz="3200" b="1" dirty="0">
                <a:latin typeface="黑体" panose="02010609060101010101" pitchFamily="49" charset="-122"/>
                <a:ea typeface="黑体" panose="02010609060101010101" pitchFamily="49" charset="-122"/>
                <a:sym typeface="Wingdings" panose="05000000000000000000" pitchFamily="2" charset="2"/>
              </a:rPr>
              <a:t>课堂实训</a:t>
            </a:r>
            <a:endParaRPr lang="zh-CN" altLang="en-US" sz="3200" b="1" dirty="0">
              <a:latin typeface="黑体" panose="02010609060101010101" pitchFamily="49" charset="-122"/>
              <a:ea typeface="黑体" panose="02010609060101010101" pitchFamily="49" charset="-122"/>
            </a:endParaRPr>
          </a:p>
        </p:txBody>
      </p:sp>
      <p:grpSp>
        <p:nvGrpSpPr>
          <p:cNvPr id="30729" name="Group 9"/>
          <p:cNvGrpSpPr/>
          <p:nvPr/>
        </p:nvGrpSpPr>
        <p:grpSpPr>
          <a:xfrm>
            <a:off x="1071563" y="563563"/>
            <a:ext cx="409575" cy="333375"/>
            <a:chOff x="0" y="0"/>
            <a:chExt cx="1259" cy="1024"/>
          </a:xfrm>
        </p:grpSpPr>
        <p:sp>
          <p:nvSpPr>
            <p:cNvPr id="30740"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30741"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30730" name="Freeform 29"/>
          <p:cNvSpPr>
            <a:spLocks noEditPoints="1"/>
          </p:cNvSpPr>
          <p:nvPr/>
        </p:nvSpPr>
        <p:spPr>
          <a:xfrm>
            <a:off x="2000250" y="563563"/>
            <a:ext cx="409575" cy="382587"/>
          </a:xfrm>
          <a:custGeom>
            <a:avLst/>
            <a:gdLst/>
            <a:ahLst/>
            <a:cxnLst/>
            <a:pathLst/>
          </a:custGeom>
          <a:solidFill>
            <a:srgbClr val="262626">
              <a:alpha val="100000"/>
            </a:srgbClr>
          </a:solidFill>
          <a:ln w="9525">
            <a:noFill/>
          </a:ln>
        </p:spPr>
        <p:txBody>
          <a:bodyPr/>
          <a:p>
            <a:endParaRPr lang="zh-CN" altLang="en-US"/>
          </a:p>
        </p:txBody>
      </p:sp>
      <p:grpSp>
        <p:nvGrpSpPr>
          <p:cNvPr id="30731" name="Group 13"/>
          <p:cNvGrpSpPr/>
          <p:nvPr/>
        </p:nvGrpSpPr>
        <p:grpSpPr>
          <a:xfrm>
            <a:off x="3876675" y="500063"/>
            <a:ext cx="381000" cy="382587"/>
            <a:chOff x="0" y="0"/>
            <a:chExt cx="1212" cy="1212"/>
          </a:xfrm>
        </p:grpSpPr>
        <p:sp>
          <p:nvSpPr>
            <p:cNvPr id="30738"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30739"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30732"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30733" name="Group 17"/>
          <p:cNvGrpSpPr/>
          <p:nvPr/>
        </p:nvGrpSpPr>
        <p:grpSpPr>
          <a:xfrm>
            <a:off x="2984500" y="500063"/>
            <a:ext cx="303213" cy="382587"/>
            <a:chOff x="0" y="0"/>
            <a:chExt cx="1139825" cy="1436688"/>
          </a:xfrm>
        </p:grpSpPr>
        <p:sp>
          <p:nvSpPr>
            <p:cNvPr id="30736" name="Freeform 62"/>
            <p:cNvSpPr/>
            <p:nvPr/>
          </p:nvSpPr>
          <p:spPr>
            <a:xfrm>
              <a:off x="0" y="566738"/>
              <a:ext cx="1139825" cy="869950"/>
            </a:xfrm>
            <a:custGeom>
              <a:avLst/>
              <a:gdLst/>
              <a:ahLst/>
              <a:cxnLst/>
              <a:pathLst/>
            </a:custGeom>
            <a:solidFill>
              <a:srgbClr val="CC3333">
                <a:alpha val="100000"/>
              </a:srgbClr>
            </a:solidFill>
            <a:ln w="9525">
              <a:noFill/>
            </a:ln>
          </p:spPr>
          <p:txBody>
            <a:bodyPr/>
            <a:p>
              <a:endParaRPr lang="zh-CN" altLang="en-US"/>
            </a:p>
          </p:txBody>
        </p:sp>
        <p:sp>
          <p:nvSpPr>
            <p:cNvPr id="30737" name="Freeform 61"/>
            <p:cNvSpPr/>
            <p:nvPr/>
          </p:nvSpPr>
          <p:spPr>
            <a:xfrm>
              <a:off x="71438" y="0"/>
              <a:ext cx="990600" cy="495300"/>
            </a:xfrm>
            <a:custGeom>
              <a:avLst/>
              <a:gdLst/>
              <a:ahLst/>
              <a:cxnLst/>
              <a:pathLst/>
            </a:custGeom>
            <a:solidFill>
              <a:srgbClr val="CC3333">
                <a:alpha val="100000"/>
              </a:srgbClr>
            </a:solidFill>
            <a:ln w="9525">
              <a:noFill/>
            </a:ln>
          </p:spPr>
          <p:txBody>
            <a:bodyPr/>
            <a:p>
              <a:endParaRPr lang="zh-CN" altLang="en-US"/>
            </a:p>
          </p:txBody>
        </p:sp>
      </p:grpSp>
      <p:sp>
        <p:nvSpPr>
          <p:cNvPr id="30734" name="矩形 52"/>
          <p:cNvSpPr/>
          <p:nvPr/>
        </p:nvSpPr>
        <p:spPr>
          <a:xfrm>
            <a:off x="7053263" y="6000750"/>
            <a:ext cx="1162050" cy="646113"/>
          </a:xfrm>
          <a:prstGeom prst="rect">
            <a:avLst/>
          </a:prstGeom>
          <a:noFill/>
          <a:ln w="9525">
            <a:noFill/>
          </a:ln>
        </p:spPr>
        <p:txBody>
          <a:bodyPr wrap="none">
            <a:spAutoFit/>
          </a:bodyPr>
          <a:p>
            <a:pPr>
              <a:spcBef>
                <a:spcPct val="20000"/>
              </a:spcBef>
            </a:pPr>
            <a:r>
              <a:rPr lang="en-US" altLang="zh-CN" sz="3600" b="1" i="1" dirty="0">
                <a:solidFill>
                  <a:schemeClr val="bg1"/>
                </a:solidFill>
                <a:latin typeface="Chiller" panose="04020404031007020602" pitchFamily="82" charset="0"/>
                <a:sym typeface="Arial" panose="020B0604020202020204" pitchFamily="34" charset="0"/>
              </a:rPr>
              <a:t>To DO:</a:t>
            </a:r>
            <a:endParaRPr lang="zh-CN" altLang="en-US" dirty="0">
              <a:latin typeface="Arial" panose="020B0604020202020204" pitchFamily="34" charset="0"/>
            </a:endParaRPr>
          </a:p>
        </p:txBody>
      </p:sp>
      <p:sp>
        <p:nvSpPr>
          <p:cNvPr id="30735" name="TextBox 31"/>
          <p:cNvSpPr txBox="1"/>
          <p:nvPr/>
        </p:nvSpPr>
        <p:spPr>
          <a:xfrm>
            <a:off x="754380" y="1411923"/>
            <a:ext cx="7493000" cy="4215765"/>
          </a:xfrm>
          <a:prstGeom prst="rect">
            <a:avLst/>
          </a:prstGeom>
          <a:noFill/>
          <a:ln w="9525">
            <a:noFill/>
          </a:ln>
        </p:spPr>
        <p:txBody>
          <a:bodyPr>
            <a:spAutoFit/>
          </a:bodyPr>
          <a:p>
            <a:pPr marL="514350" indent="-514350">
              <a:buFont typeface="Wingdings" panose="05000000000000000000" charset="0"/>
              <a:buChar char="ü"/>
            </a:pPr>
            <a:r>
              <a:rPr sz="2600" b="1" dirty="0">
                <a:solidFill>
                  <a:srgbClr val="0509BB"/>
                </a:solidFill>
                <a:latin typeface="楷体" panose="02010609060101010101" pitchFamily="49" charset="-122"/>
                <a:ea typeface="楷体" panose="02010609060101010101" pitchFamily="49" charset="-122"/>
              </a:rPr>
              <a:t>模拟回答规定题目</a:t>
            </a:r>
            <a:r>
              <a:rPr lang="zh-CN" sz="2600" b="1" dirty="0">
                <a:solidFill>
                  <a:srgbClr val="0509BB"/>
                </a:solidFill>
                <a:latin typeface="楷体" panose="02010609060101010101" pitchFamily="49" charset="-122"/>
                <a:ea typeface="楷体" panose="02010609060101010101" pitchFamily="49" charset="-122"/>
              </a:rPr>
              <a:t>：</a:t>
            </a:r>
            <a:endParaRPr sz="2600" b="1" dirty="0">
              <a:solidFill>
                <a:srgbClr val="0509BB"/>
              </a:solidFill>
              <a:latin typeface="楷体" panose="02010609060101010101" pitchFamily="49" charset="-122"/>
              <a:ea typeface="楷体" panose="02010609060101010101" pitchFamily="49" charset="-122"/>
            </a:endParaRPr>
          </a:p>
          <a:p>
            <a:pPr indent="514985"/>
            <a:r>
              <a:rPr sz="2400" b="1" dirty="0">
                <a:latin typeface="楷体" panose="02010609060101010101" pitchFamily="49" charset="-122"/>
                <a:ea typeface="楷体" panose="02010609060101010101" pitchFamily="49" charset="-122"/>
              </a:rPr>
              <a:t>1.对于爱吮吸手指的幼儿，你怎么办?</a:t>
            </a:r>
            <a:endParaRPr sz="2400" b="1" dirty="0">
              <a:latin typeface="楷体" panose="02010609060101010101" pitchFamily="49" charset="-122"/>
              <a:ea typeface="楷体" panose="02010609060101010101" pitchFamily="49" charset="-122"/>
            </a:endParaRPr>
          </a:p>
          <a:p>
            <a:pPr indent="514985"/>
            <a:r>
              <a:rPr sz="2400" b="1" dirty="0">
                <a:latin typeface="楷体" panose="02010609060101010101" pitchFamily="49" charset="-122"/>
                <a:ea typeface="楷体" panose="02010609060101010101" pitchFamily="49" charset="-122"/>
              </a:rPr>
              <a:t>2.班里有个孩子常常出现打其他小朋友的行为，作为教师，你怎么办?</a:t>
            </a:r>
            <a:endParaRPr sz="2400" b="1" dirty="0">
              <a:latin typeface="楷体" panose="02010609060101010101" pitchFamily="49" charset="-122"/>
              <a:ea typeface="楷体" panose="02010609060101010101" pitchFamily="49" charset="-122"/>
            </a:endParaRPr>
          </a:p>
          <a:p>
            <a:pPr indent="514985"/>
            <a:r>
              <a:rPr lang="en-US" sz="2400" b="1" dirty="0">
                <a:latin typeface="楷体" panose="02010609060101010101" pitchFamily="49" charset="-122"/>
                <a:ea typeface="楷体" panose="02010609060101010101" pitchFamily="49" charset="-122"/>
              </a:rPr>
              <a:t>3.</a:t>
            </a:r>
            <a:r>
              <a:rPr sz="2400" b="1" dirty="0">
                <a:latin typeface="楷体" panose="02010609060101010101" pitchFamily="49" charset="-122"/>
                <a:ea typeface="楷体" panose="02010609060101010101" pitchFamily="49" charset="-122"/>
              </a:rPr>
              <a:t>你为什么要选择教师这个行业？</a:t>
            </a:r>
            <a:endParaRPr sz="2400" b="1" dirty="0">
              <a:latin typeface="楷体" panose="02010609060101010101" pitchFamily="49" charset="-122"/>
              <a:ea typeface="楷体" panose="02010609060101010101" pitchFamily="49" charset="-122"/>
            </a:endParaRPr>
          </a:p>
          <a:p>
            <a:pPr indent="514985"/>
            <a:r>
              <a:rPr lang="en-US" sz="2400" b="1" dirty="0">
                <a:latin typeface="楷体" panose="02010609060101010101" pitchFamily="49" charset="-122"/>
                <a:ea typeface="楷体" panose="02010609060101010101" pitchFamily="49" charset="-122"/>
              </a:rPr>
              <a:t>4</a:t>
            </a:r>
            <a:r>
              <a:rPr sz="2400" b="1" dirty="0">
                <a:latin typeface="楷体" panose="02010609060101010101" pitchFamily="49" charset="-122"/>
                <a:ea typeface="楷体" panose="02010609060101010101" pitchFamily="49" charset="-122"/>
              </a:rPr>
              <a:t>.你最尊敬的教育家是谁，为什么？</a:t>
            </a:r>
            <a:endParaRPr sz="2400" b="1" dirty="0">
              <a:latin typeface="楷体" panose="02010609060101010101" pitchFamily="49" charset="-122"/>
              <a:ea typeface="楷体" panose="02010609060101010101" pitchFamily="49" charset="-122"/>
            </a:endParaRPr>
          </a:p>
          <a:p>
            <a:pPr marL="514350" indent="-514350" algn="l">
              <a:buClrTx/>
              <a:buSzTx/>
              <a:buFont typeface="Wingdings" panose="05000000000000000000" charset="0"/>
              <a:buChar char="ü"/>
            </a:pPr>
            <a:r>
              <a:rPr sz="2600" b="1" dirty="0">
                <a:solidFill>
                  <a:srgbClr val="0509BB"/>
                </a:solidFill>
                <a:latin typeface="楷体" panose="02010609060101010101" pitchFamily="49" charset="-122"/>
                <a:ea typeface="楷体" panose="02010609060101010101" pitchFamily="49" charset="-122"/>
              </a:rPr>
              <a:t>模拟试讲</a:t>
            </a:r>
            <a:endParaRPr sz="2600" b="1" dirty="0">
              <a:solidFill>
                <a:srgbClr val="0509BB"/>
              </a:solidFill>
              <a:latin typeface="楷体" panose="02010609060101010101" pitchFamily="49" charset="-122"/>
              <a:ea typeface="楷体" panose="02010609060101010101" pitchFamily="49" charset="-122"/>
            </a:endParaRPr>
          </a:p>
          <a:p>
            <a:pPr indent="514985"/>
            <a:r>
              <a:rPr lang="zh-CN" sz="2400" b="1" dirty="0">
                <a:latin typeface="楷体" panose="02010609060101010101" pitchFamily="49" charset="-122"/>
                <a:ea typeface="楷体" panose="02010609060101010101" pitchFamily="49" charset="-122"/>
              </a:rPr>
              <a:t>教材中</a:t>
            </a:r>
            <a:r>
              <a:rPr sz="2400" b="1" dirty="0">
                <a:latin typeface="楷体" panose="02010609060101010101" pitchFamily="49" charset="-122"/>
                <a:ea typeface="楷体" panose="02010609060101010101" pitchFamily="49" charset="-122"/>
              </a:rPr>
              <a:t>故事《小白兔运南瓜》，并向幼儿提出两个有效问题，针对幼儿的反应给予具体有针对性的反馈。</a:t>
            </a:r>
            <a:endParaRPr sz="2400" b="1" dirty="0">
              <a:latin typeface="楷体" panose="02010609060101010101" pitchFamily="49" charset="-122"/>
              <a:ea typeface="楷体" panose="02010609060101010101" pitchFamily="49" charset="-122"/>
            </a:endParaRPr>
          </a:p>
          <a:p>
            <a:pPr indent="514985"/>
            <a:r>
              <a:rPr sz="2400" b="1" dirty="0">
                <a:latin typeface="楷体" panose="02010609060101010101" pitchFamily="49" charset="-122"/>
                <a:ea typeface="楷体" panose="02010609060101010101" pitchFamily="49" charset="-122"/>
              </a:rPr>
              <a:t>要求：声情并茂地讲述故事，提出的问题有效，反馈具体有针对性。</a:t>
            </a:r>
            <a:endParaRPr sz="2400" b="1" dirty="0">
              <a:latin typeface="楷体" panose="02010609060101010101" pitchFamily="49" charset="-122"/>
              <a:ea typeface="楷体" panose="02010609060101010101" pitchFamily="49" charset="-122"/>
            </a:endParaRPr>
          </a:p>
        </p:txBody>
      </p:sp>
    </p:spTree>
  </p:cSld>
  <p:clrMapOvr>
    <a:masterClrMapping/>
  </p:clrMapOvr>
  <p:transition spd="slow">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矩形 4"/>
          <p:cNvSpPr/>
          <p:nvPr/>
        </p:nvSpPr>
        <p:spPr>
          <a:xfrm>
            <a:off x="785813" y="0"/>
            <a:ext cx="8358187" cy="1268413"/>
          </a:xfrm>
          <a:prstGeom prst="rect">
            <a:avLst/>
          </a:prstGeom>
          <a:solidFill>
            <a:srgbClr val="F1F1F1"/>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15364" name="Rettangolo arrotondato 27"/>
          <p:cNvSpPr/>
          <p:nvPr/>
        </p:nvSpPr>
        <p:spPr>
          <a:xfrm>
            <a:off x="4071938" y="1357313"/>
            <a:ext cx="4498975" cy="1790700"/>
          </a:xfrm>
          <a:prstGeom prst="roundRect">
            <a:avLst>
              <a:gd name="adj" fmla="val 16667"/>
            </a:avLst>
          </a:prstGeom>
          <a:noFill/>
          <a:ln w="25400">
            <a:noFill/>
          </a:ln>
        </p:spPr>
        <p:txBody>
          <a:bodyPr anchor="ctr" anchorCtr="0"/>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5365" name="矩形 10"/>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5366" name="Group 9"/>
          <p:cNvGrpSpPr/>
          <p:nvPr/>
        </p:nvGrpSpPr>
        <p:grpSpPr>
          <a:xfrm>
            <a:off x="1071563" y="563563"/>
            <a:ext cx="409575" cy="333375"/>
            <a:chOff x="0" y="0"/>
            <a:chExt cx="1259" cy="1024"/>
          </a:xfrm>
        </p:grpSpPr>
        <p:sp>
          <p:nvSpPr>
            <p:cNvPr id="15379"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15380"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15367" name="Freeform 29"/>
          <p:cNvSpPr>
            <a:spLocks noEditPoints="1"/>
          </p:cNvSpPr>
          <p:nvPr/>
        </p:nvSpPr>
        <p:spPr>
          <a:xfrm>
            <a:off x="2000250" y="563563"/>
            <a:ext cx="409575" cy="382587"/>
          </a:xfrm>
          <a:custGeom>
            <a:avLst/>
            <a:gdLst/>
            <a:ahLst/>
            <a:cxnLst/>
            <a:pathLst/>
          </a:custGeom>
          <a:solidFill>
            <a:srgbClr val="76923C">
              <a:alpha val="100000"/>
            </a:srgbClr>
          </a:solidFill>
          <a:ln w="9525">
            <a:noFill/>
          </a:ln>
        </p:spPr>
        <p:txBody>
          <a:bodyPr/>
          <a:p>
            <a:endParaRPr lang="zh-CN" altLang="en-US"/>
          </a:p>
        </p:txBody>
      </p:sp>
      <p:grpSp>
        <p:nvGrpSpPr>
          <p:cNvPr id="15368" name="Group 13"/>
          <p:cNvGrpSpPr/>
          <p:nvPr/>
        </p:nvGrpSpPr>
        <p:grpSpPr>
          <a:xfrm>
            <a:off x="3876675" y="500063"/>
            <a:ext cx="381000" cy="382587"/>
            <a:chOff x="0" y="0"/>
            <a:chExt cx="1212" cy="1212"/>
          </a:xfrm>
        </p:grpSpPr>
        <p:sp>
          <p:nvSpPr>
            <p:cNvPr id="15377"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15378"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15369"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15370" name="Group 17"/>
          <p:cNvGrpSpPr/>
          <p:nvPr/>
        </p:nvGrpSpPr>
        <p:grpSpPr>
          <a:xfrm>
            <a:off x="2984500" y="500063"/>
            <a:ext cx="303213" cy="382587"/>
            <a:chOff x="0" y="0"/>
            <a:chExt cx="1139825" cy="1436688"/>
          </a:xfrm>
        </p:grpSpPr>
        <p:sp>
          <p:nvSpPr>
            <p:cNvPr id="15375" name="Freeform 62"/>
            <p:cNvSpPr/>
            <p:nvPr/>
          </p:nvSpPr>
          <p:spPr>
            <a:xfrm>
              <a:off x="0" y="566738"/>
              <a:ext cx="1139825" cy="869950"/>
            </a:xfrm>
            <a:custGeom>
              <a:avLst/>
              <a:gdLst/>
              <a:ahLst/>
              <a:cxnLst/>
              <a:pathLst/>
            </a:custGeom>
            <a:solidFill>
              <a:srgbClr val="262626">
                <a:alpha val="100000"/>
              </a:srgbClr>
            </a:solidFill>
            <a:ln w="9525">
              <a:noFill/>
            </a:ln>
          </p:spPr>
          <p:txBody>
            <a:bodyPr/>
            <a:p>
              <a:endParaRPr lang="zh-CN" altLang="en-US"/>
            </a:p>
          </p:txBody>
        </p:sp>
        <p:sp>
          <p:nvSpPr>
            <p:cNvPr id="15376" name="Freeform 61"/>
            <p:cNvSpPr/>
            <p:nvPr/>
          </p:nvSpPr>
          <p:spPr>
            <a:xfrm>
              <a:off x="71438" y="0"/>
              <a:ext cx="990600" cy="495300"/>
            </a:xfrm>
            <a:custGeom>
              <a:avLst/>
              <a:gdLst/>
              <a:ahLst/>
              <a:cxnLst/>
              <a:pathLst/>
            </a:custGeom>
            <a:solidFill>
              <a:srgbClr val="262626">
                <a:alpha val="100000"/>
              </a:srgbClr>
            </a:solidFill>
            <a:ln w="9525">
              <a:noFill/>
            </a:ln>
          </p:spPr>
          <p:txBody>
            <a:bodyPr/>
            <a:p>
              <a:endParaRPr lang="zh-CN" altLang="en-US"/>
            </a:p>
          </p:txBody>
        </p:sp>
      </p:grpSp>
      <p:sp>
        <p:nvSpPr>
          <p:cNvPr id="15371" name="TextBox 26"/>
          <p:cNvSpPr txBox="1"/>
          <p:nvPr/>
        </p:nvSpPr>
        <p:spPr>
          <a:xfrm>
            <a:off x="825500" y="476250"/>
            <a:ext cx="7707313" cy="583565"/>
          </a:xfrm>
          <a:prstGeom prst="rect">
            <a:avLst/>
          </a:prstGeom>
          <a:noFill/>
          <a:ln w="9525">
            <a:noFill/>
          </a:ln>
        </p:spPr>
        <p:txBody>
          <a:bodyPr>
            <a:spAutoFit/>
          </a:bodyPr>
          <a:p>
            <a:r>
              <a:rPr lang="zh-CN" altLang="en-US" sz="3200" b="1" dirty="0">
                <a:latin typeface="黑体" panose="02010609060101010101" pitchFamily="49" charset="-122"/>
                <a:ea typeface="黑体" panose="02010609060101010101" pitchFamily="49" charset="-122"/>
              </a:rPr>
              <a:t>第一节 认识幼儿教师资格</a:t>
            </a:r>
            <a:endParaRPr lang="zh-CN" altLang="en-US" sz="3200" b="1" dirty="0">
              <a:latin typeface="黑体" panose="02010609060101010101" pitchFamily="49" charset="-122"/>
              <a:ea typeface="黑体" panose="02010609060101010101" pitchFamily="49" charset="-122"/>
            </a:endParaRPr>
          </a:p>
        </p:txBody>
      </p:sp>
      <p:sp>
        <p:nvSpPr>
          <p:cNvPr id="15372" name="内容占位符 28"/>
          <p:cNvSpPr>
            <a:spLocks noGrp="1"/>
          </p:cNvSpPr>
          <p:nvPr>
            <p:ph idx="1"/>
          </p:nvPr>
        </p:nvSpPr>
        <p:spPr>
          <a:xfrm>
            <a:off x="249555" y="1195705"/>
            <a:ext cx="8539480" cy="540385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2">
                  <a:lumMod val="75000"/>
                </a:schemeClr>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buClrTx/>
              <a:buSzTx/>
              <a:buFont typeface="Arial" panose="020B0604020202020204" pitchFamily="34" charset="0"/>
              <a:buNone/>
              <a:defRPr/>
            </a:pPr>
            <a:r>
              <a:rPr kumimoji="0" lang="en-US" altLang="zh-CN" sz="2800" b="1" i="0" u="none" strike="noStrike" kern="0" cap="none" spc="0" normalizeH="0" baseline="0" noProof="0" dirty="0" smtClean="0">
                <a:ln>
                  <a:noFill/>
                </a:ln>
                <a:solidFill>
                  <a:srgbClr val="1D41D5"/>
                </a:solidFill>
                <a:effectLst/>
                <a:uLnTx/>
                <a:uFillTx/>
                <a:latin typeface="楷体" panose="02010609060101010101" pitchFamily="49" charset="-122"/>
                <a:ea typeface="楷体" panose="02010609060101010101" pitchFamily="49" charset="-122"/>
                <a:cs typeface="+mn-cs"/>
                <a:sym typeface="Calibri" panose="020F0502020204030204" pitchFamily="34" charset="0"/>
              </a:rPr>
              <a:t>（一）教师资格制度</a:t>
            </a:r>
            <a:endParaRPr kumimoji="0" lang="en-US" altLang="zh-CN" sz="2800" b="1" i="0" u="none" strike="noStrike" kern="0" cap="none" spc="0" normalizeH="0" baseline="0" noProof="0" dirty="0" smtClean="0">
              <a:ln>
                <a:noFill/>
              </a:ln>
              <a:solidFill>
                <a:srgbClr val="1D41D5"/>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effectLst/>
                <a:uLnTx/>
                <a:uFillTx/>
                <a:latin typeface="楷体" panose="02010609060101010101" pitchFamily="49" charset="-122"/>
                <a:ea typeface="楷体" panose="02010609060101010101" pitchFamily="49" charset="-122"/>
                <a:cs typeface="+mn-cs"/>
                <a:sym typeface="Calibri" panose="020F0502020204030204" pitchFamily="34" charset="0"/>
              </a:rPr>
              <a:t>     教师资格是国家对专门从事教育教学工作人员最基本的要求，教师资格制度是国家对教师实行的一种特定的职业许可制度。</a:t>
            </a:r>
            <a:endParaRPr kumimoji="0" lang="en-US" altLang="zh-CN" sz="2400" b="1" i="0" u="none" strike="noStrike" kern="0" cap="none" spc="0" normalizeH="0" baseline="0" noProof="0" dirty="0" smtClean="0">
              <a:ln>
                <a:noFill/>
              </a:ln>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effectLst/>
                <a:uLnTx/>
                <a:uFillTx/>
                <a:latin typeface="楷体" panose="02010609060101010101" pitchFamily="49" charset="-122"/>
                <a:ea typeface="楷体" panose="02010609060101010101" pitchFamily="49" charset="-122"/>
                <a:cs typeface="+mn-cs"/>
                <a:sym typeface="Calibri" panose="020F0502020204030204" pitchFamily="34" charset="0"/>
              </a:rPr>
              <a:t>     只有依法取得教师资格者，方有可能被教育行政部门依法批准举办的各级各类学校和其他教育机构聘任为教师</a:t>
            </a:r>
            <a:endParaRPr kumimoji="0" lang="en-US" altLang="zh-CN" sz="2400" b="1" i="0" u="none" strike="noStrike" kern="0" cap="none" spc="0" normalizeH="0" baseline="0" noProof="0" dirty="0" smtClean="0">
              <a:ln>
                <a:noFill/>
              </a:ln>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effectLst/>
                <a:uLnTx/>
                <a:uFillTx/>
                <a:latin typeface="楷体" panose="02010609060101010101" pitchFamily="49" charset="-122"/>
                <a:ea typeface="楷体" panose="02010609060101010101" pitchFamily="49" charset="-122"/>
                <a:cs typeface="+mn-cs"/>
                <a:sym typeface="Calibri" panose="020F0502020204030204" pitchFamily="34" charset="0"/>
              </a:rPr>
              <a:t>     教育部2013年发布的《中小学教师资格考试暂行办法》明确提出：“教师资格考试实行全国统一考试。”</a:t>
            </a:r>
            <a:endParaRPr kumimoji="0" lang="en-US" altLang="zh-CN" sz="2400" b="1" i="0" u="none" strike="noStrike" kern="0" cap="none" spc="0" normalizeH="0" baseline="0" noProof="0" dirty="0" smtClean="0">
              <a:ln>
                <a:noFill/>
              </a:ln>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a:t>
            </a: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200" b="1" i="0" u="none" strike="noStrike" kern="0" cap="none" spc="0" normalizeH="0" baseline="0" noProof="0" dirty="0" smtClean="0">
              <a:ln>
                <a:noFill/>
              </a:ln>
              <a:solidFill>
                <a:srgbClr val="0070C0"/>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
        <p:nvSpPr>
          <p:cNvPr id="20" name="圆角矩形 19"/>
          <p:cNvSpPr/>
          <p:nvPr/>
        </p:nvSpPr>
        <p:spPr>
          <a:xfrm>
            <a:off x="322580" y="1123950"/>
            <a:ext cx="4072890"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一、 教师资格认定</a:t>
            </a:r>
            <a:endParaRPr kumimoji="0" lang="zh-CN" altLang="en-US" sz="2400" b="1" i="0" u="none" strike="noStrike" kern="1200" cap="none" spc="0" normalizeH="0" baseline="0" noProof="0" dirty="0">
              <a:ln>
                <a:noFill/>
              </a:ln>
              <a:solidFill>
                <a:srgbClr val="FFCC00"/>
              </a:solidFill>
              <a:effectLst/>
              <a:uLnTx/>
              <a:uFillTx/>
              <a:latin typeface="+mn-lt"/>
              <a:ea typeface="+mn-ea"/>
              <a:cs typeface="+mn-cs"/>
            </a:endParaRPr>
          </a:p>
        </p:txBody>
      </p:sp>
    </p:spTree>
  </p:cSld>
  <p:clrMapOvr>
    <a:masterClrMapping/>
  </p:clrMapOvr>
  <p:transition spd="slow">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矩形 4"/>
          <p:cNvSpPr/>
          <p:nvPr/>
        </p:nvSpPr>
        <p:spPr>
          <a:xfrm>
            <a:off x="785813" y="0"/>
            <a:ext cx="8358187" cy="1268413"/>
          </a:xfrm>
          <a:prstGeom prst="rect">
            <a:avLst/>
          </a:prstGeom>
          <a:solidFill>
            <a:srgbClr val="F1F1F1"/>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15365" name="矩形 10"/>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5366" name="Group 9"/>
          <p:cNvGrpSpPr/>
          <p:nvPr/>
        </p:nvGrpSpPr>
        <p:grpSpPr>
          <a:xfrm>
            <a:off x="1071563" y="563563"/>
            <a:ext cx="409575" cy="333375"/>
            <a:chOff x="0" y="0"/>
            <a:chExt cx="1259" cy="1024"/>
          </a:xfrm>
        </p:grpSpPr>
        <p:sp>
          <p:nvSpPr>
            <p:cNvPr id="15379"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15380"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15367" name="Freeform 29"/>
          <p:cNvSpPr>
            <a:spLocks noEditPoints="1"/>
          </p:cNvSpPr>
          <p:nvPr/>
        </p:nvSpPr>
        <p:spPr>
          <a:xfrm>
            <a:off x="2000250" y="563563"/>
            <a:ext cx="409575" cy="382587"/>
          </a:xfrm>
          <a:custGeom>
            <a:avLst/>
            <a:gdLst/>
            <a:ahLst/>
            <a:cxnLst/>
            <a:pathLst/>
          </a:custGeom>
          <a:solidFill>
            <a:srgbClr val="76923C">
              <a:alpha val="100000"/>
            </a:srgbClr>
          </a:solidFill>
          <a:ln w="9525">
            <a:noFill/>
          </a:ln>
        </p:spPr>
        <p:txBody>
          <a:bodyPr/>
          <a:p>
            <a:endParaRPr lang="zh-CN" altLang="en-US"/>
          </a:p>
        </p:txBody>
      </p:sp>
      <p:grpSp>
        <p:nvGrpSpPr>
          <p:cNvPr id="15368" name="Group 13"/>
          <p:cNvGrpSpPr/>
          <p:nvPr/>
        </p:nvGrpSpPr>
        <p:grpSpPr>
          <a:xfrm>
            <a:off x="3876675" y="500063"/>
            <a:ext cx="381000" cy="382587"/>
            <a:chOff x="0" y="0"/>
            <a:chExt cx="1212" cy="1212"/>
          </a:xfrm>
        </p:grpSpPr>
        <p:sp>
          <p:nvSpPr>
            <p:cNvPr id="15377"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15378"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15369"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15370" name="Group 17"/>
          <p:cNvGrpSpPr/>
          <p:nvPr/>
        </p:nvGrpSpPr>
        <p:grpSpPr>
          <a:xfrm>
            <a:off x="2984500" y="500063"/>
            <a:ext cx="303213" cy="382587"/>
            <a:chOff x="0" y="0"/>
            <a:chExt cx="1139825" cy="1436688"/>
          </a:xfrm>
        </p:grpSpPr>
        <p:sp>
          <p:nvSpPr>
            <p:cNvPr id="15375" name="Freeform 62"/>
            <p:cNvSpPr/>
            <p:nvPr/>
          </p:nvSpPr>
          <p:spPr>
            <a:xfrm>
              <a:off x="0" y="566738"/>
              <a:ext cx="1139825" cy="869950"/>
            </a:xfrm>
            <a:custGeom>
              <a:avLst/>
              <a:gdLst/>
              <a:ahLst/>
              <a:cxnLst/>
              <a:pathLst/>
            </a:custGeom>
            <a:solidFill>
              <a:srgbClr val="262626">
                <a:alpha val="100000"/>
              </a:srgbClr>
            </a:solidFill>
            <a:ln w="9525">
              <a:noFill/>
            </a:ln>
          </p:spPr>
          <p:txBody>
            <a:bodyPr/>
            <a:p>
              <a:endParaRPr lang="zh-CN" altLang="en-US"/>
            </a:p>
          </p:txBody>
        </p:sp>
        <p:sp>
          <p:nvSpPr>
            <p:cNvPr id="15376" name="Freeform 61"/>
            <p:cNvSpPr/>
            <p:nvPr/>
          </p:nvSpPr>
          <p:spPr>
            <a:xfrm>
              <a:off x="71438" y="0"/>
              <a:ext cx="990600" cy="495300"/>
            </a:xfrm>
            <a:custGeom>
              <a:avLst/>
              <a:gdLst/>
              <a:ahLst/>
              <a:cxnLst/>
              <a:pathLst/>
            </a:custGeom>
            <a:solidFill>
              <a:srgbClr val="262626">
                <a:alpha val="100000"/>
              </a:srgbClr>
            </a:solidFill>
            <a:ln w="9525">
              <a:noFill/>
            </a:ln>
          </p:spPr>
          <p:txBody>
            <a:bodyPr/>
            <a:p>
              <a:endParaRPr lang="zh-CN" altLang="en-US"/>
            </a:p>
          </p:txBody>
        </p:sp>
      </p:grpSp>
      <p:sp>
        <p:nvSpPr>
          <p:cNvPr id="15372" name="内容占位符 28"/>
          <p:cNvSpPr>
            <a:spLocks noGrp="1"/>
          </p:cNvSpPr>
          <p:nvPr>
            <p:ph idx="1"/>
          </p:nvPr>
        </p:nvSpPr>
        <p:spPr>
          <a:xfrm>
            <a:off x="249555" y="1195705"/>
            <a:ext cx="8539480" cy="540385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2">
                  <a:lumMod val="75000"/>
                </a:schemeClr>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buClrTx/>
              <a:buSzTx/>
              <a:buFont typeface="Arial" panose="020B0604020202020204" pitchFamily="34" charset="0"/>
              <a:buNone/>
              <a:defRPr/>
            </a:pPr>
            <a:r>
              <a:rPr kumimoji="0" lang="en-US" altLang="zh-CN" sz="2800" b="1" i="0" u="none" strike="noStrike" kern="0" cap="none" spc="0" normalizeH="0" baseline="0" noProof="0" dirty="0" smtClean="0">
                <a:ln>
                  <a:noFill/>
                </a:ln>
                <a:solidFill>
                  <a:srgbClr val="1D41D5"/>
                </a:solidFill>
                <a:effectLst/>
                <a:uLnTx/>
                <a:uFillTx/>
                <a:latin typeface="楷体" panose="02010609060101010101" pitchFamily="49" charset="-122"/>
                <a:ea typeface="楷体" panose="02010609060101010101" pitchFamily="49" charset="-122"/>
                <a:cs typeface="+mn-cs"/>
                <a:sym typeface="Calibri" panose="020F0502020204030204" pitchFamily="34" charset="0"/>
              </a:rPr>
              <a:t>（二）教师资格认定的发展阶段</a:t>
            </a:r>
            <a:endParaRPr kumimoji="0" lang="en-US" altLang="zh-CN" sz="2800" b="1" i="0" u="none" strike="noStrike" kern="0" cap="none" spc="0" normalizeH="0" baseline="0" noProof="0" dirty="0" smtClean="0">
              <a:ln>
                <a:noFill/>
              </a:ln>
              <a:solidFill>
                <a:srgbClr val="1D41D5"/>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effectLst/>
                <a:uLnTx/>
                <a:uFillTx/>
                <a:latin typeface="楷体" panose="02010609060101010101" pitchFamily="49" charset="-122"/>
                <a:ea typeface="楷体" panose="02010609060101010101" pitchFamily="49" charset="-122"/>
                <a:cs typeface="+mn-cs"/>
                <a:sym typeface="Calibri" panose="020F0502020204030204" pitchFamily="34" charset="0"/>
              </a:rPr>
              <a:t> </a:t>
            </a:r>
            <a:r>
              <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a:t>
            </a: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200" b="1" i="0" u="none" strike="noStrike" kern="0" cap="none" spc="0" normalizeH="0" baseline="0" noProof="0" dirty="0" smtClean="0">
              <a:ln>
                <a:noFill/>
              </a:ln>
              <a:solidFill>
                <a:srgbClr val="0070C0"/>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
        <p:nvSpPr>
          <p:cNvPr id="20" name="圆角矩形 19"/>
          <p:cNvSpPr/>
          <p:nvPr/>
        </p:nvSpPr>
        <p:spPr>
          <a:xfrm>
            <a:off x="322580" y="1123950"/>
            <a:ext cx="4072890"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一、 教师资格认定</a:t>
            </a:r>
            <a:endParaRPr kumimoji="0" lang="zh-CN" altLang="en-US" sz="2400" b="1" i="0" u="none" strike="noStrike" kern="1200" cap="none" spc="0" normalizeH="0" baseline="0" noProof="0" dirty="0">
              <a:ln>
                <a:noFill/>
              </a:ln>
              <a:solidFill>
                <a:srgbClr val="FFCC00"/>
              </a:solidFill>
              <a:effectLst/>
              <a:uLnTx/>
              <a:uFillTx/>
              <a:latin typeface="+mn-lt"/>
              <a:ea typeface="+mn-ea"/>
              <a:cs typeface="+mn-cs"/>
            </a:endParaRPr>
          </a:p>
        </p:txBody>
      </p:sp>
      <p:sp>
        <p:nvSpPr>
          <p:cNvPr id="2" name="圆角矩形 1"/>
          <p:cNvSpPr/>
          <p:nvPr>
            <p:custDataLst>
              <p:tags r:id="rId1"/>
            </p:custDataLst>
          </p:nvPr>
        </p:nvSpPr>
        <p:spPr>
          <a:xfrm>
            <a:off x="3919205" y="3022611"/>
            <a:ext cx="71857" cy="3398162"/>
          </a:xfrm>
          <a:prstGeom prst="roundRect">
            <a:avLst/>
          </a:prstGeom>
          <a:solidFill>
            <a:srgbClr val="B2B2B2"/>
          </a:solidFill>
          <a:ln w="12700" cap="flat" cmpd="sng" algn="ctr">
            <a:noFill/>
            <a:prstDash val="solid"/>
            <a:miter lim="800000"/>
          </a:ln>
          <a:effectLst/>
        </p:spPr>
        <p:style>
          <a:lnRef idx="2">
            <a:srgbClr val="FC6C5C">
              <a:shade val="50000"/>
            </a:srgbClr>
          </a:lnRef>
          <a:fillRef idx="1">
            <a:srgbClr val="FC6C5C"/>
          </a:fillRef>
          <a:effectRef idx="0">
            <a:srgbClr val="FC6C5C"/>
          </a:effectRef>
          <a:fontRef idx="minor">
            <a:sysClr val="window" lastClr="FFFFFF"/>
          </a:fontRef>
        </p:style>
        <p:txBody>
          <a:bodyPr rtlCol="0" anchor="ctr"/>
          <a:p>
            <a:pPr algn="ctr"/>
            <a:endParaRPr lang="zh-CN" altLang="en-US" sz="1350" b="1"/>
          </a:p>
        </p:txBody>
      </p:sp>
      <p:grpSp>
        <p:nvGrpSpPr>
          <p:cNvPr id="3" name="组合 2"/>
          <p:cNvGrpSpPr/>
          <p:nvPr>
            <p:custDataLst>
              <p:tags r:id="rId2"/>
            </p:custDataLst>
          </p:nvPr>
        </p:nvGrpSpPr>
        <p:grpSpPr>
          <a:xfrm>
            <a:off x="2146424" y="3144541"/>
            <a:ext cx="5655945" cy="598400"/>
            <a:chOff x="2393950" y="2103056"/>
            <a:chExt cx="6830751" cy="722694"/>
          </a:xfrm>
        </p:grpSpPr>
        <p:sp>
          <p:nvSpPr>
            <p:cNvPr id="5" name="椭圆 4"/>
            <p:cNvSpPr/>
            <p:nvPr>
              <p:custDataLst>
                <p:tags r:id="rId3"/>
              </p:custDataLst>
            </p:nvPr>
          </p:nvSpPr>
          <p:spPr>
            <a:xfrm>
              <a:off x="4337050" y="2235200"/>
              <a:ext cx="482600" cy="482600"/>
            </a:xfrm>
            <a:prstGeom prst="ellipse">
              <a:avLst/>
            </a:prstGeom>
            <a:solidFill>
              <a:srgbClr val="FC6C5C"/>
            </a:solidFill>
            <a:ln w="38100" cap="flat" cmpd="sng" algn="ctr">
              <a:noFill/>
              <a:prstDash val="solid"/>
              <a:miter lim="800000"/>
            </a:ln>
            <a:effectLst>
              <a:outerShdw blurRad="12700" dist="12700" dir="2700000" algn="tl" rotWithShape="0">
                <a:prstClr val="black">
                  <a:alpha val="40000"/>
                </a:prstClr>
              </a:outerShdw>
            </a:effectLst>
          </p:spPr>
          <p:style>
            <a:lnRef idx="2">
              <a:srgbClr val="FC6C5C">
                <a:shade val="50000"/>
              </a:srgbClr>
            </a:lnRef>
            <a:fillRef idx="1">
              <a:srgbClr val="FC6C5C"/>
            </a:fillRef>
            <a:effectRef idx="0">
              <a:srgbClr val="FC6C5C"/>
            </a:effectRef>
            <a:fontRef idx="minor">
              <a:sysClr val="window" lastClr="FFFFFF"/>
            </a:fontRef>
          </p:style>
          <p:txBody>
            <a:bodyPr rtlCol="0" anchor="ctr"/>
            <a:p>
              <a:pPr algn="ctr"/>
              <a:endParaRPr lang="zh-CN" altLang="en-US" sz="1350"/>
            </a:p>
          </p:txBody>
        </p:sp>
        <p:sp>
          <p:nvSpPr>
            <p:cNvPr id="19" name="任意多边形 18"/>
            <p:cNvSpPr/>
            <p:nvPr>
              <p:custDataLst>
                <p:tags r:id="rId4"/>
              </p:custDataLst>
            </p:nvPr>
          </p:nvSpPr>
          <p:spPr>
            <a:xfrm>
              <a:off x="2393950" y="2103056"/>
              <a:ext cx="1651000" cy="722694"/>
            </a:xfrm>
            <a:custGeom>
              <a:avLst/>
              <a:gdLst>
                <a:gd name="connsiteX0" fmla="*/ 60128 w 1651000"/>
                <a:gd name="connsiteY0" fmla="*/ 0 h 722694"/>
                <a:gd name="connsiteX1" fmla="*/ 1463872 w 1651000"/>
                <a:gd name="connsiteY1" fmla="*/ 0 h 722694"/>
                <a:gd name="connsiteX2" fmla="*/ 1524000 w 1651000"/>
                <a:gd name="connsiteY2" fmla="*/ 60128 h 722694"/>
                <a:gd name="connsiteX3" fmla="*/ 1524000 w 1651000"/>
                <a:gd name="connsiteY3" fmla="*/ 247477 h 722694"/>
                <a:gd name="connsiteX4" fmla="*/ 1651000 w 1651000"/>
                <a:gd name="connsiteY4" fmla="*/ 361348 h 722694"/>
                <a:gd name="connsiteX5" fmla="*/ 1524000 w 1651000"/>
                <a:gd name="connsiteY5" fmla="*/ 475220 h 722694"/>
                <a:gd name="connsiteX6" fmla="*/ 1524000 w 1651000"/>
                <a:gd name="connsiteY6" fmla="*/ 662566 h 722694"/>
                <a:gd name="connsiteX7" fmla="*/ 1463872 w 1651000"/>
                <a:gd name="connsiteY7" fmla="*/ 722694 h 722694"/>
                <a:gd name="connsiteX8" fmla="*/ 60128 w 1651000"/>
                <a:gd name="connsiteY8" fmla="*/ 722694 h 722694"/>
                <a:gd name="connsiteX9" fmla="*/ 0 w 1651000"/>
                <a:gd name="connsiteY9" fmla="*/ 662566 h 722694"/>
                <a:gd name="connsiteX10" fmla="*/ 0 w 1651000"/>
                <a:gd name="connsiteY10" fmla="*/ 60128 h 722694"/>
                <a:gd name="connsiteX11" fmla="*/ 60128 w 1651000"/>
                <a:gd name="connsiteY11" fmla="*/ 0 h 722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1000" h="722694">
                  <a:moveTo>
                    <a:pt x="60128" y="0"/>
                  </a:moveTo>
                  <a:lnTo>
                    <a:pt x="1463872" y="0"/>
                  </a:lnTo>
                  <a:cubicBezTo>
                    <a:pt x="1497080" y="0"/>
                    <a:pt x="1524000" y="26920"/>
                    <a:pt x="1524000" y="60128"/>
                  </a:cubicBezTo>
                  <a:lnTo>
                    <a:pt x="1524000" y="247477"/>
                  </a:lnTo>
                  <a:lnTo>
                    <a:pt x="1651000" y="361348"/>
                  </a:lnTo>
                  <a:lnTo>
                    <a:pt x="1524000" y="475220"/>
                  </a:lnTo>
                  <a:lnTo>
                    <a:pt x="1524000" y="662566"/>
                  </a:lnTo>
                  <a:cubicBezTo>
                    <a:pt x="1524000" y="695774"/>
                    <a:pt x="1497080" y="722694"/>
                    <a:pt x="1463872" y="722694"/>
                  </a:cubicBezTo>
                  <a:lnTo>
                    <a:pt x="60128" y="722694"/>
                  </a:lnTo>
                  <a:cubicBezTo>
                    <a:pt x="26920" y="722694"/>
                    <a:pt x="0" y="695774"/>
                    <a:pt x="0" y="662566"/>
                  </a:cubicBezTo>
                  <a:lnTo>
                    <a:pt x="0" y="60128"/>
                  </a:lnTo>
                  <a:cubicBezTo>
                    <a:pt x="0" y="26920"/>
                    <a:pt x="26920" y="0"/>
                    <a:pt x="60128" y="0"/>
                  </a:cubicBezTo>
                  <a:close/>
                </a:path>
              </a:pathLst>
            </a:custGeom>
            <a:gradFill flip="none" rotWithShape="1">
              <a:gsLst>
                <a:gs pos="0">
                  <a:srgbClr val="FC6C5C">
                    <a:lumMod val="40000"/>
                    <a:lumOff val="60000"/>
                  </a:srgbClr>
                </a:gs>
                <a:gs pos="100000">
                  <a:srgbClr val="FC6C5C">
                    <a:lumMod val="20000"/>
                    <a:lumOff val="80000"/>
                  </a:srgbClr>
                </a:gs>
              </a:gsLst>
              <a:lin ang="0" scaled="0"/>
              <a:tileRect/>
            </a:gradFill>
            <a:ln w="12700" cap="flat" cmpd="sng" algn="ctr">
              <a:noFill/>
              <a:prstDash val="solid"/>
              <a:miter lim="800000"/>
            </a:ln>
            <a:effectLst>
              <a:outerShdw blurRad="50800" dist="38100" dir="5400000" algn="t" rotWithShape="0">
                <a:prstClr val="black">
                  <a:alpha val="40000"/>
                </a:prstClr>
              </a:outerShdw>
            </a:effectLst>
          </p:spPr>
          <p:style>
            <a:lnRef idx="2">
              <a:srgbClr val="FC6C5C">
                <a:shade val="50000"/>
              </a:srgbClr>
            </a:lnRef>
            <a:fillRef idx="1">
              <a:srgbClr val="FC6C5C"/>
            </a:fillRef>
            <a:effectRef idx="0">
              <a:srgbClr val="FC6C5C"/>
            </a:effectRef>
            <a:fontRef idx="minor">
              <a:sysClr val="window" lastClr="FFFFFF"/>
            </a:fontRef>
          </p:style>
          <p:txBody>
            <a:bodyPr lIns="135000" tIns="0" rIns="0" bIns="0" rtlCol="0" anchor="ctr">
              <a:normAutofit/>
            </a:bodyPr>
            <a:p>
              <a:pPr algn="ctr">
                <a:lnSpc>
                  <a:spcPct val="96000"/>
                </a:lnSpc>
              </a:pPr>
              <a:r>
                <a:rPr lang="zh-CN" altLang="en-US" sz="2000" smtClean="0">
                  <a:solidFill>
                    <a:schemeClr val="tx1"/>
                  </a:solidFill>
                  <a:latin typeface="+mj-lt"/>
                  <a:ea typeface="+mj-ea"/>
                  <a:cs typeface="+mj-cs"/>
                </a:rPr>
                <a:t>全国统考阶段</a:t>
              </a:r>
              <a:endParaRPr lang="zh-CN" altLang="en-US" sz="2000" smtClean="0">
                <a:solidFill>
                  <a:schemeClr val="tx1"/>
                </a:solidFill>
                <a:latin typeface="+mj-lt"/>
                <a:ea typeface="+mj-ea"/>
                <a:cs typeface="+mj-cs"/>
              </a:endParaRPr>
            </a:p>
          </p:txBody>
        </p:sp>
        <p:sp>
          <p:nvSpPr>
            <p:cNvPr id="6" name="任意多边形 5"/>
            <p:cNvSpPr/>
            <p:nvPr>
              <p:custDataLst>
                <p:tags r:id="rId5"/>
              </p:custDataLst>
            </p:nvPr>
          </p:nvSpPr>
          <p:spPr>
            <a:xfrm>
              <a:off x="2393950" y="2103056"/>
              <a:ext cx="285750" cy="722694"/>
            </a:xfrm>
            <a:custGeom>
              <a:avLst/>
              <a:gdLst>
                <a:gd name="connsiteX0" fmla="*/ 60128 w 285750"/>
                <a:gd name="connsiteY0" fmla="*/ 0 h 722694"/>
                <a:gd name="connsiteX1" fmla="*/ 285750 w 285750"/>
                <a:gd name="connsiteY1" fmla="*/ 0 h 722694"/>
                <a:gd name="connsiteX2" fmla="*/ 285750 w 285750"/>
                <a:gd name="connsiteY2" fmla="*/ 722694 h 722694"/>
                <a:gd name="connsiteX3" fmla="*/ 60128 w 285750"/>
                <a:gd name="connsiteY3" fmla="*/ 722694 h 722694"/>
                <a:gd name="connsiteX4" fmla="*/ 0 w 285750"/>
                <a:gd name="connsiteY4" fmla="*/ 662566 h 722694"/>
                <a:gd name="connsiteX5" fmla="*/ 0 w 285750"/>
                <a:gd name="connsiteY5" fmla="*/ 60128 h 722694"/>
                <a:gd name="connsiteX6" fmla="*/ 60128 w 285750"/>
                <a:gd name="connsiteY6" fmla="*/ 0 h 722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5750" h="722694">
                  <a:moveTo>
                    <a:pt x="60128" y="0"/>
                  </a:moveTo>
                  <a:lnTo>
                    <a:pt x="285750" y="0"/>
                  </a:lnTo>
                  <a:lnTo>
                    <a:pt x="285750" y="722694"/>
                  </a:lnTo>
                  <a:lnTo>
                    <a:pt x="60128" y="722694"/>
                  </a:lnTo>
                  <a:cubicBezTo>
                    <a:pt x="26920" y="722694"/>
                    <a:pt x="0" y="695774"/>
                    <a:pt x="0" y="662566"/>
                  </a:cubicBezTo>
                  <a:lnTo>
                    <a:pt x="0" y="60128"/>
                  </a:lnTo>
                  <a:cubicBezTo>
                    <a:pt x="0" y="26920"/>
                    <a:pt x="26920" y="0"/>
                    <a:pt x="60128" y="0"/>
                  </a:cubicBezTo>
                  <a:close/>
                </a:path>
              </a:pathLst>
            </a:custGeom>
            <a:solidFill>
              <a:srgbClr val="FC6C5C"/>
            </a:solidFill>
            <a:ln w="12700" cap="flat" cmpd="sng" algn="ctr">
              <a:noFill/>
              <a:prstDash val="solid"/>
              <a:miter lim="800000"/>
            </a:ln>
            <a:effectLst/>
          </p:spPr>
          <p:style>
            <a:lnRef idx="2">
              <a:srgbClr val="FC6C5C">
                <a:shade val="50000"/>
              </a:srgbClr>
            </a:lnRef>
            <a:fillRef idx="1">
              <a:srgbClr val="FC6C5C"/>
            </a:fillRef>
            <a:effectRef idx="0">
              <a:srgbClr val="FC6C5C"/>
            </a:effectRef>
            <a:fontRef idx="minor">
              <a:sysClr val="window" lastClr="FFFFFF"/>
            </a:fontRef>
          </p:style>
          <p:txBody>
            <a:bodyPr rtlCol="0" anchor="ctr"/>
            <a:p>
              <a:pPr algn="ctr"/>
              <a:endParaRPr lang="zh-CN" altLang="en-US" sz="1350"/>
            </a:p>
          </p:txBody>
        </p:sp>
        <p:sp>
          <p:nvSpPr>
            <p:cNvPr id="7" name="文本框 6"/>
            <p:cNvSpPr txBox="1"/>
            <p:nvPr>
              <p:custDataLst>
                <p:tags r:id="rId6"/>
              </p:custDataLst>
            </p:nvPr>
          </p:nvSpPr>
          <p:spPr>
            <a:xfrm>
              <a:off x="5834250" y="2125296"/>
              <a:ext cx="3390451" cy="700176"/>
            </a:xfrm>
            <a:prstGeom prst="rect">
              <a:avLst/>
            </a:prstGeom>
            <a:noFill/>
          </p:spPr>
          <p:txBody>
            <a:bodyPr wrap="square" lIns="0" tIns="0" rIns="0" bIns="0" rtlCol="0" anchor="ctr" anchorCtr="0"/>
            <a:p>
              <a:r>
                <a:rPr lang="en-US" altLang="zh-CN" sz="1800" smtClean="0">
                  <a:solidFill>
                    <a:schemeClr val="tx1"/>
                  </a:solidFill>
                </a:rPr>
                <a:t>2013年，教师资格考试实行全国统考（《中小学教师资格考试暂行办法》）</a:t>
              </a:r>
              <a:endParaRPr lang="en-US" altLang="zh-CN" sz="1800" smtClean="0">
                <a:solidFill>
                  <a:schemeClr val="tx1"/>
                </a:solidFill>
              </a:endParaRPr>
            </a:p>
          </p:txBody>
        </p:sp>
        <p:sp>
          <p:nvSpPr>
            <p:cNvPr id="23" name="椭圆 22"/>
            <p:cNvSpPr/>
            <p:nvPr>
              <p:custDataLst>
                <p:tags r:id="rId7"/>
              </p:custDataLst>
            </p:nvPr>
          </p:nvSpPr>
          <p:spPr>
            <a:xfrm>
              <a:off x="4394994" y="2293144"/>
              <a:ext cx="366712" cy="366712"/>
            </a:xfrm>
            <a:prstGeom prst="ellipse">
              <a:avLst/>
            </a:prstGeom>
            <a:solidFill>
              <a:srgbClr val="FFFFFF"/>
            </a:solidFill>
            <a:ln w="38100" cap="flat" cmpd="sng" algn="ctr">
              <a:noFill/>
              <a:prstDash val="solid"/>
              <a:miter lim="800000"/>
            </a:ln>
            <a:effectLst>
              <a:outerShdw blurRad="12700" sx="102000" sy="102000" algn="ctr" rotWithShape="0">
                <a:prstClr val="black">
                  <a:alpha val="40000"/>
                </a:prstClr>
              </a:outerShdw>
            </a:effectLst>
          </p:spPr>
          <p:style>
            <a:lnRef idx="2">
              <a:srgbClr val="FC6C5C">
                <a:shade val="50000"/>
              </a:srgbClr>
            </a:lnRef>
            <a:fillRef idx="1">
              <a:srgbClr val="FC6C5C"/>
            </a:fillRef>
            <a:effectRef idx="0">
              <a:srgbClr val="FC6C5C"/>
            </a:effectRef>
            <a:fontRef idx="minor">
              <a:sysClr val="window" lastClr="FFFFFF"/>
            </a:fontRef>
          </p:style>
          <p:txBody>
            <a:bodyPr lIns="0" tIns="0" rIns="0" bIns="0" rtlCol="0" anchor="ctr">
              <a:noAutofit/>
            </a:bodyPr>
            <a:p>
              <a:pPr algn="ctr"/>
              <a:r>
                <a:rPr lang="en-US" altLang="zh-CN" sz="1350">
                  <a:solidFill>
                    <a:srgbClr val="333333"/>
                  </a:solidFill>
                </a:rPr>
                <a:t>A</a:t>
              </a:r>
              <a:endParaRPr lang="en-US" altLang="zh-CN" sz="1350">
                <a:solidFill>
                  <a:srgbClr val="333333"/>
                </a:solidFill>
              </a:endParaRPr>
            </a:p>
          </p:txBody>
        </p:sp>
        <p:cxnSp>
          <p:nvCxnSpPr>
            <p:cNvPr id="22" name="直接连接符 21"/>
            <p:cNvCxnSpPr/>
            <p:nvPr>
              <p:custDataLst>
                <p:tags r:id="rId8"/>
              </p:custDataLst>
            </p:nvPr>
          </p:nvCxnSpPr>
          <p:spPr>
            <a:xfrm flipV="1">
              <a:off x="4914164" y="2461337"/>
              <a:ext cx="832083" cy="3068"/>
            </a:xfrm>
            <a:prstGeom prst="line">
              <a:avLst/>
            </a:prstGeom>
            <a:noFill/>
            <a:ln w="28575" cap="flat" cmpd="sng" algn="ctr">
              <a:solidFill>
                <a:schemeClr val="accent1">
                  <a:shade val="50000"/>
                </a:schemeClr>
              </a:solidFill>
              <a:prstDash val="sysDot"/>
              <a:miter lim="800000"/>
              <a:headEnd type="none"/>
              <a:tailEnd type="triangle"/>
            </a:ln>
            <a:effectLst/>
          </p:spPr>
          <p:style>
            <a:lnRef idx="1">
              <a:srgbClr val="FC6C5C"/>
            </a:lnRef>
            <a:fillRef idx="0">
              <a:srgbClr val="FC6C5C"/>
            </a:fillRef>
            <a:effectRef idx="0">
              <a:srgbClr val="FC6C5C"/>
            </a:effectRef>
            <a:fontRef idx="minor">
              <a:sysClr val="windowText" lastClr="000000"/>
            </a:fontRef>
          </p:style>
        </p:cxnSp>
      </p:grpSp>
      <p:grpSp>
        <p:nvGrpSpPr>
          <p:cNvPr id="8" name="组合 7"/>
          <p:cNvGrpSpPr/>
          <p:nvPr>
            <p:custDataLst>
              <p:tags r:id="rId9"/>
            </p:custDataLst>
          </p:nvPr>
        </p:nvGrpSpPr>
        <p:grpSpPr>
          <a:xfrm>
            <a:off x="2146300" y="5547360"/>
            <a:ext cx="6474460" cy="598170"/>
            <a:chOff x="2393950" y="5004731"/>
            <a:chExt cx="7711746" cy="722694"/>
          </a:xfrm>
        </p:grpSpPr>
        <p:sp>
          <p:nvSpPr>
            <p:cNvPr id="33" name="椭圆 32"/>
            <p:cNvSpPr/>
            <p:nvPr>
              <p:custDataLst>
                <p:tags r:id="rId10"/>
              </p:custDataLst>
            </p:nvPr>
          </p:nvSpPr>
          <p:spPr>
            <a:xfrm>
              <a:off x="4337050" y="5136875"/>
              <a:ext cx="482600" cy="482600"/>
            </a:xfrm>
            <a:prstGeom prst="ellipse">
              <a:avLst/>
            </a:prstGeom>
            <a:solidFill>
              <a:srgbClr val="8CBF62"/>
            </a:solidFill>
            <a:ln w="38100" cap="flat" cmpd="sng" algn="ctr">
              <a:noFill/>
              <a:prstDash val="solid"/>
              <a:miter lim="800000"/>
            </a:ln>
            <a:effectLst>
              <a:outerShdw blurRad="12700" dist="12700" dir="2700000" algn="tl" rotWithShape="0">
                <a:prstClr val="black">
                  <a:alpha val="40000"/>
                </a:prstClr>
              </a:outerShdw>
            </a:effectLst>
          </p:spPr>
          <p:style>
            <a:lnRef idx="2">
              <a:srgbClr val="FC6C5C">
                <a:shade val="50000"/>
              </a:srgbClr>
            </a:lnRef>
            <a:fillRef idx="1">
              <a:srgbClr val="FC6C5C"/>
            </a:fillRef>
            <a:effectRef idx="0">
              <a:srgbClr val="FC6C5C"/>
            </a:effectRef>
            <a:fontRef idx="minor">
              <a:sysClr val="window" lastClr="FFFFFF"/>
            </a:fontRef>
          </p:style>
          <p:txBody>
            <a:bodyPr rtlCol="0" anchor="ctr"/>
            <a:p>
              <a:pPr algn="ctr"/>
              <a:endParaRPr lang="zh-CN" altLang="en-US" sz="2000" b="1">
                <a:solidFill>
                  <a:schemeClr val="tx1"/>
                </a:solidFill>
              </a:endParaRPr>
            </a:p>
          </p:txBody>
        </p:sp>
        <p:sp>
          <p:nvSpPr>
            <p:cNvPr id="34" name="任意多边形 33"/>
            <p:cNvSpPr/>
            <p:nvPr>
              <p:custDataLst>
                <p:tags r:id="rId11"/>
              </p:custDataLst>
            </p:nvPr>
          </p:nvSpPr>
          <p:spPr>
            <a:xfrm>
              <a:off x="2393950" y="5004731"/>
              <a:ext cx="1651000" cy="722694"/>
            </a:xfrm>
            <a:custGeom>
              <a:avLst/>
              <a:gdLst>
                <a:gd name="connsiteX0" fmla="*/ 60128 w 1651000"/>
                <a:gd name="connsiteY0" fmla="*/ 0 h 722694"/>
                <a:gd name="connsiteX1" fmla="*/ 1463872 w 1651000"/>
                <a:gd name="connsiteY1" fmla="*/ 0 h 722694"/>
                <a:gd name="connsiteX2" fmla="*/ 1524000 w 1651000"/>
                <a:gd name="connsiteY2" fmla="*/ 60128 h 722694"/>
                <a:gd name="connsiteX3" fmla="*/ 1524000 w 1651000"/>
                <a:gd name="connsiteY3" fmla="*/ 247477 h 722694"/>
                <a:gd name="connsiteX4" fmla="*/ 1651000 w 1651000"/>
                <a:gd name="connsiteY4" fmla="*/ 361348 h 722694"/>
                <a:gd name="connsiteX5" fmla="*/ 1524000 w 1651000"/>
                <a:gd name="connsiteY5" fmla="*/ 475220 h 722694"/>
                <a:gd name="connsiteX6" fmla="*/ 1524000 w 1651000"/>
                <a:gd name="connsiteY6" fmla="*/ 662566 h 722694"/>
                <a:gd name="connsiteX7" fmla="*/ 1463872 w 1651000"/>
                <a:gd name="connsiteY7" fmla="*/ 722694 h 722694"/>
                <a:gd name="connsiteX8" fmla="*/ 60128 w 1651000"/>
                <a:gd name="connsiteY8" fmla="*/ 722694 h 722694"/>
                <a:gd name="connsiteX9" fmla="*/ 0 w 1651000"/>
                <a:gd name="connsiteY9" fmla="*/ 662566 h 722694"/>
                <a:gd name="connsiteX10" fmla="*/ 0 w 1651000"/>
                <a:gd name="connsiteY10" fmla="*/ 60128 h 722694"/>
                <a:gd name="connsiteX11" fmla="*/ 60128 w 1651000"/>
                <a:gd name="connsiteY11" fmla="*/ 0 h 722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1000" h="722694">
                  <a:moveTo>
                    <a:pt x="60128" y="0"/>
                  </a:moveTo>
                  <a:lnTo>
                    <a:pt x="1463872" y="0"/>
                  </a:lnTo>
                  <a:cubicBezTo>
                    <a:pt x="1497080" y="0"/>
                    <a:pt x="1524000" y="26920"/>
                    <a:pt x="1524000" y="60128"/>
                  </a:cubicBezTo>
                  <a:lnTo>
                    <a:pt x="1524000" y="247477"/>
                  </a:lnTo>
                  <a:lnTo>
                    <a:pt x="1651000" y="361348"/>
                  </a:lnTo>
                  <a:lnTo>
                    <a:pt x="1524000" y="475220"/>
                  </a:lnTo>
                  <a:lnTo>
                    <a:pt x="1524000" y="662566"/>
                  </a:lnTo>
                  <a:cubicBezTo>
                    <a:pt x="1524000" y="695774"/>
                    <a:pt x="1497080" y="722694"/>
                    <a:pt x="1463872" y="722694"/>
                  </a:cubicBezTo>
                  <a:lnTo>
                    <a:pt x="60128" y="722694"/>
                  </a:lnTo>
                  <a:cubicBezTo>
                    <a:pt x="26920" y="722694"/>
                    <a:pt x="0" y="695774"/>
                    <a:pt x="0" y="662566"/>
                  </a:cubicBezTo>
                  <a:lnTo>
                    <a:pt x="0" y="60128"/>
                  </a:lnTo>
                  <a:cubicBezTo>
                    <a:pt x="0" y="26920"/>
                    <a:pt x="26920" y="0"/>
                    <a:pt x="60128" y="0"/>
                  </a:cubicBezTo>
                  <a:close/>
                </a:path>
              </a:pathLst>
            </a:custGeom>
            <a:gradFill flip="none" rotWithShape="1">
              <a:gsLst>
                <a:gs pos="0">
                  <a:srgbClr val="8CBF62">
                    <a:lumMod val="40000"/>
                    <a:lumOff val="60000"/>
                  </a:srgbClr>
                </a:gs>
                <a:gs pos="100000">
                  <a:srgbClr val="8CBF62">
                    <a:lumMod val="20000"/>
                    <a:lumOff val="80000"/>
                  </a:srgbClr>
                </a:gs>
              </a:gsLst>
              <a:lin ang="0" scaled="0"/>
              <a:tileRect/>
            </a:gradFill>
            <a:ln w="12700" cap="flat" cmpd="sng" algn="ctr">
              <a:noFill/>
              <a:prstDash val="solid"/>
              <a:miter lim="800000"/>
            </a:ln>
            <a:effectLst>
              <a:outerShdw blurRad="50800" dist="38100" dir="5400000" algn="t" rotWithShape="0">
                <a:prstClr val="black">
                  <a:alpha val="40000"/>
                </a:prstClr>
              </a:outerShdw>
            </a:effectLst>
          </p:spPr>
          <p:style>
            <a:lnRef idx="2">
              <a:srgbClr val="FC6C5C">
                <a:shade val="50000"/>
              </a:srgbClr>
            </a:lnRef>
            <a:fillRef idx="1">
              <a:srgbClr val="FC6C5C"/>
            </a:fillRef>
            <a:effectRef idx="0">
              <a:srgbClr val="FC6C5C"/>
            </a:effectRef>
            <a:fontRef idx="minor">
              <a:sysClr val="window" lastClr="FFFFFF"/>
            </a:fontRef>
          </p:style>
          <p:txBody>
            <a:bodyPr lIns="135000" tIns="0" rIns="0" bIns="0" rtlCol="0" anchor="ctr">
              <a:noAutofit/>
            </a:bodyPr>
            <a:p>
              <a:pPr algn="ctr">
                <a:lnSpc>
                  <a:spcPct val="96000"/>
                </a:lnSpc>
              </a:pPr>
              <a:r>
                <a:rPr lang="zh-CN" altLang="en-US" sz="2000" b="1" smtClean="0">
                  <a:solidFill>
                    <a:schemeClr val="tx1"/>
                  </a:solidFill>
                  <a:latin typeface="+mj-lt"/>
                  <a:ea typeface="+mj-ea"/>
                  <a:cs typeface="+mj-cs"/>
                </a:rPr>
                <a:t>过渡阶段</a:t>
              </a:r>
              <a:endParaRPr lang="zh-CN" altLang="en-US" sz="2000" b="1" smtClean="0">
                <a:solidFill>
                  <a:schemeClr val="tx1"/>
                </a:solidFill>
                <a:latin typeface="+mj-lt"/>
                <a:ea typeface="+mj-ea"/>
                <a:cs typeface="+mj-cs"/>
              </a:endParaRPr>
            </a:p>
          </p:txBody>
        </p:sp>
        <p:sp>
          <p:nvSpPr>
            <p:cNvPr id="35" name="任意多边形 34"/>
            <p:cNvSpPr/>
            <p:nvPr>
              <p:custDataLst>
                <p:tags r:id="rId12"/>
              </p:custDataLst>
            </p:nvPr>
          </p:nvSpPr>
          <p:spPr>
            <a:xfrm>
              <a:off x="2393950" y="5004731"/>
              <a:ext cx="285750" cy="722694"/>
            </a:xfrm>
            <a:custGeom>
              <a:avLst/>
              <a:gdLst>
                <a:gd name="connsiteX0" fmla="*/ 60128 w 285750"/>
                <a:gd name="connsiteY0" fmla="*/ 0 h 722694"/>
                <a:gd name="connsiteX1" fmla="*/ 285750 w 285750"/>
                <a:gd name="connsiteY1" fmla="*/ 0 h 722694"/>
                <a:gd name="connsiteX2" fmla="*/ 285750 w 285750"/>
                <a:gd name="connsiteY2" fmla="*/ 722694 h 722694"/>
                <a:gd name="connsiteX3" fmla="*/ 60128 w 285750"/>
                <a:gd name="connsiteY3" fmla="*/ 722694 h 722694"/>
                <a:gd name="connsiteX4" fmla="*/ 0 w 285750"/>
                <a:gd name="connsiteY4" fmla="*/ 662566 h 722694"/>
                <a:gd name="connsiteX5" fmla="*/ 0 w 285750"/>
                <a:gd name="connsiteY5" fmla="*/ 60128 h 722694"/>
                <a:gd name="connsiteX6" fmla="*/ 60128 w 285750"/>
                <a:gd name="connsiteY6" fmla="*/ 0 h 722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5750" h="722694">
                  <a:moveTo>
                    <a:pt x="60128" y="0"/>
                  </a:moveTo>
                  <a:lnTo>
                    <a:pt x="285750" y="0"/>
                  </a:lnTo>
                  <a:lnTo>
                    <a:pt x="285750" y="722694"/>
                  </a:lnTo>
                  <a:lnTo>
                    <a:pt x="60128" y="722694"/>
                  </a:lnTo>
                  <a:cubicBezTo>
                    <a:pt x="26920" y="722694"/>
                    <a:pt x="0" y="695774"/>
                    <a:pt x="0" y="662566"/>
                  </a:cubicBezTo>
                  <a:lnTo>
                    <a:pt x="0" y="60128"/>
                  </a:lnTo>
                  <a:cubicBezTo>
                    <a:pt x="0" y="26920"/>
                    <a:pt x="26920" y="0"/>
                    <a:pt x="60128" y="0"/>
                  </a:cubicBezTo>
                  <a:close/>
                </a:path>
              </a:pathLst>
            </a:custGeom>
            <a:solidFill>
              <a:srgbClr val="8CBF62"/>
            </a:solidFill>
            <a:ln w="12700" cap="flat" cmpd="sng" algn="ctr">
              <a:noFill/>
              <a:prstDash val="solid"/>
              <a:miter lim="800000"/>
            </a:ln>
            <a:effectLst/>
          </p:spPr>
          <p:style>
            <a:lnRef idx="2">
              <a:srgbClr val="FC6C5C">
                <a:shade val="50000"/>
              </a:srgbClr>
            </a:lnRef>
            <a:fillRef idx="1">
              <a:srgbClr val="FC6C5C"/>
            </a:fillRef>
            <a:effectRef idx="0">
              <a:srgbClr val="FC6C5C"/>
            </a:effectRef>
            <a:fontRef idx="minor">
              <a:sysClr val="window" lastClr="FFFFFF"/>
            </a:fontRef>
          </p:style>
          <p:txBody>
            <a:bodyPr rtlCol="0" anchor="ctr"/>
            <a:p>
              <a:pPr algn="ctr"/>
              <a:endParaRPr lang="zh-CN" altLang="en-US" sz="2000">
                <a:solidFill>
                  <a:schemeClr val="tx1"/>
                </a:solidFill>
              </a:endParaRPr>
            </a:p>
          </p:txBody>
        </p:sp>
        <p:sp>
          <p:nvSpPr>
            <p:cNvPr id="36" name="文本框 35"/>
            <p:cNvSpPr txBox="1"/>
            <p:nvPr>
              <p:custDataLst>
                <p:tags r:id="rId13"/>
              </p:custDataLst>
            </p:nvPr>
          </p:nvSpPr>
          <p:spPr>
            <a:xfrm>
              <a:off x="5424645" y="5026980"/>
              <a:ext cx="4681051" cy="700445"/>
            </a:xfrm>
            <a:prstGeom prst="rect">
              <a:avLst/>
            </a:prstGeom>
            <a:noFill/>
          </p:spPr>
          <p:txBody>
            <a:bodyPr wrap="square" lIns="0" tIns="0" rIns="0" bIns="0" rtlCol="0" anchor="ctr" anchorCtr="0"/>
            <a:p>
              <a:r>
                <a:rPr lang="en-US" altLang="zh-CN" sz="1800" smtClean="0">
                  <a:solidFill>
                    <a:schemeClr val="tx1"/>
                  </a:solidFill>
                </a:rPr>
                <a:t>1996年，教师资格认定过渡办法出台</a:t>
              </a:r>
              <a:endParaRPr lang="en-US" altLang="zh-CN" sz="1800" smtClean="0">
                <a:solidFill>
                  <a:schemeClr val="tx1"/>
                </a:solidFill>
              </a:endParaRPr>
            </a:p>
            <a:p>
              <a:r>
                <a:rPr lang="en-US" altLang="zh-CN" sz="1800" smtClean="0">
                  <a:solidFill>
                    <a:schemeClr val="tx1"/>
                  </a:solidFill>
                </a:rPr>
                <a:t>1986年，中小学教师应具备合格学历</a:t>
              </a:r>
              <a:endParaRPr lang="en-US" altLang="zh-CN" sz="1800" smtClean="0">
                <a:solidFill>
                  <a:schemeClr val="tx1"/>
                </a:solidFill>
              </a:endParaRPr>
            </a:p>
          </p:txBody>
        </p:sp>
        <p:sp>
          <p:nvSpPr>
            <p:cNvPr id="37" name="椭圆 36"/>
            <p:cNvSpPr/>
            <p:nvPr>
              <p:custDataLst>
                <p:tags r:id="rId14"/>
              </p:custDataLst>
            </p:nvPr>
          </p:nvSpPr>
          <p:spPr>
            <a:xfrm>
              <a:off x="4394994" y="5194819"/>
              <a:ext cx="366712" cy="366712"/>
            </a:xfrm>
            <a:prstGeom prst="ellipse">
              <a:avLst/>
            </a:prstGeom>
            <a:solidFill>
              <a:srgbClr val="FFFFFF"/>
            </a:solidFill>
            <a:ln w="38100" cap="flat" cmpd="sng" algn="ctr">
              <a:noFill/>
              <a:prstDash val="solid"/>
              <a:miter lim="800000"/>
            </a:ln>
            <a:effectLst>
              <a:outerShdw blurRad="12700" sx="102000" sy="102000" algn="ctr" rotWithShape="0">
                <a:prstClr val="black">
                  <a:alpha val="40000"/>
                </a:prstClr>
              </a:outerShdw>
            </a:effectLst>
          </p:spPr>
          <p:style>
            <a:lnRef idx="2">
              <a:srgbClr val="FC6C5C">
                <a:shade val="50000"/>
              </a:srgbClr>
            </a:lnRef>
            <a:fillRef idx="1">
              <a:srgbClr val="FC6C5C"/>
            </a:fillRef>
            <a:effectRef idx="0">
              <a:srgbClr val="FC6C5C"/>
            </a:effectRef>
            <a:fontRef idx="minor">
              <a:sysClr val="window" lastClr="FFFFFF"/>
            </a:fontRef>
          </p:style>
          <p:txBody>
            <a:bodyPr lIns="0" tIns="0" rIns="0" bIns="0" rtlCol="0" anchor="ctr">
              <a:noAutofit/>
            </a:bodyPr>
            <a:p>
              <a:pPr algn="ctr"/>
              <a:r>
                <a:rPr lang="en-US" altLang="zh-CN" sz="2000" b="1">
                  <a:solidFill>
                    <a:schemeClr val="tx1"/>
                  </a:solidFill>
                </a:rPr>
                <a:t>C</a:t>
              </a:r>
              <a:endParaRPr lang="en-US" altLang="zh-CN" sz="2000" b="1">
                <a:solidFill>
                  <a:schemeClr val="tx1"/>
                </a:solidFill>
              </a:endParaRPr>
            </a:p>
          </p:txBody>
        </p:sp>
        <p:cxnSp>
          <p:nvCxnSpPr>
            <p:cNvPr id="9" name="直接连接符 8"/>
            <p:cNvCxnSpPr/>
            <p:nvPr>
              <p:custDataLst>
                <p:tags r:id="rId15"/>
              </p:custDataLst>
            </p:nvPr>
          </p:nvCxnSpPr>
          <p:spPr>
            <a:xfrm>
              <a:off x="4841554" y="5418811"/>
              <a:ext cx="601298" cy="0"/>
            </a:xfrm>
            <a:prstGeom prst="line">
              <a:avLst/>
            </a:prstGeom>
            <a:ln w="28575" cmpd="sng">
              <a:solidFill>
                <a:schemeClr val="accent1">
                  <a:shade val="50000"/>
                </a:schemeClr>
              </a:solidFill>
              <a:prstDash val="sysDot"/>
              <a:headEnd type="none"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0" name="组合 9"/>
          <p:cNvGrpSpPr/>
          <p:nvPr>
            <p:custDataLst>
              <p:tags r:id="rId16"/>
            </p:custDataLst>
          </p:nvPr>
        </p:nvGrpSpPr>
        <p:grpSpPr>
          <a:xfrm>
            <a:off x="309880" y="4345940"/>
            <a:ext cx="6177276" cy="598170"/>
            <a:chOff x="176014" y="3553894"/>
            <a:chExt cx="7460290" cy="722694"/>
          </a:xfrm>
        </p:grpSpPr>
        <p:sp>
          <p:nvSpPr>
            <p:cNvPr id="27" name="椭圆 26"/>
            <p:cNvSpPr/>
            <p:nvPr>
              <p:custDataLst>
                <p:tags r:id="rId17"/>
              </p:custDataLst>
            </p:nvPr>
          </p:nvSpPr>
          <p:spPr>
            <a:xfrm flipH="1">
              <a:off x="4344024" y="3686038"/>
              <a:ext cx="482600" cy="482600"/>
            </a:xfrm>
            <a:prstGeom prst="ellipse">
              <a:avLst/>
            </a:prstGeom>
            <a:solidFill>
              <a:srgbClr val="65BEBD"/>
            </a:solidFill>
            <a:ln w="38100" cap="flat" cmpd="sng" algn="ctr">
              <a:noFill/>
              <a:prstDash val="solid"/>
              <a:miter lim="800000"/>
            </a:ln>
            <a:effectLst>
              <a:outerShdw blurRad="12700" dist="12700" dir="2700000" algn="tl" rotWithShape="0">
                <a:prstClr val="black">
                  <a:alpha val="40000"/>
                </a:prstClr>
              </a:outerShdw>
            </a:effectLst>
          </p:spPr>
          <p:style>
            <a:lnRef idx="2">
              <a:srgbClr val="FC6C5C">
                <a:shade val="50000"/>
              </a:srgbClr>
            </a:lnRef>
            <a:fillRef idx="1">
              <a:srgbClr val="FC6C5C"/>
            </a:fillRef>
            <a:effectRef idx="0">
              <a:srgbClr val="FC6C5C"/>
            </a:effectRef>
            <a:fontRef idx="minor">
              <a:sysClr val="window" lastClr="FFFFFF"/>
            </a:fontRef>
          </p:style>
          <p:txBody>
            <a:bodyPr rtlCol="0" anchor="ctr"/>
            <a:p>
              <a:pPr algn="ctr"/>
              <a:endParaRPr lang="zh-CN" altLang="en-US" sz="1350" b="1"/>
            </a:p>
          </p:txBody>
        </p:sp>
        <p:sp>
          <p:nvSpPr>
            <p:cNvPr id="28" name="任意多边形 27"/>
            <p:cNvSpPr/>
            <p:nvPr>
              <p:custDataLst>
                <p:tags r:id="rId18"/>
              </p:custDataLst>
            </p:nvPr>
          </p:nvSpPr>
          <p:spPr>
            <a:xfrm flipH="1">
              <a:off x="5118612" y="3553894"/>
              <a:ext cx="2417234" cy="722694"/>
            </a:xfrm>
            <a:custGeom>
              <a:avLst/>
              <a:gdLst>
                <a:gd name="connsiteX0" fmla="*/ 60128 w 1651000"/>
                <a:gd name="connsiteY0" fmla="*/ 0 h 722694"/>
                <a:gd name="connsiteX1" fmla="*/ 1463872 w 1651000"/>
                <a:gd name="connsiteY1" fmla="*/ 0 h 722694"/>
                <a:gd name="connsiteX2" fmla="*/ 1524000 w 1651000"/>
                <a:gd name="connsiteY2" fmla="*/ 60128 h 722694"/>
                <a:gd name="connsiteX3" fmla="*/ 1524000 w 1651000"/>
                <a:gd name="connsiteY3" fmla="*/ 247477 h 722694"/>
                <a:gd name="connsiteX4" fmla="*/ 1651000 w 1651000"/>
                <a:gd name="connsiteY4" fmla="*/ 361348 h 722694"/>
                <a:gd name="connsiteX5" fmla="*/ 1524000 w 1651000"/>
                <a:gd name="connsiteY5" fmla="*/ 475220 h 722694"/>
                <a:gd name="connsiteX6" fmla="*/ 1524000 w 1651000"/>
                <a:gd name="connsiteY6" fmla="*/ 662566 h 722694"/>
                <a:gd name="connsiteX7" fmla="*/ 1463872 w 1651000"/>
                <a:gd name="connsiteY7" fmla="*/ 722694 h 722694"/>
                <a:gd name="connsiteX8" fmla="*/ 60128 w 1651000"/>
                <a:gd name="connsiteY8" fmla="*/ 722694 h 722694"/>
                <a:gd name="connsiteX9" fmla="*/ 0 w 1651000"/>
                <a:gd name="connsiteY9" fmla="*/ 662566 h 722694"/>
                <a:gd name="connsiteX10" fmla="*/ 0 w 1651000"/>
                <a:gd name="connsiteY10" fmla="*/ 60128 h 722694"/>
                <a:gd name="connsiteX11" fmla="*/ 60128 w 1651000"/>
                <a:gd name="connsiteY11" fmla="*/ 0 h 722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1000" h="722694">
                  <a:moveTo>
                    <a:pt x="60128" y="0"/>
                  </a:moveTo>
                  <a:lnTo>
                    <a:pt x="1463872" y="0"/>
                  </a:lnTo>
                  <a:cubicBezTo>
                    <a:pt x="1497080" y="0"/>
                    <a:pt x="1524000" y="26920"/>
                    <a:pt x="1524000" y="60128"/>
                  </a:cubicBezTo>
                  <a:lnTo>
                    <a:pt x="1524000" y="247477"/>
                  </a:lnTo>
                  <a:lnTo>
                    <a:pt x="1651000" y="361348"/>
                  </a:lnTo>
                  <a:lnTo>
                    <a:pt x="1524000" y="475220"/>
                  </a:lnTo>
                  <a:lnTo>
                    <a:pt x="1524000" y="662566"/>
                  </a:lnTo>
                  <a:cubicBezTo>
                    <a:pt x="1524000" y="695774"/>
                    <a:pt x="1497080" y="722694"/>
                    <a:pt x="1463872" y="722694"/>
                  </a:cubicBezTo>
                  <a:lnTo>
                    <a:pt x="60128" y="722694"/>
                  </a:lnTo>
                  <a:cubicBezTo>
                    <a:pt x="26920" y="722694"/>
                    <a:pt x="0" y="695774"/>
                    <a:pt x="0" y="662566"/>
                  </a:cubicBezTo>
                  <a:lnTo>
                    <a:pt x="0" y="60128"/>
                  </a:lnTo>
                  <a:cubicBezTo>
                    <a:pt x="0" y="26920"/>
                    <a:pt x="26920" y="0"/>
                    <a:pt x="60128" y="0"/>
                  </a:cubicBezTo>
                  <a:close/>
                </a:path>
              </a:pathLst>
            </a:custGeom>
            <a:gradFill flip="none" rotWithShape="1">
              <a:gsLst>
                <a:gs pos="0">
                  <a:srgbClr val="65BEBD">
                    <a:lumMod val="40000"/>
                    <a:lumOff val="60000"/>
                  </a:srgbClr>
                </a:gs>
                <a:gs pos="100000">
                  <a:srgbClr val="65BEBD">
                    <a:lumMod val="20000"/>
                    <a:lumOff val="80000"/>
                  </a:srgbClr>
                </a:gs>
              </a:gsLst>
              <a:lin ang="0" scaled="0"/>
              <a:tileRect/>
            </a:gradFill>
            <a:ln w="12700" cap="flat" cmpd="sng" algn="ctr">
              <a:noFill/>
              <a:prstDash val="solid"/>
              <a:miter lim="800000"/>
            </a:ln>
            <a:effectLst>
              <a:outerShdw blurRad="50800" dist="38100" dir="5400000" algn="t" rotWithShape="0">
                <a:prstClr val="black">
                  <a:alpha val="40000"/>
                </a:prstClr>
              </a:outerShdw>
            </a:effectLst>
          </p:spPr>
          <p:style>
            <a:lnRef idx="2">
              <a:srgbClr val="FC6C5C">
                <a:shade val="50000"/>
              </a:srgbClr>
            </a:lnRef>
            <a:fillRef idx="1">
              <a:srgbClr val="FC6C5C"/>
            </a:fillRef>
            <a:effectRef idx="0">
              <a:srgbClr val="FC6C5C"/>
            </a:effectRef>
            <a:fontRef idx="minor">
              <a:sysClr val="window" lastClr="FFFFFF"/>
            </a:fontRef>
          </p:style>
          <p:txBody>
            <a:bodyPr lIns="0" tIns="0" rIns="27000" bIns="0" rtlCol="0" anchor="ctr">
              <a:normAutofit/>
            </a:bodyPr>
            <a:p>
              <a:pPr algn="ctr">
                <a:lnSpc>
                  <a:spcPct val="96000"/>
                </a:lnSpc>
              </a:pPr>
              <a:r>
                <a:rPr lang="zh-CN" altLang="en-US" sz="2000" b="1" smtClean="0">
                  <a:solidFill>
                    <a:schemeClr val="tx1"/>
                  </a:solidFill>
                  <a:latin typeface="+mj-lt"/>
                  <a:ea typeface="+mj-ea"/>
                  <a:cs typeface="+mj-cs"/>
                </a:rPr>
                <a:t>地方考试阶段</a:t>
              </a:r>
              <a:endParaRPr lang="zh-CN" altLang="en-US" sz="2000" b="1" smtClean="0">
                <a:solidFill>
                  <a:schemeClr val="tx1"/>
                </a:solidFill>
                <a:latin typeface="+mj-lt"/>
                <a:ea typeface="+mj-ea"/>
                <a:cs typeface="+mj-cs"/>
              </a:endParaRPr>
            </a:p>
          </p:txBody>
        </p:sp>
        <p:sp>
          <p:nvSpPr>
            <p:cNvPr id="29" name="任意多边形 28"/>
            <p:cNvSpPr/>
            <p:nvPr>
              <p:custDataLst>
                <p:tags r:id="rId19"/>
              </p:custDataLst>
            </p:nvPr>
          </p:nvSpPr>
          <p:spPr>
            <a:xfrm flipH="1">
              <a:off x="7350554" y="3553894"/>
              <a:ext cx="285750" cy="722694"/>
            </a:xfrm>
            <a:custGeom>
              <a:avLst/>
              <a:gdLst>
                <a:gd name="connsiteX0" fmla="*/ 60128 w 285750"/>
                <a:gd name="connsiteY0" fmla="*/ 0 h 722694"/>
                <a:gd name="connsiteX1" fmla="*/ 285750 w 285750"/>
                <a:gd name="connsiteY1" fmla="*/ 0 h 722694"/>
                <a:gd name="connsiteX2" fmla="*/ 285750 w 285750"/>
                <a:gd name="connsiteY2" fmla="*/ 722694 h 722694"/>
                <a:gd name="connsiteX3" fmla="*/ 60128 w 285750"/>
                <a:gd name="connsiteY3" fmla="*/ 722694 h 722694"/>
                <a:gd name="connsiteX4" fmla="*/ 0 w 285750"/>
                <a:gd name="connsiteY4" fmla="*/ 662566 h 722694"/>
                <a:gd name="connsiteX5" fmla="*/ 0 w 285750"/>
                <a:gd name="connsiteY5" fmla="*/ 60128 h 722694"/>
                <a:gd name="connsiteX6" fmla="*/ 60128 w 285750"/>
                <a:gd name="connsiteY6" fmla="*/ 0 h 722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5750" h="722694">
                  <a:moveTo>
                    <a:pt x="60128" y="0"/>
                  </a:moveTo>
                  <a:lnTo>
                    <a:pt x="285750" y="0"/>
                  </a:lnTo>
                  <a:lnTo>
                    <a:pt x="285750" y="722694"/>
                  </a:lnTo>
                  <a:lnTo>
                    <a:pt x="60128" y="722694"/>
                  </a:lnTo>
                  <a:cubicBezTo>
                    <a:pt x="26920" y="722694"/>
                    <a:pt x="0" y="695774"/>
                    <a:pt x="0" y="662566"/>
                  </a:cubicBezTo>
                  <a:lnTo>
                    <a:pt x="0" y="60128"/>
                  </a:lnTo>
                  <a:cubicBezTo>
                    <a:pt x="0" y="26920"/>
                    <a:pt x="26920" y="0"/>
                    <a:pt x="60128" y="0"/>
                  </a:cubicBezTo>
                  <a:close/>
                </a:path>
              </a:pathLst>
            </a:custGeom>
            <a:solidFill>
              <a:srgbClr val="65BEBD"/>
            </a:solidFill>
            <a:ln w="12700" cap="flat" cmpd="sng" algn="ctr">
              <a:noFill/>
              <a:prstDash val="solid"/>
              <a:miter lim="800000"/>
            </a:ln>
            <a:effectLst/>
          </p:spPr>
          <p:style>
            <a:lnRef idx="2">
              <a:srgbClr val="FC6C5C">
                <a:shade val="50000"/>
              </a:srgbClr>
            </a:lnRef>
            <a:fillRef idx="1">
              <a:srgbClr val="FC6C5C"/>
            </a:fillRef>
            <a:effectRef idx="0">
              <a:srgbClr val="FC6C5C"/>
            </a:effectRef>
            <a:fontRef idx="minor">
              <a:sysClr val="window" lastClr="FFFFFF"/>
            </a:fontRef>
          </p:style>
          <p:txBody>
            <a:bodyPr rtlCol="0" anchor="ctr"/>
            <a:p>
              <a:pPr algn="ctr"/>
              <a:endParaRPr lang="zh-CN" altLang="en-US" sz="1350"/>
            </a:p>
          </p:txBody>
        </p:sp>
        <p:sp>
          <p:nvSpPr>
            <p:cNvPr id="30" name="文本框 29"/>
            <p:cNvSpPr txBox="1"/>
            <p:nvPr>
              <p:custDataLst>
                <p:tags r:id="rId20"/>
              </p:custDataLst>
            </p:nvPr>
          </p:nvSpPr>
          <p:spPr>
            <a:xfrm flipH="1">
              <a:off x="176014" y="3576143"/>
              <a:ext cx="2923380" cy="700445"/>
            </a:xfrm>
            <a:prstGeom prst="rect">
              <a:avLst/>
            </a:prstGeom>
            <a:noFill/>
          </p:spPr>
          <p:txBody>
            <a:bodyPr wrap="square" lIns="0" tIns="0" rIns="0" bIns="0" rtlCol="0" anchor="ctr" anchorCtr="0">
              <a:noAutofit/>
            </a:bodyPr>
            <a:p>
              <a:pPr algn="just"/>
              <a:r>
                <a:rPr lang="en-US" altLang="zh-CN" sz="1800" smtClean="0">
                  <a:solidFill>
                    <a:schemeClr val="tx1"/>
                  </a:solidFill>
                </a:rPr>
                <a:t>2000年，资格制度在全国正式实施（《教师资格条例》）</a:t>
              </a:r>
              <a:endParaRPr lang="en-US" altLang="zh-CN" sz="1800" smtClean="0">
                <a:solidFill>
                  <a:schemeClr val="tx1"/>
                </a:solidFill>
              </a:endParaRPr>
            </a:p>
          </p:txBody>
        </p:sp>
        <p:sp>
          <p:nvSpPr>
            <p:cNvPr id="31" name="椭圆 30"/>
            <p:cNvSpPr/>
            <p:nvPr>
              <p:custDataLst>
                <p:tags r:id="rId21"/>
              </p:custDataLst>
            </p:nvPr>
          </p:nvSpPr>
          <p:spPr>
            <a:xfrm flipH="1">
              <a:off x="4401968" y="3743982"/>
              <a:ext cx="366712" cy="366712"/>
            </a:xfrm>
            <a:prstGeom prst="ellipse">
              <a:avLst/>
            </a:prstGeom>
            <a:solidFill>
              <a:srgbClr val="FFFFFF"/>
            </a:solidFill>
            <a:ln w="38100" cap="flat" cmpd="sng" algn="ctr">
              <a:noFill/>
              <a:prstDash val="solid"/>
              <a:miter lim="800000"/>
            </a:ln>
            <a:effectLst>
              <a:outerShdw blurRad="12700" sx="102000" sy="102000" algn="ctr" rotWithShape="0">
                <a:prstClr val="black">
                  <a:alpha val="40000"/>
                </a:prstClr>
              </a:outerShdw>
            </a:effectLst>
          </p:spPr>
          <p:style>
            <a:lnRef idx="2">
              <a:srgbClr val="FC6C5C">
                <a:shade val="50000"/>
              </a:srgbClr>
            </a:lnRef>
            <a:fillRef idx="1">
              <a:srgbClr val="FC6C5C"/>
            </a:fillRef>
            <a:effectRef idx="0">
              <a:srgbClr val="FC6C5C"/>
            </a:effectRef>
            <a:fontRef idx="minor">
              <a:sysClr val="window" lastClr="FFFFFF"/>
            </a:fontRef>
          </p:style>
          <p:txBody>
            <a:bodyPr lIns="0" tIns="0" rIns="0" bIns="0" rtlCol="0" anchor="ctr">
              <a:noAutofit/>
            </a:bodyPr>
            <a:p>
              <a:pPr algn="ctr"/>
              <a:r>
                <a:rPr lang="en-US" altLang="zh-CN" sz="1350" b="1">
                  <a:solidFill>
                    <a:srgbClr val="333333"/>
                  </a:solidFill>
                </a:rPr>
                <a:t>B</a:t>
              </a:r>
              <a:endParaRPr lang="zh-CN" altLang="en-US" sz="1350" b="1">
                <a:solidFill>
                  <a:srgbClr val="333333"/>
                </a:solidFill>
              </a:endParaRPr>
            </a:p>
          </p:txBody>
        </p:sp>
        <p:cxnSp>
          <p:nvCxnSpPr>
            <p:cNvPr id="11" name="直接连接符 10"/>
            <p:cNvCxnSpPr>
              <a:endCxn id="30" idx="1"/>
            </p:cNvCxnSpPr>
            <p:nvPr>
              <p:custDataLst>
                <p:tags r:id="rId22"/>
              </p:custDataLst>
            </p:nvPr>
          </p:nvCxnSpPr>
          <p:spPr>
            <a:xfrm flipH="1">
              <a:off x="3099291" y="3920716"/>
              <a:ext cx="1121191" cy="6138"/>
            </a:xfrm>
            <a:prstGeom prst="line">
              <a:avLst/>
            </a:prstGeom>
            <a:noFill/>
            <a:ln w="28575" cap="flat" cmpd="sng" algn="ctr">
              <a:solidFill>
                <a:schemeClr val="accent1">
                  <a:shade val="50000"/>
                </a:schemeClr>
              </a:solidFill>
              <a:prstDash val="sysDot"/>
              <a:miter lim="800000"/>
              <a:headEnd type="none"/>
              <a:tailEnd type="triangle"/>
            </a:ln>
            <a:effectLst/>
          </p:spPr>
          <p:style>
            <a:lnRef idx="1">
              <a:srgbClr val="FC6C5C"/>
            </a:lnRef>
            <a:fillRef idx="0">
              <a:srgbClr val="FC6C5C"/>
            </a:fillRef>
            <a:effectRef idx="0">
              <a:srgbClr val="FC6C5C"/>
            </a:effectRef>
            <a:fontRef idx="minor">
              <a:sysClr val="windowText" lastClr="000000"/>
            </a:fontRef>
          </p:style>
        </p:cxnSp>
      </p:grpSp>
    </p:spTree>
  </p:cSld>
  <p:clrMapOvr>
    <a:masterClrMapping/>
  </p:clrMapOvr>
  <p:transition spd="slow">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矩形 4"/>
          <p:cNvSpPr/>
          <p:nvPr/>
        </p:nvSpPr>
        <p:spPr>
          <a:xfrm>
            <a:off x="785813" y="0"/>
            <a:ext cx="8358187" cy="1268413"/>
          </a:xfrm>
          <a:prstGeom prst="rect">
            <a:avLst/>
          </a:prstGeom>
          <a:solidFill>
            <a:srgbClr val="F1F1F1"/>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15365" name="矩形 10"/>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5366" name="Group 9"/>
          <p:cNvGrpSpPr/>
          <p:nvPr/>
        </p:nvGrpSpPr>
        <p:grpSpPr>
          <a:xfrm>
            <a:off x="1071563" y="563563"/>
            <a:ext cx="409575" cy="333375"/>
            <a:chOff x="0" y="0"/>
            <a:chExt cx="1259" cy="1024"/>
          </a:xfrm>
        </p:grpSpPr>
        <p:sp>
          <p:nvSpPr>
            <p:cNvPr id="15379"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15380"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15367" name="Freeform 29"/>
          <p:cNvSpPr>
            <a:spLocks noEditPoints="1"/>
          </p:cNvSpPr>
          <p:nvPr/>
        </p:nvSpPr>
        <p:spPr>
          <a:xfrm>
            <a:off x="2000250" y="563563"/>
            <a:ext cx="409575" cy="382587"/>
          </a:xfrm>
          <a:custGeom>
            <a:avLst/>
            <a:gdLst/>
            <a:ahLst/>
            <a:cxnLst/>
            <a:pathLst/>
          </a:custGeom>
          <a:solidFill>
            <a:srgbClr val="76923C">
              <a:alpha val="100000"/>
            </a:srgbClr>
          </a:solidFill>
          <a:ln w="9525">
            <a:noFill/>
          </a:ln>
        </p:spPr>
        <p:txBody>
          <a:bodyPr/>
          <a:p>
            <a:endParaRPr lang="zh-CN" altLang="en-US"/>
          </a:p>
        </p:txBody>
      </p:sp>
      <p:grpSp>
        <p:nvGrpSpPr>
          <p:cNvPr id="15368" name="Group 13"/>
          <p:cNvGrpSpPr/>
          <p:nvPr/>
        </p:nvGrpSpPr>
        <p:grpSpPr>
          <a:xfrm>
            <a:off x="3876675" y="500063"/>
            <a:ext cx="381000" cy="382587"/>
            <a:chOff x="0" y="0"/>
            <a:chExt cx="1212" cy="1212"/>
          </a:xfrm>
        </p:grpSpPr>
        <p:sp>
          <p:nvSpPr>
            <p:cNvPr id="15377"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15378"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15369"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15370" name="Group 17"/>
          <p:cNvGrpSpPr/>
          <p:nvPr/>
        </p:nvGrpSpPr>
        <p:grpSpPr>
          <a:xfrm>
            <a:off x="2984500" y="500063"/>
            <a:ext cx="303213" cy="382587"/>
            <a:chOff x="0" y="0"/>
            <a:chExt cx="1139825" cy="1436688"/>
          </a:xfrm>
        </p:grpSpPr>
        <p:sp>
          <p:nvSpPr>
            <p:cNvPr id="15375" name="Freeform 62"/>
            <p:cNvSpPr/>
            <p:nvPr/>
          </p:nvSpPr>
          <p:spPr>
            <a:xfrm>
              <a:off x="0" y="566738"/>
              <a:ext cx="1139825" cy="869950"/>
            </a:xfrm>
            <a:custGeom>
              <a:avLst/>
              <a:gdLst/>
              <a:ahLst/>
              <a:cxnLst/>
              <a:pathLst/>
            </a:custGeom>
            <a:solidFill>
              <a:srgbClr val="262626">
                <a:alpha val="100000"/>
              </a:srgbClr>
            </a:solidFill>
            <a:ln w="9525">
              <a:noFill/>
            </a:ln>
          </p:spPr>
          <p:txBody>
            <a:bodyPr/>
            <a:p>
              <a:endParaRPr lang="zh-CN" altLang="en-US"/>
            </a:p>
          </p:txBody>
        </p:sp>
        <p:sp>
          <p:nvSpPr>
            <p:cNvPr id="15376" name="Freeform 61"/>
            <p:cNvSpPr/>
            <p:nvPr/>
          </p:nvSpPr>
          <p:spPr>
            <a:xfrm>
              <a:off x="71438" y="0"/>
              <a:ext cx="990600" cy="495300"/>
            </a:xfrm>
            <a:custGeom>
              <a:avLst/>
              <a:gdLst/>
              <a:ahLst/>
              <a:cxnLst/>
              <a:pathLst/>
            </a:custGeom>
            <a:solidFill>
              <a:srgbClr val="262626">
                <a:alpha val="100000"/>
              </a:srgbClr>
            </a:solidFill>
            <a:ln w="9525">
              <a:noFill/>
            </a:ln>
          </p:spPr>
          <p:txBody>
            <a:bodyPr/>
            <a:p>
              <a:endParaRPr lang="zh-CN" altLang="en-US"/>
            </a:p>
          </p:txBody>
        </p:sp>
      </p:grpSp>
      <p:sp>
        <p:nvSpPr>
          <p:cNvPr id="15372" name="内容占位符 28"/>
          <p:cNvSpPr>
            <a:spLocks noGrp="1"/>
          </p:cNvSpPr>
          <p:nvPr>
            <p:ph idx="1"/>
          </p:nvPr>
        </p:nvSpPr>
        <p:spPr>
          <a:xfrm>
            <a:off x="249555" y="1195705"/>
            <a:ext cx="8218805" cy="540385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2">
                  <a:lumMod val="75000"/>
                </a:schemeClr>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800" b="1" i="0" u="none" strike="noStrike" kern="0" cap="none" spc="0" normalizeH="0" baseline="0" noProof="0" dirty="0" smtClean="0">
                <a:ln>
                  <a:noFill/>
                </a:ln>
                <a:solidFill>
                  <a:srgbClr val="1D41D5"/>
                </a:solidFill>
                <a:effectLst/>
                <a:uLnTx/>
                <a:uFillTx/>
                <a:latin typeface="楷体" panose="02010609060101010101" pitchFamily="49" charset="-122"/>
                <a:ea typeface="楷体" panose="02010609060101010101" pitchFamily="49" charset="-122"/>
                <a:cs typeface="+mn-cs"/>
                <a:sym typeface="Calibri" panose="020F0502020204030204" pitchFamily="34" charset="0"/>
              </a:rPr>
              <a:t>（</a:t>
            </a:r>
            <a:r>
              <a:rPr kumimoji="0" lang="zh-CN" altLang="en-US" sz="2800" b="1" i="0" u="none" strike="noStrike" kern="0" cap="none" spc="0" normalizeH="0" baseline="0" noProof="0" dirty="0" smtClean="0">
                <a:ln>
                  <a:noFill/>
                </a:ln>
                <a:solidFill>
                  <a:srgbClr val="1D41D5"/>
                </a:solidFill>
                <a:effectLst/>
                <a:uLnTx/>
                <a:uFillTx/>
                <a:latin typeface="楷体" panose="02010609060101010101" pitchFamily="49" charset="-122"/>
                <a:ea typeface="楷体" panose="02010609060101010101" pitchFamily="49" charset="-122"/>
                <a:cs typeface="+mn-cs"/>
                <a:sym typeface="Calibri" panose="020F0502020204030204" pitchFamily="34" charset="0"/>
              </a:rPr>
              <a:t>三</a:t>
            </a:r>
            <a:r>
              <a:rPr kumimoji="0" lang="en-US" altLang="zh-CN" sz="2800" b="1" i="0" u="none" strike="noStrike" kern="0" cap="none" spc="0" normalizeH="0" baseline="0" noProof="0" dirty="0" smtClean="0">
                <a:ln>
                  <a:noFill/>
                </a:ln>
                <a:solidFill>
                  <a:srgbClr val="1D41D5"/>
                </a:solidFill>
                <a:effectLst/>
                <a:uLnTx/>
                <a:uFillTx/>
                <a:latin typeface="楷体" panose="02010609060101010101" pitchFamily="49" charset="-122"/>
                <a:ea typeface="楷体" panose="02010609060101010101" pitchFamily="49" charset="-122"/>
                <a:cs typeface="+mn-cs"/>
                <a:sym typeface="Calibri" panose="020F0502020204030204" pitchFamily="34" charset="0"/>
              </a:rPr>
              <a:t>）教师资格认定的</a:t>
            </a:r>
            <a:r>
              <a:rPr kumimoji="0" lang="zh-CN" altLang="en-US" sz="2800" b="1" i="0" u="none" strike="noStrike" kern="0" cap="none" spc="0" normalizeH="0" baseline="0" noProof="0" dirty="0" smtClean="0">
                <a:ln>
                  <a:noFill/>
                </a:ln>
                <a:solidFill>
                  <a:srgbClr val="1D41D5"/>
                </a:solidFill>
                <a:effectLst/>
                <a:uLnTx/>
                <a:uFillTx/>
                <a:latin typeface="楷体" panose="02010609060101010101" pitchFamily="49" charset="-122"/>
                <a:ea typeface="楷体" panose="02010609060101010101" pitchFamily="49" charset="-122"/>
                <a:cs typeface="+mn-cs"/>
                <a:sym typeface="Calibri" panose="020F0502020204030204" pitchFamily="34" charset="0"/>
              </a:rPr>
              <a:t>程序</a:t>
            </a:r>
            <a:endParaRPr kumimoji="0" lang="en-US" altLang="zh-CN" sz="2800" b="1" i="0" u="none" strike="noStrike" kern="0" cap="none" spc="0" normalizeH="0" baseline="0" noProof="0" dirty="0" smtClean="0">
              <a:ln>
                <a:noFill/>
              </a:ln>
              <a:solidFill>
                <a:srgbClr val="1D41D5"/>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国家统一考试的教师资格认定工作由三个相对独立的环节构成。</a:t>
            </a: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一是笔试；</a:t>
            </a: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二是面试，笔试合格后方可参加面试；</a:t>
            </a: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三是认定，考生持教师资格考试合格证明向教育行政部门提出申请，经教育行政部门认定合格，正式核发相应学段、学科类别的教师资格证书。</a:t>
            </a: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
        <p:nvSpPr>
          <p:cNvPr id="20" name="圆角矩形 19"/>
          <p:cNvSpPr/>
          <p:nvPr/>
        </p:nvSpPr>
        <p:spPr>
          <a:xfrm>
            <a:off x="322580" y="1123950"/>
            <a:ext cx="4072890"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一、 教师资格认定</a:t>
            </a:r>
            <a:endParaRPr kumimoji="0" lang="zh-CN" altLang="en-US" sz="2400" b="1" i="0" u="none" strike="noStrike" kern="1200" cap="none" spc="0" normalizeH="0" baseline="0" noProof="0" dirty="0">
              <a:ln>
                <a:noFill/>
              </a:ln>
              <a:solidFill>
                <a:srgbClr val="FFCC00"/>
              </a:solidFill>
              <a:effectLst/>
              <a:uLnTx/>
              <a:uFillTx/>
              <a:latin typeface="+mn-lt"/>
              <a:ea typeface="+mn-ea"/>
              <a:cs typeface="+mn-cs"/>
            </a:endParaRPr>
          </a:p>
        </p:txBody>
      </p:sp>
      <p:pic>
        <p:nvPicPr>
          <p:cNvPr id="1073744075" name="图片 2" descr="IMG_256"/>
          <p:cNvPicPr>
            <a:picLocks noChangeAspect="1"/>
          </p:cNvPicPr>
          <p:nvPr/>
        </p:nvPicPr>
        <p:blipFill>
          <a:blip r:embed="rId1"/>
          <a:stretch>
            <a:fillRect/>
          </a:stretch>
        </p:blipFill>
        <p:spPr>
          <a:xfrm>
            <a:off x="5364480" y="403225"/>
            <a:ext cx="3596640" cy="2158365"/>
          </a:xfrm>
          <a:prstGeom prst="rect">
            <a:avLst/>
          </a:prstGeom>
          <a:noFill/>
          <a:ln w="9525">
            <a:noFill/>
          </a:ln>
        </p:spPr>
      </p:pic>
    </p:spTree>
  </p:cSld>
  <p:clrMapOvr>
    <a:masterClrMapping/>
  </p:clrMapOvr>
  <p:transition spd="slow">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矩形 4"/>
          <p:cNvSpPr/>
          <p:nvPr/>
        </p:nvSpPr>
        <p:spPr>
          <a:xfrm>
            <a:off x="785813" y="0"/>
            <a:ext cx="8358187" cy="1268413"/>
          </a:xfrm>
          <a:prstGeom prst="rect">
            <a:avLst/>
          </a:prstGeom>
          <a:solidFill>
            <a:srgbClr val="F1F1F1"/>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16388" name="Rettangolo arrotondato 27"/>
          <p:cNvSpPr/>
          <p:nvPr/>
        </p:nvSpPr>
        <p:spPr>
          <a:xfrm>
            <a:off x="4071938" y="1357313"/>
            <a:ext cx="4498975" cy="1790700"/>
          </a:xfrm>
          <a:prstGeom prst="roundRect">
            <a:avLst>
              <a:gd name="adj" fmla="val 16667"/>
            </a:avLst>
          </a:prstGeom>
          <a:noFill/>
          <a:ln w="25400">
            <a:noFill/>
          </a:ln>
        </p:spPr>
        <p:txBody>
          <a:bodyPr anchor="ctr" anchorCtr="0"/>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6389" name="矩形 10"/>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6390" name="Group 9"/>
          <p:cNvGrpSpPr/>
          <p:nvPr/>
        </p:nvGrpSpPr>
        <p:grpSpPr>
          <a:xfrm>
            <a:off x="1071563" y="563563"/>
            <a:ext cx="409575" cy="333375"/>
            <a:chOff x="0" y="0"/>
            <a:chExt cx="1259" cy="1024"/>
          </a:xfrm>
        </p:grpSpPr>
        <p:sp>
          <p:nvSpPr>
            <p:cNvPr id="16401"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16402"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16391" name="Freeform 29"/>
          <p:cNvSpPr>
            <a:spLocks noEditPoints="1"/>
          </p:cNvSpPr>
          <p:nvPr/>
        </p:nvSpPr>
        <p:spPr>
          <a:xfrm>
            <a:off x="2000250" y="563563"/>
            <a:ext cx="409575" cy="382587"/>
          </a:xfrm>
          <a:custGeom>
            <a:avLst/>
            <a:gdLst/>
            <a:ahLst/>
            <a:cxnLst/>
            <a:pathLst/>
          </a:custGeom>
          <a:solidFill>
            <a:srgbClr val="76923C">
              <a:alpha val="100000"/>
            </a:srgbClr>
          </a:solidFill>
          <a:ln w="9525">
            <a:noFill/>
          </a:ln>
        </p:spPr>
        <p:txBody>
          <a:bodyPr/>
          <a:p>
            <a:endParaRPr lang="zh-CN" altLang="en-US"/>
          </a:p>
        </p:txBody>
      </p:sp>
      <p:grpSp>
        <p:nvGrpSpPr>
          <p:cNvPr id="16392" name="Group 13"/>
          <p:cNvGrpSpPr/>
          <p:nvPr/>
        </p:nvGrpSpPr>
        <p:grpSpPr>
          <a:xfrm>
            <a:off x="3876675" y="500063"/>
            <a:ext cx="381000" cy="382587"/>
            <a:chOff x="0" y="0"/>
            <a:chExt cx="1212" cy="1212"/>
          </a:xfrm>
        </p:grpSpPr>
        <p:sp>
          <p:nvSpPr>
            <p:cNvPr id="16399"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16400"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16393"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16394" name="Group 17"/>
          <p:cNvGrpSpPr/>
          <p:nvPr/>
        </p:nvGrpSpPr>
        <p:grpSpPr>
          <a:xfrm>
            <a:off x="2984500" y="500063"/>
            <a:ext cx="303213" cy="382587"/>
            <a:chOff x="0" y="0"/>
            <a:chExt cx="1139825" cy="1436688"/>
          </a:xfrm>
        </p:grpSpPr>
        <p:sp>
          <p:nvSpPr>
            <p:cNvPr id="16397" name="Freeform 62"/>
            <p:cNvSpPr/>
            <p:nvPr/>
          </p:nvSpPr>
          <p:spPr>
            <a:xfrm>
              <a:off x="0" y="566738"/>
              <a:ext cx="1139825" cy="869950"/>
            </a:xfrm>
            <a:custGeom>
              <a:avLst/>
              <a:gdLst/>
              <a:ahLst/>
              <a:cxnLst/>
              <a:pathLst/>
            </a:custGeom>
            <a:solidFill>
              <a:srgbClr val="262626">
                <a:alpha val="100000"/>
              </a:srgbClr>
            </a:solidFill>
            <a:ln w="9525">
              <a:noFill/>
            </a:ln>
          </p:spPr>
          <p:txBody>
            <a:bodyPr/>
            <a:p>
              <a:endParaRPr lang="zh-CN" altLang="en-US"/>
            </a:p>
          </p:txBody>
        </p:sp>
        <p:sp>
          <p:nvSpPr>
            <p:cNvPr id="16398" name="Freeform 61"/>
            <p:cNvSpPr/>
            <p:nvPr/>
          </p:nvSpPr>
          <p:spPr>
            <a:xfrm>
              <a:off x="71438" y="0"/>
              <a:ext cx="990600" cy="495300"/>
            </a:xfrm>
            <a:custGeom>
              <a:avLst/>
              <a:gdLst/>
              <a:ahLst/>
              <a:cxnLst/>
              <a:pathLst/>
            </a:custGeom>
            <a:solidFill>
              <a:srgbClr val="262626">
                <a:alpha val="100000"/>
              </a:srgbClr>
            </a:solidFill>
            <a:ln w="9525">
              <a:noFill/>
            </a:ln>
          </p:spPr>
          <p:txBody>
            <a:bodyPr/>
            <a:p>
              <a:endParaRPr lang="zh-CN" altLang="en-US"/>
            </a:p>
          </p:txBody>
        </p:sp>
      </p:grpSp>
      <p:sp>
        <p:nvSpPr>
          <p:cNvPr id="15372" name="内容占位符 28"/>
          <p:cNvSpPr>
            <a:spLocks noGrp="1"/>
          </p:cNvSpPr>
          <p:nvPr>
            <p:ph idx="1"/>
          </p:nvPr>
        </p:nvSpPr>
        <p:spPr>
          <a:xfrm>
            <a:off x="34290" y="1939925"/>
            <a:ext cx="5490210" cy="4712335"/>
          </a:xfrm>
        </p:spPr>
        <p:txBody>
          <a:bodyPr vert="horz" wrap="square" lIns="91440" tIns="45720" rIns="91440" bIns="45720" numCol="1" anchor="t" anchorCtr="0" compatLnSpc="1"/>
          <a:lstStyle/>
          <a:p>
            <a:pPr marL="342900" marR="0" lvl="0" indent="-342900" algn="just"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a:t>
            </a:r>
            <a:r>
              <a:rPr kumimoji="0"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教师资格考试是评价申请教师资格人员是否具备从事教师职业所必需的教育教学基本素质和能力的考试。</a:t>
            </a: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
        <p:nvSpPr>
          <p:cNvPr id="21" name="圆角矩形 19"/>
          <p:cNvSpPr/>
          <p:nvPr/>
        </p:nvSpPr>
        <p:spPr>
          <a:xfrm>
            <a:off x="249238" y="1123950"/>
            <a:ext cx="4754563"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二、 教师资格考试</a:t>
            </a:r>
            <a:endParaRPr kumimoji="0" lang="zh-CN" altLang="en-US" sz="2400" b="1" i="0" u="none" strike="noStrike" kern="1200" cap="none" spc="0" normalizeH="0" baseline="0" noProof="0" dirty="0">
              <a:ln>
                <a:noFill/>
              </a:ln>
              <a:solidFill>
                <a:srgbClr val="FFCC00"/>
              </a:solidFill>
              <a:effectLst/>
              <a:uLnTx/>
              <a:uFillTx/>
              <a:latin typeface="+mn-lt"/>
              <a:ea typeface="+mn-ea"/>
              <a:cs typeface="+mn-cs"/>
            </a:endParaRPr>
          </a:p>
        </p:txBody>
      </p:sp>
      <p:pic>
        <p:nvPicPr>
          <p:cNvPr id="101" name="图片 100"/>
          <p:cNvPicPr/>
          <p:nvPr/>
        </p:nvPicPr>
        <p:blipFill>
          <a:blip r:embed="rId1"/>
          <a:srcRect l="14196" r="13748"/>
          <a:stretch>
            <a:fillRect/>
          </a:stretch>
        </p:blipFill>
        <p:spPr>
          <a:xfrm>
            <a:off x="5940425" y="1357630"/>
            <a:ext cx="3121025" cy="2131695"/>
          </a:xfrm>
          <a:prstGeom prst="roundRect">
            <a:avLst/>
          </a:prstGeom>
          <a:noFill/>
          <a:ln w="9525">
            <a:noFill/>
          </a:ln>
        </p:spPr>
      </p:pic>
      <p:sp>
        <p:nvSpPr>
          <p:cNvPr id="4" name="内容占位符 28"/>
          <p:cNvSpPr>
            <a:spLocks noGrp="1"/>
          </p:cNvSpPr>
          <p:nvPr/>
        </p:nvSpPr>
        <p:spPr>
          <a:xfrm>
            <a:off x="465455" y="3715385"/>
            <a:ext cx="7022465" cy="4712335"/>
          </a:xfrm>
          <a:prstGeom prst="rect">
            <a:avLst/>
          </a:prstGeom>
          <a:noFill/>
          <a:ln w="9525">
            <a:noFill/>
          </a:ln>
        </p:spPr>
        <p:txBody>
          <a:bodyPr vert="horz" wrap="square" lIns="91440" tIns="45720" rIns="91440" bIns="45720" numCol="1" anchor="t" anchorCtr="0" compatLnSpc="1"/>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Calibri" panose="020F050202020403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Calibri" panose="020F050202020403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9pPr>
          </a:lstStyle>
          <a:p>
            <a:pPr marL="342900" marR="0" lvl="0" indent="-342900" algn="just"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solidFill>
                  <a:srgbClr val="00B050"/>
                </a:solidFill>
                <a:effectLst/>
                <a:uLnTx/>
                <a:uFillTx/>
                <a:latin typeface="楷体" panose="02010609060101010101" pitchFamily="49" charset="-122"/>
                <a:ea typeface="楷体" panose="02010609060101010101" pitchFamily="49" charset="-122"/>
                <a:cs typeface="+mn-cs"/>
                <a:sym typeface="Calibri" panose="020F0502020204030204" pitchFamily="34" charset="0"/>
              </a:rPr>
              <a:t>考试时间：笔试一般每年3月和11月各举行一次；面试一般每年5月和12月各举行一次。</a:t>
            </a:r>
            <a:endParaRPr kumimoji="0" lang="en-US" altLang="zh-CN" sz="2400" b="1" i="0" u="none" strike="noStrike" kern="0" cap="none" spc="0" normalizeH="0" baseline="0" noProof="0" dirty="0" smtClean="0">
              <a:ln>
                <a:noFill/>
              </a:ln>
              <a:solidFill>
                <a:srgbClr val="00B050"/>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just"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solidFill>
                  <a:srgbClr val="00B050"/>
                </a:solidFill>
                <a:effectLst/>
                <a:uLnTx/>
                <a:uFillTx/>
                <a:latin typeface="楷体" panose="02010609060101010101" pitchFamily="49" charset="-122"/>
                <a:ea typeface="楷体" panose="02010609060101010101" pitchFamily="49" charset="-122"/>
                <a:cs typeface="+mn-cs"/>
                <a:sym typeface="Calibri" panose="020F0502020204030204" pitchFamily="34" charset="0"/>
              </a:rPr>
              <a:t>考试科目：幼儿园教师资格笔试科目为综合素质、保教知识与能力。</a:t>
            </a:r>
            <a:endParaRPr kumimoji="0" lang="en-US" altLang="zh-CN" sz="2400" b="1" i="0" u="none" strike="noStrike" kern="0" cap="none" spc="0" normalizeH="0" baseline="0" noProof="0" dirty="0" smtClean="0">
              <a:ln>
                <a:noFill/>
              </a:ln>
              <a:solidFill>
                <a:srgbClr val="00B050"/>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just"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solidFill>
                  <a:srgbClr val="00B050"/>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小学教师资格笔试科目为综合素质、教育教学知识与能力。</a:t>
            </a:r>
            <a:endParaRPr kumimoji="0" lang="en-US" altLang="zh-CN" sz="2400" b="1" i="0" u="none" strike="noStrike" kern="0" cap="none" spc="0" normalizeH="0" baseline="0" noProof="0" dirty="0" smtClean="0">
              <a:ln>
                <a:noFill/>
              </a:ln>
              <a:solidFill>
                <a:srgbClr val="00B050"/>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72">
                                            <p:txEl>
                                              <p:pRg st="0" end="0"/>
                                            </p:txEl>
                                          </p:spTgt>
                                        </p:tgtEl>
                                        <p:attrNameLst>
                                          <p:attrName>style.visibility</p:attrName>
                                        </p:attrNameLst>
                                      </p:cBhvr>
                                      <p:to>
                                        <p:strVal val="visible"/>
                                      </p:to>
                                    </p:set>
                                    <p:anim calcmode="lin" valueType="num">
                                      <p:cBhvr additive="base">
                                        <p:cTn id="7" dur="500" fill="hold"/>
                                        <p:tgtEl>
                                          <p:spTgt spid="1537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7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ox(in)">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2" grpId="0" build="p"/>
      <p:bldP spid="15372" grpId="1" build="p"/>
      <p:bldP spid="4" grpId="0"/>
      <p:bldP spid="4"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矩形 4"/>
          <p:cNvSpPr/>
          <p:nvPr/>
        </p:nvSpPr>
        <p:spPr>
          <a:xfrm>
            <a:off x="786130" y="0"/>
            <a:ext cx="8357870" cy="1358265"/>
          </a:xfrm>
          <a:prstGeom prst="rect">
            <a:avLst/>
          </a:prstGeom>
          <a:solidFill>
            <a:srgbClr val="F1F1F1"/>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16388" name="Rettangolo arrotondato 27"/>
          <p:cNvSpPr/>
          <p:nvPr/>
        </p:nvSpPr>
        <p:spPr>
          <a:xfrm>
            <a:off x="4071938" y="1357313"/>
            <a:ext cx="4498975" cy="1790700"/>
          </a:xfrm>
          <a:prstGeom prst="roundRect">
            <a:avLst>
              <a:gd name="adj" fmla="val 16667"/>
            </a:avLst>
          </a:prstGeom>
          <a:noFill/>
          <a:ln w="25400">
            <a:noFill/>
          </a:ln>
        </p:spPr>
        <p:txBody>
          <a:bodyPr anchor="ctr" anchorCtr="0"/>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6389" name="矩形 10"/>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6390" name="Group 9"/>
          <p:cNvGrpSpPr/>
          <p:nvPr/>
        </p:nvGrpSpPr>
        <p:grpSpPr>
          <a:xfrm>
            <a:off x="1071563" y="563563"/>
            <a:ext cx="409575" cy="333375"/>
            <a:chOff x="0" y="0"/>
            <a:chExt cx="1259" cy="1024"/>
          </a:xfrm>
        </p:grpSpPr>
        <p:sp>
          <p:nvSpPr>
            <p:cNvPr id="16401"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16402"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16391" name="Freeform 29"/>
          <p:cNvSpPr>
            <a:spLocks noEditPoints="1"/>
          </p:cNvSpPr>
          <p:nvPr/>
        </p:nvSpPr>
        <p:spPr>
          <a:xfrm>
            <a:off x="2000250" y="563563"/>
            <a:ext cx="409575" cy="382587"/>
          </a:xfrm>
          <a:custGeom>
            <a:avLst/>
            <a:gdLst/>
            <a:ahLst/>
            <a:cxnLst/>
            <a:pathLst/>
          </a:custGeom>
          <a:solidFill>
            <a:srgbClr val="76923C">
              <a:alpha val="100000"/>
            </a:srgbClr>
          </a:solidFill>
          <a:ln w="9525">
            <a:noFill/>
          </a:ln>
        </p:spPr>
        <p:txBody>
          <a:bodyPr/>
          <a:p>
            <a:endParaRPr lang="zh-CN" altLang="en-US"/>
          </a:p>
        </p:txBody>
      </p:sp>
      <p:grpSp>
        <p:nvGrpSpPr>
          <p:cNvPr id="16392" name="Group 13"/>
          <p:cNvGrpSpPr/>
          <p:nvPr/>
        </p:nvGrpSpPr>
        <p:grpSpPr>
          <a:xfrm>
            <a:off x="3876675" y="500063"/>
            <a:ext cx="381000" cy="382587"/>
            <a:chOff x="0" y="0"/>
            <a:chExt cx="1212" cy="1212"/>
          </a:xfrm>
        </p:grpSpPr>
        <p:sp>
          <p:nvSpPr>
            <p:cNvPr id="16399"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16400"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16393"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16394" name="Group 17"/>
          <p:cNvGrpSpPr/>
          <p:nvPr/>
        </p:nvGrpSpPr>
        <p:grpSpPr>
          <a:xfrm>
            <a:off x="2984500" y="500063"/>
            <a:ext cx="303213" cy="382587"/>
            <a:chOff x="0" y="0"/>
            <a:chExt cx="1139825" cy="1436688"/>
          </a:xfrm>
        </p:grpSpPr>
        <p:sp>
          <p:nvSpPr>
            <p:cNvPr id="16397" name="Freeform 62"/>
            <p:cNvSpPr/>
            <p:nvPr/>
          </p:nvSpPr>
          <p:spPr>
            <a:xfrm>
              <a:off x="0" y="566738"/>
              <a:ext cx="1139825" cy="869950"/>
            </a:xfrm>
            <a:custGeom>
              <a:avLst/>
              <a:gdLst/>
              <a:ahLst/>
              <a:cxnLst/>
              <a:pathLst/>
            </a:custGeom>
            <a:solidFill>
              <a:srgbClr val="262626">
                <a:alpha val="100000"/>
              </a:srgbClr>
            </a:solidFill>
            <a:ln w="9525">
              <a:noFill/>
            </a:ln>
          </p:spPr>
          <p:txBody>
            <a:bodyPr/>
            <a:p>
              <a:endParaRPr lang="zh-CN" altLang="en-US"/>
            </a:p>
          </p:txBody>
        </p:sp>
        <p:sp>
          <p:nvSpPr>
            <p:cNvPr id="16398" name="Freeform 61"/>
            <p:cNvSpPr/>
            <p:nvPr/>
          </p:nvSpPr>
          <p:spPr>
            <a:xfrm>
              <a:off x="71438" y="0"/>
              <a:ext cx="990600" cy="495300"/>
            </a:xfrm>
            <a:custGeom>
              <a:avLst/>
              <a:gdLst/>
              <a:ahLst/>
              <a:cxnLst/>
              <a:pathLst/>
            </a:custGeom>
            <a:solidFill>
              <a:srgbClr val="262626">
                <a:alpha val="100000"/>
              </a:srgbClr>
            </a:solidFill>
            <a:ln w="9525">
              <a:noFill/>
            </a:ln>
          </p:spPr>
          <p:txBody>
            <a:bodyPr/>
            <a:p>
              <a:endParaRPr lang="zh-CN" altLang="en-US"/>
            </a:p>
          </p:txBody>
        </p:sp>
      </p:grpSp>
      <p:sp>
        <p:nvSpPr>
          <p:cNvPr id="15372" name="内容占位符 28"/>
          <p:cNvSpPr>
            <a:spLocks noGrp="1"/>
          </p:cNvSpPr>
          <p:nvPr>
            <p:ph idx="1"/>
          </p:nvPr>
        </p:nvSpPr>
        <p:spPr>
          <a:xfrm>
            <a:off x="-37465" y="1868170"/>
            <a:ext cx="8536305" cy="1663065"/>
          </a:xfrm>
        </p:spPr>
        <p:txBody>
          <a:bodyPr vert="horz" wrap="square" lIns="91440" tIns="45720" rIns="91440" bIns="45720" numCol="1" anchor="t" anchorCtr="0" compatLnSpc="1"/>
          <a:lstStyle/>
          <a:p>
            <a:pPr marL="342900" marR="0" lvl="0" indent="-342900" algn="just"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a:t>
            </a:r>
            <a:r>
              <a:rPr kumimoji="0"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面试主要考查申请幼儿园教师资格人员应具备的基本素养、职业发展潜质和保教实践能力，主要包括：职业道德、心理素质和思维品质，表达、交流、沟通能力，教学技能技巧等。</a:t>
            </a:r>
            <a:endParaRPr kumimoji="0"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
        <p:nvSpPr>
          <p:cNvPr id="21" name="圆角矩形 19"/>
          <p:cNvSpPr/>
          <p:nvPr/>
        </p:nvSpPr>
        <p:spPr>
          <a:xfrm>
            <a:off x="249238" y="1123950"/>
            <a:ext cx="4754563"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三、 幼儿园</a:t>
            </a:r>
            <a:r>
              <a:rPr kumimoji="0" lang="en-US" altLang="zh-CN" sz="2400" b="1" i="0" u="none" strike="noStrike" kern="1200" cap="none" spc="0" normalizeH="0" baseline="0" noProof="0" dirty="0">
                <a:ln>
                  <a:noFill/>
                </a:ln>
                <a:solidFill>
                  <a:srgbClr val="FFCC00"/>
                </a:solidFill>
                <a:effectLst/>
                <a:uLnTx/>
                <a:uFillTx/>
                <a:latin typeface="+mn-lt"/>
                <a:ea typeface="+mn-ea"/>
                <a:cs typeface="+mn-cs"/>
              </a:rPr>
              <a:t> </a:t>
            </a: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教师资格面试</a:t>
            </a:r>
            <a:endParaRPr kumimoji="0" lang="zh-CN" altLang="en-US" sz="2400" b="1" i="0" u="none" strike="noStrike" kern="1200" cap="none" spc="0" normalizeH="0" baseline="0" noProof="0" dirty="0">
              <a:ln>
                <a:noFill/>
              </a:ln>
              <a:solidFill>
                <a:srgbClr val="FFCC00"/>
              </a:solidFill>
              <a:effectLst/>
              <a:uLnTx/>
              <a:uFillTx/>
              <a:latin typeface="+mn-lt"/>
              <a:ea typeface="+mn-ea"/>
              <a:cs typeface="+mn-cs"/>
            </a:endParaRPr>
          </a:p>
        </p:txBody>
      </p:sp>
      <p:sp>
        <p:nvSpPr>
          <p:cNvPr id="2" name="内容占位符 28"/>
          <p:cNvSpPr>
            <a:spLocks noGrp="1"/>
          </p:cNvSpPr>
          <p:nvPr/>
        </p:nvSpPr>
        <p:spPr>
          <a:xfrm>
            <a:off x="-53340" y="3501390"/>
            <a:ext cx="3292475" cy="560070"/>
          </a:xfrm>
          <a:prstGeom prst="rect">
            <a:avLst/>
          </a:prstGeom>
          <a:noFill/>
          <a:ln w="9525">
            <a:noFill/>
          </a:ln>
        </p:spPr>
        <p:txBody>
          <a:bodyPr vert="horz" wrap="square" lIns="91440" tIns="45720" rIns="91440" bIns="45720" numCol="1" anchor="t" anchorCtr="0" compatLnSpc="1"/>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Calibri" panose="020F050202020403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Calibri" panose="020F050202020403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9pPr>
          </a:lstStyle>
          <a:p>
            <a:pPr marL="342900" marR="0" lvl="0" indent="-342900" algn="just"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a:t>
            </a:r>
            <a:r>
              <a:rPr kumimoji="0"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面试</a:t>
            </a:r>
            <a:r>
              <a:rPr kumimoji="0" 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流程如下：</a:t>
            </a:r>
            <a:endParaRPr kumimoji="0" 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pic>
        <p:nvPicPr>
          <p:cNvPr id="57" name="图片 56"/>
          <p:cNvPicPr>
            <a:picLocks noChangeAspect="1"/>
          </p:cNvPicPr>
          <p:nvPr/>
        </p:nvPicPr>
        <p:blipFill>
          <a:blip r:embed="rId1"/>
          <a:srcRect b="12457"/>
          <a:stretch>
            <a:fillRect/>
          </a:stretch>
        </p:blipFill>
        <p:spPr>
          <a:xfrm>
            <a:off x="563245" y="3873500"/>
            <a:ext cx="7896860" cy="2418715"/>
          </a:xfrm>
          <a:prstGeom prst="rect">
            <a:avLst/>
          </a:prstGeom>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372">
                                            <p:txEl>
                                              <p:pRg st="0" end="0"/>
                                            </p:txEl>
                                          </p:spTgt>
                                        </p:tgtEl>
                                        <p:attrNameLst>
                                          <p:attrName>style.visibility</p:attrName>
                                        </p:attrNameLst>
                                      </p:cBhvr>
                                      <p:to>
                                        <p:strVal val="visible"/>
                                      </p:to>
                                    </p:set>
                                    <p:animEffect transition="in" filter="box(in)">
                                      <p:cBhvr>
                                        <p:cTn id="7" dur="2000"/>
                                        <p:tgtEl>
                                          <p:spTgt spid="1537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amond(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box(in)">
                                      <p:cBhvr>
                                        <p:cTn id="17" dur="2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2" grpId="0" build="p"/>
      <p:bldP spid="15372" grpId="1" build="p"/>
      <p:bldP spid="2" grpId="0"/>
      <p:bldP spid="2"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矩形 5"/>
          <p:cNvSpPr/>
          <p:nvPr/>
        </p:nvSpPr>
        <p:spPr>
          <a:xfrm>
            <a:off x="0" y="1071563"/>
            <a:ext cx="9144000" cy="5786437"/>
          </a:xfrm>
          <a:prstGeom prst="rect">
            <a:avLst/>
          </a:prstGeom>
          <a:gradFill>
            <a:gsLst>
              <a:gs pos="0">
                <a:srgbClr val="FBFB11"/>
              </a:gs>
              <a:gs pos="100000">
                <a:srgbClr val="838309"/>
              </a:gs>
            </a:gsLst>
            <a:lin ang="9600000" scaled="0"/>
          </a:gra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30723" name="Rettangolo 5"/>
          <p:cNvSpPr/>
          <p:nvPr/>
        </p:nvSpPr>
        <p:spPr>
          <a:xfrm rot="10800000">
            <a:off x="7286625" y="5357813"/>
            <a:ext cx="785813" cy="642937"/>
          </a:xfrm>
          <a:prstGeom prst="triangle">
            <a:avLst>
              <a:gd name="adj" fmla="val 50000"/>
            </a:avLst>
          </a:prstGeom>
          <a:solidFill>
            <a:schemeClr val="bg1"/>
          </a:solidFill>
          <a:ln w="25400">
            <a:noFill/>
          </a:ln>
        </p:spPr>
        <p:txBody>
          <a:bodyPr anchor="ctr" anchorCtr="0"/>
          <a:p>
            <a:pPr algn="ctr"/>
            <a:endParaRPr lang="zh-CN" altLang="zh-CN" dirty="0">
              <a:solidFill>
                <a:srgbClr val="FFFFFF"/>
              </a:solidFill>
              <a:latin typeface="MS PGothic" panose="020B0600070205080204" pitchFamily="34" charset="-128"/>
              <a:ea typeface="MS PGothic" panose="020B0600070205080204" pitchFamily="34" charset="-128"/>
              <a:sym typeface="MS PGothic" panose="020B0600070205080204" pitchFamily="34" charset="-128"/>
            </a:endParaRPr>
          </a:p>
        </p:txBody>
      </p:sp>
      <p:sp>
        <p:nvSpPr>
          <p:cNvPr id="30724" name="Rettangolo arrotondato 27"/>
          <p:cNvSpPr/>
          <p:nvPr/>
        </p:nvSpPr>
        <p:spPr>
          <a:xfrm>
            <a:off x="4071938" y="1357313"/>
            <a:ext cx="4498975" cy="1790700"/>
          </a:xfrm>
          <a:prstGeom prst="roundRect">
            <a:avLst>
              <a:gd name="adj" fmla="val 16667"/>
            </a:avLst>
          </a:prstGeom>
          <a:noFill/>
          <a:ln w="25400">
            <a:noFill/>
          </a:ln>
        </p:spPr>
        <p:txBody>
          <a:bodyPr anchor="ctr" anchorCtr="0"/>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30725" name="Rettangolo 5"/>
          <p:cNvSpPr/>
          <p:nvPr/>
        </p:nvSpPr>
        <p:spPr>
          <a:xfrm>
            <a:off x="939165" y="2607310"/>
            <a:ext cx="7390130" cy="3608070"/>
          </a:xfrm>
          <a:prstGeom prst="roundRect">
            <a:avLst>
              <a:gd name="adj" fmla="val 2819"/>
            </a:avLst>
          </a:prstGeom>
          <a:solidFill>
            <a:schemeClr val="bg1"/>
          </a:solidFill>
          <a:ln w="25400">
            <a:noFill/>
          </a:ln>
        </p:spPr>
        <p:txBody>
          <a:bodyPr anchor="ctr" anchorCtr="0"/>
          <a:p>
            <a:pPr algn="ctr"/>
            <a:endParaRPr lang="zh-CN" altLang="zh-CN" dirty="0">
              <a:solidFill>
                <a:srgbClr val="FFFFFF"/>
              </a:solidFill>
              <a:latin typeface="MS PGothic" panose="020B0600070205080204" pitchFamily="34" charset="-128"/>
              <a:ea typeface="MS PGothic" panose="020B0600070205080204" pitchFamily="34" charset="-128"/>
              <a:sym typeface="MS PGothic" panose="020B0600070205080204" pitchFamily="34" charset="-128"/>
            </a:endParaRPr>
          </a:p>
        </p:txBody>
      </p:sp>
      <p:sp>
        <p:nvSpPr>
          <p:cNvPr id="30726" name="矩形 12"/>
          <p:cNvSpPr/>
          <p:nvPr/>
        </p:nvSpPr>
        <p:spPr>
          <a:xfrm>
            <a:off x="785813" y="0"/>
            <a:ext cx="8358187" cy="1071563"/>
          </a:xfrm>
          <a:prstGeom prst="rect">
            <a:avLst/>
          </a:prstGeom>
          <a:solidFill>
            <a:srgbClr val="F1F1F1"/>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30727" name="矩形 13"/>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30728" name="矩形 19"/>
          <p:cNvSpPr/>
          <p:nvPr/>
        </p:nvSpPr>
        <p:spPr>
          <a:xfrm>
            <a:off x="786130" y="1195388"/>
            <a:ext cx="3055938" cy="583565"/>
          </a:xfrm>
          <a:prstGeom prst="rect">
            <a:avLst/>
          </a:prstGeom>
          <a:noFill/>
          <a:ln w="9525">
            <a:noFill/>
          </a:ln>
        </p:spPr>
        <p:txBody>
          <a:bodyPr>
            <a:spAutoFit/>
          </a:bodyPr>
          <a:p>
            <a:pPr algn="ctr"/>
            <a:r>
              <a:rPr lang="zh-CN" altLang="en-US" sz="3200" b="1" dirty="0">
                <a:latin typeface="黑体" panose="02010609060101010101" pitchFamily="49" charset="-122"/>
                <a:ea typeface="黑体" panose="02010609060101010101" pitchFamily="49" charset="-122"/>
                <a:sym typeface="Wingdings" panose="05000000000000000000" pitchFamily="2" charset="2"/>
              </a:rPr>
              <a:t>课堂实训</a:t>
            </a:r>
            <a:endParaRPr lang="zh-CN" altLang="en-US" sz="3200" b="1" dirty="0">
              <a:latin typeface="黑体" panose="02010609060101010101" pitchFamily="49" charset="-122"/>
              <a:ea typeface="黑体" panose="02010609060101010101" pitchFamily="49" charset="-122"/>
            </a:endParaRPr>
          </a:p>
        </p:txBody>
      </p:sp>
      <p:grpSp>
        <p:nvGrpSpPr>
          <p:cNvPr id="30729" name="Group 9"/>
          <p:cNvGrpSpPr/>
          <p:nvPr/>
        </p:nvGrpSpPr>
        <p:grpSpPr>
          <a:xfrm>
            <a:off x="1071563" y="563563"/>
            <a:ext cx="409575" cy="333375"/>
            <a:chOff x="0" y="0"/>
            <a:chExt cx="1259" cy="1024"/>
          </a:xfrm>
        </p:grpSpPr>
        <p:sp>
          <p:nvSpPr>
            <p:cNvPr id="30740"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30741"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30730" name="Freeform 29"/>
          <p:cNvSpPr>
            <a:spLocks noEditPoints="1"/>
          </p:cNvSpPr>
          <p:nvPr/>
        </p:nvSpPr>
        <p:spPr>
          <a:xfrm>
            <a:off x="2000250" y="563563"/>
            <a:ext cx="409575" cy="382587"/>
          </a:xfrm>
          <a:custGeom>
            <a:avLst/>
            <a:gdLst/>
            <a:ahLst/>
            <a:cxnLst/>
            <a:pathLst/>
          </a:custGeom>
          <a:solidFill>
            <a:srgbClr val="262626">
              <a:alpha val="100000"/>
            </a:srgbClr>
          </a:solidFill>
          <a:ln w="9525">
            <a:noFill/>
          </a:ln>
        </p:spPr>
        <p:txBody>
          <a:bodyPr/>
          <a:p>
            <a:endParaRPr lang="zh-CN" altLang="en-US"/>
          </a:p>
        </p:txBody>
      </p:sp>
      <p:grpSp>
        <p:nvGrpSpPr>
          <p:cNvPr id="30731" name="Group 13"/>
          <p:cNvGrpSpPr/>
          <p:nvPr/>
        </p:nvGrpSpPr>
        <p:grpSpPr>
          <a:xfrm>
            <a:off x="3876675" y="500063"/>
            <a:ext cx="381000" cy="382587"/>
            <a:chOff x="0" y="0"/>
            <a:chExt cx="1212" cy="1212"/>
          </a:xfrm>
        </p:grpSpPr>
        <p:sp>
          <p:nvSpPr>
            <p:cNvPr id="30738"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30739"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30732"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30733" name="Group 17"/>
          <p:cNvGrpSpPr/>
          <p:nvPr/>
        </p:nvGrpSpPr>
        <p:grpSpPr>
          <a:xfrm>
            <a:off x="2984500" y="500063"/>
            <a:ext cx="303213" cy="382587"/>
            <a:chOff x="0" y="0"/>
            <a:chExt cx="1139825" cy="1436688"/>
          </a:xfrm>
        </p:grpSpPr>
        <p:sp>
          <p:nvSpPr>
            <p:cNvPr id="30736" name="Freeform 62"/>
            <p:cNvSpPr/>
            <p:nvPr/>
          </p:nvSpPr>
          <p:spPr>
            <a:xfrm>
              <a:off x="0" y="566738"/>
              <a:ext cx="1139825" cy="869950"/>
            </a:xfrm>
            <a:custGeom>
              <a:avLst/>
              <a:gdLst/>
              <a:ahLst/>
              <a:cxnLst/>
              <a:pathLst/>
            </a:custGeom>
            <a:solidFill>
              <a:srgbClr val="CC3333">
                <a:alpha val="100000"/>
              </a:srgbClr>
            </a:solidFill>
            <a:ln w="9525">
              <a:noFill/>
            </a:ln>
          </p:spPr>
          <p:txBody>
            <a:bodyPr/>
            <a:p>
              <a:endParaRPr lang="zh-CN" altLang="en-US"/>
            </a:p>
          </p:txBody>
        </p:sp>
        <p:sp>
          <p:nvSpPr>
            <p:cNvPr id="30737" name="Freeform 61"/>
            <p:cNvSpPr/>
            <p:nvPr/>
          </p:nvSpPr>
          <p:spPr>
            <a:xfrm>
              <a:off x="71438" y="0"/>
              <a:ext cx="990600" cy="495300"/>
            </a:xfrm>
            <a:custGeom>
              <a:avLst/>
              <a:gdLst/>
              <a:ahLst/>
              <a:cxnLst/>
              <a:pathLst/>
            </a:custGeom>
            <a:solidFill>
              <a:srgbClr val="CC3333">
                <a:alpha val="100000"/>
              </a:srgbClr>
            </a:solidFill>
            <a:ln w="9525">
              <a:noFill/>
            </a:ln>
          </p:spPr>
          <p:txBody>
            <a:bodyPr/>
            <a:p>
              <a:endParaRPr lang="zh-CN" altLang="en-US"/>
            </a:p>
          </p:txBody>
        </p:sp>
      </p:grpSp>
      <p:sp>
        <p:nvSpPr>
          <p:cNvPr id="30734" name="矩形 52"/>
          <p:cNvSpPr/>
          <p:nvPr/>
        </p:nvSpPr>
        <p:spPr>
          <a:xfrm>
            <a:off x="7053263" y="6000750"/>
            <a:ext cx="1162050" cy="646113"/>
          </a:xfrm>
          <a:prstGeom prst="rect">
            <a:avLst/>
          </a:prstGeom>
          <a:noFill/>
          <a:ln w="9525">
            <a:noFill/>
          </a:ln>
        </p:spPr>
        <p:txBody>
          <a:bodyPr wrap="none">
            <a:spAutoFit/>
          </a:bodyPr>
          <a:p>
            <a:pPr>
              <a:spcBef>
                <a:spcPct val="20000"/>
              </a:spcBef>
            </a:pPr>
            <a:r>
              <a:rPr lang="en-US" altLang="zh-CN" sz="3600" b="1" i="1" dirty="0">
                <a:solidFill>
                  <a:schemeClr val="bg1"/>
                </a:solidFill>
                <a:latin typeface="Chiller" panose="04020404031007020602" pitchFamily="82" charset="0"/>
                <a:sym typeface="Arial" panose="020B0604020202020204" pitchFamily="34" charset="0"/>
              </a:rPr>
              <a:t>To DO:</a:t>
            </a:r>
            <a:endParaRPr lang="zh-CN" altLang="en-US" dirty="0">
              <a:latin typeface="Arial" panose="020B0604020202020204" pitchFamily="34" charset="0"/>
            </a:endParaRPr>
          </a:p>
        </p:txBody>
      </p:sp>
      <p:sp>
        <p:nvSpPr>
          <p:cNvPr id="30735" name="TextBox 31"/>
          <p:cNvSpPr txBox="1"/>
          <p:nvPr/>
        </p:nvSpPr>
        <p:spPr>
          <a:xfrm>
            <a:off x="1144270" y="2995295"/>
            <a:ext cx="6871335" cy="953135"/>
          </a:xfrm>
          <a:prstGeom prst="rect">
            <a:avLst/>
          </a:prstGeom>
          <a:noFill/>
          <a:ln w="9525">
            <a:noFill/>
          </a:ln>
        </p:spPr>
        <p:txBody>
          <a:bodyPr wrap="square">
            <a:spAutoFit/>
          </a:bodyPr>
          <a:p>
            <a:pPr marL="457200" indent="-457200">
              <a:buFont typeface="Wingdings" panose="05000000000000000000" charset="0"/>
              <a:buChar char="ü"/>
            </a:pPr>
            <a:r>
              <a:rPr sz="2800" b="1" dirty="0">
                <a:latin typeface="楷体" panose="02010609060101010101" pitchFamily="49" charset="-122"/>
                <a:ea typeface="楷体" panose="02010609060101010101" pitchFamily="49" charset="-122"/>
              </a:rPr>
              <a:t>分组进行模拟训练面试的流程，熟悉面试的环节。</a:t>
            </a:r>
            <a:endParaRPr sz="2800" b="1" dirty="0">
              <a:latin typeface="楷体" panose="02010609060101010101" pitchFamily="49" charset="-122"/>
              <a:ea typeface="楷体" panose="02010609060101010101" pitchFamily="49" charset="-122"/>
            </a:endParaRPr>
          </a:p>
        </p:txBody>
      </p:sp>
    </p:spTree>
  </p:cSld>
  <p:clrMapOvr>
    <a:masterClrMapping/>
  </p:clrMapOvr>
  <p:transition spd="slow">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矩形 4"/>
          <p:cNvSpPr/>
          <p:nvPr/>
        </p:nvSpPr>
        <p:spPr>
          <a:xfrm>
            <a:off x="785813" y="0"/>
            <a:ext cx="8358187" cy="1268413"/>
          </a:xfrm>
          <a:prstGeom prst="rect">
            <a:avLst/>
          </a:prstGeom>
          <a:solidFill>
            <a:srgbClr val="F1F1F1"/>
          </a:solidFill>
          <a:ln w="25400">
            <a:noFill/>
          </a:ln>
        </p:spPr>
        <p:txBody>
          <a:bodyPr anchor="ctr" anchorCtr="0"/>
          <a:p>
            <a:r>
              <a:rPr lang="zh-CN" altLang="en-US" sz="3200" b="1" dirty="0">
                <a:latin typeface="黑体" panose="02010609060101010101" pitchFamily="49" charset="-122"/>
                <a:ea typeface="黑体" panose="02010609060101010101" pitchFamily="49" charset="-122"/>
              </a:rPr>
              <a:t>第二节 幼儿园教师资格面试技巧</a:t>
            </a:r>
            <a:endParaRPr lang="zh-CN" altLang="en-US" sz="3200" b="1" dirty="0">
              <a:latin typeface="黑体" panose="02010609060101010101" pitchFamily="49" charset="-122"/>
              <a:ea typeface="黑体" panose="02010609060101010101" pitchFamily="49" charset="-122"/>
            </a:endParaRPr>
          </a:p>
        </p:txBody>
      </p:sp>
      <p:sp>
        <p:nvSpPr>
          <p:cNvPr id="19460" name="Rettangolo arrotondato 27"/>
          <p:cNvSpPr/>
          <p:nvPr/>
        </p:nvSpPr>
        <p:spPr>
          <a:xfrm>
            <a:off x="4071938" y="1357313"/>
            <a:ext cx="4498975" cy="1790700"/>
          </a:xfrm>
          <a:prstGeom prst="roundRect">
            <a:avLst>
              <a:gd name="adj" fmla="val 16667"/>
            </a:avLst>
          </a:prstGeom>
          <a:noFill/>
          <a:ln w="25400">
            <a:noFill/>
          </a:ln>
        </p:spPr>
        <p:txBody>
          <a:bodyPr anchor="ctr" anchorCtr="0"/>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9461" name="矩形 10"/>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9462" name="Group 9"/>
          <p:cNvGrpSpPr/>
          <p:nvPr/>
        </p:nvGrpSpPr>
        <p:grpSpPr>
          <a:xfrm>
            <a:off x="1071563" y="563563"/>
            <a:ext cx="409575" cy="333375"/>
            <a:chOff x="0" y="0"/>
            <a:chExt cx="1259" cy="1024"/>
          </a:xfrm>
        </p:grpSpPr>
        <p:sp>
          <p:nvSpPr>
            <p:cNvPr id="19475"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19476"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19463" name="Freeform 29"/>
          <p:cNvSpPr>
            <a:spLocks noEditPoints="1"/>
          </p:cNvSpPr>
          <p:nvPr/>
        </p:nvSpPr>
        <p:spPr>
          <a:xfrm>
            <a:off x="2000250" y="563563"/>
            <a:ext cx="409575" cy="382587"/>
          </a:xfrm>
          <a:custGeom>
            <a:avLst/>
            <a:gdLst/>
            <a:ahLst/>
            <a:cxnLst/>
            <a:pathLst/>
          </a:custGeom>
          <a:solidFill>
            <a:srgbClr val="76923C">
              <a:alpha val="100000"/>
            </a:srgbClr>
          </a:solidFill>
          <a:ln w="9525">
            <a:noFill/>
          </a:ln>
        </p:spPr>
        <p:txBody>
          <a:bodyPr/>
          <a:p>
            <a:endParaRPr lang="zh-CN" altLang="en-US"/>
          </a:p>
        </p:txBody>
      </p:sp>
      <p:grpSp>
        <p:nvGrpSpPr>
          <p:cNvPr id="19464" name="Group 13"/>
          <p:cNvGrpSpPr/>
          <p:nvPr/>
        </p:nvGrpSpPr>
        <p:grpSpPr>
          <a:xfrm>
            <a:off x="3876675" y="500063"/>
            <a:ext cx="381000" cy="382587"/>
            <a:chOff x="0" y="0"/>
            <a:chExt cx="1212" cy="1212"/>
          </a:xfrm>
        </p:grpSpPr>
        <p:sp>
          <p:nvSpPr>
            <p:cNvPr id="19473"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19474"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19465"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19466" name="Group 17"/>
          <p:cNvGrpSpPr/>
          <p:nvPr/>
        </p:nvGrpSpPr>
        <p:grpSpPr>
          <a:xfrm>
            <a:off x="2984500" y="500063"/>
            <a:ext cx="303213" cy="382587"/>
            <a:chOff x="0" y="0"/>
            <a:chExt cx="1139825" cy="1436688"/>
          </a:xfrm>
        </p:grpSpPr>
        <p:sp>
          <p:nvSpPr>
            <p:cNvPr id="19471" name="Freeform 62"/>
            <p:cNvSpPr/>
            <p:nvPr/>
          </p:nvSpPr>
          <p:spPr>
            <a:xfrm>
              <a:off x="0" y="566738"/>
              <a:ext cx="1139825" cy="869950"/>
            </a:xfrm>
            <a:custGeom>
              <a:avLst/>
              <a:gdLst/>
              <a:ahLst/>
              <a:cxnLst/>
              <a:pathLst/>
            </a:custGeom>
            <a:solidFill>
              <a:srgbClr val="262626">
                <a:alpha val="100000"/>
              </a:srgbClr>
            </a:solidFill>
            <a:ln w="9525">
              <a:noFill/>
            </a:ln>
          </p:spPr>
          <p:txBody>
            <a:bodyPr/>
            <a:p>
              <a:endParaRPr lang="zh-CN" altLang="en-US"/>
            </a:p>
          </p:txBody>
        </p:sp>
        <p:sp>
          <p:nvSpPr>
            <p:cNvPr id="19472" name="Freeform 61"/>
            <p:cNvSpPr/>
            <p:nvPr/>
          </p:nvSpPr>
          <p:spPr>
            <a:xfrm>
              <a:off x="71438" y="0"/>
              <a:ext cx="990600" cy="495300"/>
            </a:xfrm>
            <a:custGeom>
              <a:avLst/>
              <a:gdLst/>
              <a:ahLst/>
              <a:cxnLst/>
              <a:pathLst/>
            </a:custGeom>
            <a:solidFill>
              <a:srgbClr val="262626">
                <a:alpha val="100000"/>
              </a:srgbClr>
            </a:solidFill>
            <a:ln w="9525">
              <a:noFill/>
            </a:ln>
          </p:spPr>
          <p:txBody>
            <a:bodyPr/>
            <a:p>
              <a:endParaRPr lang="zh-CN" altLang="en-US"/>
            </a:p>
          </p:txBody>
        </p:sp>
      </p:grpSp>
      <p:sp>
        <p:nvSpPr>
          <p:cNvPr id="15372" name="内容占位符 28"/>
          <p:cNvSpPr>
            <a:spLocks noGrp="1"/>
          </p:cNvSpPr>
          <p:nvPr>
            <p:ph idx="1"/>
          </p:nvPr>
        </p:nvSpPr>
        <p:spPr>
          <a:xfrm>
            <a:off x="250190" y="1915160"/>
            <a:ext cx="4965700" cy="365188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教师资格面试分为三个环节：回答规定题目、试讲、答辩。</a:t>
            </a: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ts val="1500"/>
              </a:spcBef>
              <a:spcAft>
                <a:spcPts val="0"/>
              </a:spcAft>
              <a:buClrTx/>
              <a:buSzTx/>
              <a:buFont typeface="Arial" panose="020B0604020202020204" pitchFamily="34" charset="0"/>
              <a:buNone/>
              <a:defRPr/>
            </a:pPr>
            <a:r>
              <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规定题目是教师资格面试的第一环节，由考官从题库中随机抽取2道题目，考生进行回答，时间为5分钟，该部分因形式较为固定，有些人称其为“结构化面试”。</a:t>
            </a: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
        <p:nvSpPr>
          <p:cNvPr id="21" name="圆角矩形 19"/>
          <p:cNvSpPr/>
          <p:nvPr/>
        </p:nvSpPr>
        <p:spPr>
          <a:xfrm>
            <a:off x="177800" y="1123950"/>
            <a:ext cx="3529013"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一、规定题目测试</a:t>
            </a:r>
            <a:endParaRPr kumimoji="0" lang="zh-CN" altLang="en-US" sz="2400" b="1" i="0" u="none" strike="noStrike" kern="1200" cap="none" spc="0" normalizeH="0" baseline="0" noProof="0" dirty="0">
              <a:ln>
                <a:noFill/>
              </a:ln>
              <a:solidFill>
                <a:srgbClr val="FFCC00"/>
              </a:solidFill>
              <a:effectLst/>
              <a:uLnTx/>
              <a:uFillTx/>
              <a:latin typeface="+mn-lt"/>
              <a:ea typeface="+mn-ea"/>
              <a:cs typeface="+mn-cs"/>
            </a:endParaRPr>
          </a:p>
        </p:txBody>
      </p:sp>
      <p:pic>
        <p:nvPicPr>
          <p:cNvPr id="105" name="图片 104"/>
          <p:cNvPicPr/>
          <p:nvPr/>
        </p:nvPicPr>
        <p:blipFill>
          <a:blip r:embed="rId1"/>
          <a:stretch>
            <a:fillRect/>
          </a:stretch>
        </p:blipFill>
        <p:spPr>
          <a:xfrm>
            <a:off x="5724525" y="2132330"/>
            <a:ext cx="3035935" cy="3287395"/>
          </a:xfrm>
          <a:prstGeom prst="rect">
            <a:avLst/>
          </a:prstGeom>
          <a:noFill/>
          <a:ln w="9525">
            <a:noFill/>
          </a:ln>
        </p:spPr>
      </p:pic>
    </p:spTree>
  </p:cSld>
  <p:clrMapOvr>
    <a:masterClrMapping/>
  </p:clrMapOvr>
  <p:transition spd="slow">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矩形 4"/>
          <p:cNvSpPr/>
          <p:nvPr/>
        </p:nvSpPr>
        <p:spPr>
          <a:xfrm>
            <a:off x="786130" y="0"/>
            <a:ext cx="8357870" cy="1357630"/>
          </a:xfrm>
          <a:prstGeom prst="rect">
            <a:avLst/>
          </a:prstGeom>
          <a:solidFill>
            <a:srgbClr val="F1F1F1"/>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19460" name="Rettangolo arrotondato 27"/>
          <p:cNvSpPr/>
          <p:nvPr/>
        </p:nvSpPr>
        <p:spPr>
          <a:xfrm>
            <a:off x="4071938" y="1357313"/>
            <a:ext cx="4498975" cy="1790700"/>
          </a:xfrm>
          <a:prstGeom prst="roundRect">
            <a:avLst>
              <a:gd name="adj" fmla="val 16667"/>
            </a:avLst>
          </a:prstGeom>
          <a:noFill/>
          <a:ln w="25400">
            <a:noFill/>
          </a:ln>
        </p:spPr>
        <p:txBody>
          <a:bodyPr anchor="ctr" anchorCtr="0"/>
          <a:p>
            <a:pPr algn="ctr"/>
            <a:endParaRPr lang="zh-CN" altLang="zh-CN" sz="4800" dirty="0">
              <a:solidFill>
                <a:schemeClr val="bg1"/>
              </a:solidFill>
              <a:latin typeface="Arial Black" panose="020B0A04020102020204" pitchFamily="34" charset="0"/>
              <a:sym typeface="Arial Black" panose="020B0A04020102020204" pitchFamily="34" charset="0"/>
            </a:endParaRPr>
          </a:p>
        </p:txBody>
      </p:sp>
      <p:sp>
        <p:nvSpPr>
          <p:cNvPr id="19461" name="矩形 10"/>
          <p:cNvSpPr/>
          <p:nvPr/>
        </p:nvSpPr>
        <p:spPr>
          <a:xfrm>
            <a:off x="0" y="0"/>
            <a:ext cx="857250" cy="1071563"/>
          </a:xfrm>
          <a:prstGeom prst="rect">
            <a:avLst/>
          </a:prstGeom>
          <a:solidFill>
            <a:srgbClr val="38B8D5"/>
          </a:solidFill>
          <a:ln w="25400">
            <a:noFill/>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grpSp>
        <p:nvGrpSpPr>
          <p:cNvPr id="19462" name="Group 9"/>
          <p:cNvGrpSpPr/>
          <p:nvPr/>
        </p:nvGrpSpPr>
        <p:grpSpPr>
          <a:xfrm>
            <a:off x="1071563" y="563563"/>
            <a:ext cx="409575" cy="333375"/>
            <a:chOff x="0" y="0"/>
            <a:chExt cx="1259" cy="1024"/>
          </a:xfrm>
        </p:grpSpPr>
        <p:sp>
          <p:nvSpPr>
            <p:cNvPr id="19475" name="Freeform 23"/>
            <p:cNvSpPr/>
            <p:nvPr/>
          </p:nvSpPr>
          <p:spPr>
            <a:xfrm>
              <a:off x="0" y="0"/>
              <a:ext cx="1259" cy="598"/>
            </a:xfrm>
            <a:custGeom>
              <a:avLst/>
              <a:gdLst/>
              <a:ahLst/>
              <a:cxnLst/>
              <a:pathLst/>
            </a:custGeom>
            <a:solidFill>
              <a:srgbClr val="262626">
                <a:alpha val="100000"/>
              </a:srgbClr>
            </a:solidFill>
            <a:ln w="9525">
              <a:noFill/>
            </a:ln>
          </p:spPr>
          <p:txBody>
            <a:bodyPr/>
            <a:p>
              <a:endParaRPr lang="zh-CN" altLang="en-US"/>
            </a:p>
          </p:txBody>
        </p:sp>
        <p:sp>
          <p:nvSpPr>
            <p:cNvPr id="19476" name="Freeform 24"/>
            <p:cNvSpPr/>
            <p:nvPr/>
          </p:nvSpPr>
          <p:spPr>
            <a:xfrm>
              <a:off x="175" y="137"/>
              <a:ext cx="905" cy="887"/>
            </a:xfrm>
            <a:custGeom>
              <a:avLst/>
              <a:gdLst/>
              <a:ahLst/>
              <a:cxnLst/>
              <a:pathLst/>
            </a:custGeom>
            <a:solidFill>
              <a:srgbClr val="262626">
                <a:alpha val="100000"/>
              </a:srgbClr>
            </a:solidFill>
            <a:ln w="9525">
              <a:noFill/>
            </a:ln>
          </p:spPr>
          <p:txBody>
            <a:bodyPr/>
            <a:p>
              <a:endParaRPr lang="zh-CN" altLang="en-US"/>
            </a:p>
          </p:txBody>
        </p:sp>
      </p:grpSp>
      <p:sp>
        <p:nvSpPr>
          <p:cNvPr id="19463" name="Freeform 29"/>
          <p:cNvSpPr>
            <a:spLocks noEditPoints="1"/>
          </p:cNvSpPr>
          <p:nvPr/>
        </p:nvSpPr>
        <p:spPr>
          <a:xfrm>
            <a:off x="2000250" y="563563"/>
            <a:ext cx="409575" cy="382587"/>
          </a:xfrm>
          <a:custGeom>
            <a:avLst/>
            <a:gdLst/>
            <a:ahLst/>
            <a:cxnLst/>
            <a:pathLst/>
          </a:custGeom>
          <a:solidFill>
            <a:srgbClr val="76923C">
              <a:alpha val="100000"/>
            </a:srgbClr>
          </a:solidFill>
          <a:ln w="9525">
            <a:noFill/>
          </a:ln>
        </p:spPr>
        <p:txBody>
          <a:bodyPr/>
          <a:p>
            <a:endParaRPr lang="zh-CN" altLang="en-US"/>
          </a:p>
        </p:txBody>
      </p:sp>
      <p:grpSp>
        <p:nvGrpSpPr>
          <p:cNvPr id="19464" name="Group 13"/>
          <p:cNvGrpSpPr/>
          <p:nvPr/>
        </p:nvGrpSpPr>
        <p:grpSpPr>
          <a:xfrm>
            <a:off x="3876675" y="500063"/>
            <a:ext cx="381000" cy="382587"/>
            <a:chOff x="0" y="0"/>
            <a:chExt cx="1212" cy="1212"/>
          </a:xfrm>
        </p:grpSpPr>
        <p:sp>
          <p:nvSpPr>
            <p:cNvPr id="19473" name="Freeform 34"/>
            <p:cNvSpPr/>
            <p:nvPr/>
          </p:nvSpPr>
          <p:spPr>
            <a:xfrm>
              <a:off x="267" y="0"/>
              <a:ext cx="678" cy="549"/>
            </a:xfrm>
            <a:custGeom>
              <a:avLst/>
              <a:gdLst/>
              <a:ahLst/>
              <a:cxnLst/>
              <a:pathLst/>
            </a:custGeom>
            <a:solidFill>
              <a:srgbClr val="262626">
                <a:alpha val="100000"/>
              </a:srgbClr>
            </a:solidFill>
            <a:ln w="9525">
              <a:noFill/>
            </a:ln>
          </p:spPr>
          <p:txBody>
            <a:bodyPr/>
            <a:p>
              <a:endParaRPr lang="zh-CN" altLang="en-US"/>
            </a:p>
          </p:txBody>
        </p:sp>
        <p:sp>
          <p:nvSpPr>
            <p:cNvPr id="19474" name="Freeform 35"/>
            <p:cNvSpPr/>
            <p:nvPr/>
          </p:nvSpPr>
          <p:spPr>
            <a:xfrm>
              <a:off x="0" y="605"/>
              <a:ext cx="1212" cy="607"/>
            </a:xfrm>
            <a:custGeom>
              <a:avLst/>
              <a:gdLst/>
              <a:ahLst/>
              <a:cxnLst/>
              <a:pathLst/>
            </a:custGeom>
            <a:solidFill>
              <a:srgbClr val="262626">
                <a:alpha val="100000"/>
              </a:srgbClr>
            </a:solidFill>
            <a:ln w="9525">
              <a:noFill/>
            </a:ln>
          </p:spPr>
          <p:txBody>
            <a:bodyPr/>
            <a:p>
              <a:endParaRPr lang="zh-CN" altLang="en-US"/>
            </a:p>
          </p:txBody>
        </p:sp>
      </p:grpSp>
      <p:sp>
        <p:nvSpPr>
          <p:cNvPr id="19465" name="Freeform 40"/>
          <p:cNvSpPr>
            <a:spLocks noEditPoints="1"/>
          </p:cNvSpPr>
          <p:nvPr/>
        </p:nvSpPr>
        <p:spPr>
          <a:xfrm>
            <a:off x="4741863" y="563563"/>
            <a:ext cx="473075" cy="319087"/>
          </a:xfrm>
          <a:custGeom>
            <a:avLst/>
            <a:gdLst/>
            <a:ahLst/>
            <a:cxnLst/>
            <a:pathLst/>
          </a:custGeom>
          <a:solidFill>
            <a:srgbClr val="262626">
              <a:alpha val="100000"/>
            </a:srgbClr>
          </a:solidFill>
          <a:ln w="9525">
            <a:noFill/>
          </a:ln>
        </p:spPr>
        <p:txBody>
          <a:bodyPr/>
          <a:p>
            <a:endParaRPr lang="zh-CN" altLang="en-US"/>
          </a:p>
        </p:txBody>
      </p:sp>
      <p:grpSp>
        <p:nvGrpSpPr>
          <p:cNvPr id="19466" name="Group 17"/>
          <p:cNvGrpSpPr/>
          <p:nvPr/>
        </p:nvGrpSpPr>
        <p:grpSpPr>
          <a:xfrm>
            <a:off x="2984500" y="500063"/>
            <a:ext cx="303213" cy="382587"/>
            <a:chOff x="0" y="0"/>
            <a:chExt cx="1139825" cy="1436688"/>
          </a:xfrm>
        </p:grpSpPr>
        <p:sp>
          <p:nvSpPr>
            <p:cNvPr id="19471" name="Freeform 62"/>
            <p:cNvSpPr/>
            <p:nvPr/>
          </p:nvSpPr>
          <p:spPr>
            <a:xfrm>
              <a:off x="0" y="566738"/>
              <a:ext cx="1139825" cy="869950"/>
            </a:xfrm>
            <a:custGeom>
              <a:avLst/>
              <a:gdLst/>
              <a:ahLst/>
              <a:cxnLst/>
              <a:pathLst/>
            </a:custGeom>
            <a:solidFill>
              <a:srgbClr val="262626">
                <a:alpha val="100000"/>
              </a:srgbClr>
            </a:solidFill>
            <a:ln w="9525">
              <a:noFill/>
            </a:ln>
          </p:spPr>
          <p:txBody>
            <a:bodyPr/>
            <a:p>
              <a:endParaRPr lang="zh-CN" altLang="en-US"/>
            </a:p>
          </p:txBody>
        </p:sp>
        <p:sp>
          <p:nvSpPr>
            <p:cNvPr id="19472" name="Freeform 61"/>
            <p:cNvSpPr/>
            <p:nvPr/>
          </p:nvSpPr>
          <p:spPr>
            <a:xfrm>
              <a:off x="71438" y="0"/>
              <a:ext cx="990600" cy="495300"/>
            </a:xfrm>
            <a:custGeom>
              <a:avLst/>
              <a:gdLst/>
              <a:ahLst/>
              <a:cxnLst/>
              <a:pathLst/>
            </a:custGeom>
            <a:solidFill>
              <a:srgbClr val="262626">
                <a:alpha val="100000"/>
              </a:srgbClr>
            </a:solidFill>
            <a:ln w="9525">
              <a:noFill/>
            </a:ln>
          </p:spPr>
          <p:txBody>
            <a:bodyPr/>
            <a:p>
              <a:endParaRPr lang="zh-CN" altLang="en-US"/>
            </a:p>
          </p:txBody>
        </p:sp>
      </p:grpSp>
      <p:sp>
        <p:nvSpPr>
          <p:cNvPr id="15372" name="内容占位符 28"/>
          <p:cNvSpPr>
            <a:spLocks noGrp="1"/>
          </p:cNvSpPr>
          <p:nvPr>
            <p:ph idx="1"/>
          </p:nvPr>
        </p:nvSpPr>
        <p:spPr>
          <a:xfrm>
            <a:off x="250190" y="1915160"/>
            <a:ext cx="8895080" cy="413258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buClrTx/>
              <a:buSzTx/>
              <a:buFont typeface="Arial" panose="020B0604020202020204" pitchFamily="34" charset="0"/>
              <a:buNone/>
              <a:defRPr/>
            </a:pPr>
            <a:r>
              <a:rPr kumimoji="0" lang="en-US" altLang="zh-CN" sz="2800" b="1" i="0" u="none" strike="noStrike" kern="0" cap="none" spc="0" normalizeH="0" baseline="0" noProof="0" dirty="0" smtClean="0">
                <a:ln>
                  <a:noFill/>
                </a:ln>
                <a:solidFill>
                  <a:srgbClr val="1D41D5"/>
                </a:solidFill>
                <a:effectLst/>
                <a:uLnTx/>
                <a:uFillTx/>
                <a:latin typeface="楷体" panose="02010609060101010101" pitchFamily="49" charset="-122"/>
                <a:ea typeface="楷体" panose="02010609060101010101" pitchFamily="49" charset="-122"/>
                <a:cs typeface="+mn-cs"/>
                <a:sym typeface="Calibri" panose="020F0502020204030204" pitchFamily="34" charset="0"/>
              </a:rPr>
              <a:t>（一）规定题目常见题型及作答</a:t>
            </a:r>
            <a:endParaRPr kumimoji="0" lang="en-US" altLang="zh-CN" sz="2800" b="1" i="0" u="none" strike="noStrike" kern="0" cap="none" spc="0" normalizeH="0" baseline="0" noProof="0" dirty="0" smtClean="0">
              <a:ln>
                <a:noFill/>
              </a:ln>
              <a:solidFill>
                <a:srgbClr val="1D41D5"/>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a:t>
            </a:r>
            <a:r>
              <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1.自我认知/职业匹配：</a:t>
            </a:r>
            <a:r>
              <a:rPr kumimoji="0" lang="zh-CN" altLang="en-US" sz="2400"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对照《幼儿园教师专业标准》中幼儿园教师基本素质的规定</a:t>
            </a:r>
            <a:endParaRPr kumimoji="0" lang="zh-CN" altLang="en-US" sz="2400"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a:t>
            </a:r>
            <a:r>
              <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2.组织管理：</a:t>
            </a: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en-US" altLang="zh-CN" sz="24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a:t>
            </a:r>
            <a:r>
              <a:rPr kumimoji="0" lang="en-US" altLang="zh-CN" sz="2400"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a:t>
            </a:r>
            <a:r>
              <a:rPr kumimoji="0" lang="en-US" altLang="zh-CN" sz="1800"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  </a:t>
            </a:r>
            <a:r>
              <a:rPr kumimoji="0" lang="zh-CN" altLang="en-US" sz="1800"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rPr>
              <a:t>组织管理类解题思路</a:t>
            </a:r>
            <a:endParaRPr kumimoji="0" lang="zh-CN" altLang="en-US" sz="1800"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Calibri" panose="020F0502020204030204" pitchFamily="34" charset="0"/>
            </a:endParaRPr>
          </a:p>
        </p:txBody>
      </p:sp>
      <p:sp>
        <p:nvSpPr>
          <p:cNvPr id="21" name="圆角矩形 19"/>
          <p:cNvSpPr/>
          <p:nvPr/>
        </p:nvSpPr>
        <p:spPr>
          <a:xfrm>
            <a:off x="177800" y="1123950"/>
            <a:ext cx="3529013" cy="5334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CC00"/>
                </a:solidFill>
                <a:effectLst/>
                <a:uLnTx/>
                <a:uFillTx/>
                <a:latin typeface="+mn-lt"/>
                <a:ea typeface="+mn-ea"/>
                <a:cs typeface="+mn-cs"/>
              </a:rPr>
              <a:t>一、规定题目测试</a:t>
            </a:r>
            <a:endParaRPr kumimoji="0" lang="zh-CN" altLang="en-US" sz="2400" b="1" i="0" u="none" strike="noStrike" kern="1200" cap="none" spc="0" normalizeH="0" baseline="0" noProof="0" dirty="0">
              <a:ln>
                <a:noFill/>
              </a:ln>
              <a:solidFill>
                <a:srgbClr val="FFCC00"/>
              </a:solidFill>
              <a:effectLst/>
              <a:uLnTx/>
              <a:uFillTx/>
              <a:latin typeface="+mn-lt"/>
              <a:ea typeface="+mn-ea"/>
              <a:cs typeface="+mn-cs"/>
            </a:endParaRPr>
          </a:p>
        </p:txBody>
      </p:sp>
      <p:pic>
        <p:nvPicPr>
          <p:cNvPr id="1073744104" name="图片 190" descr="图片1"/>
          <p:cNvPicPr>
            <a:picLocks noChangeAspect="1"/>
          </p:cNvPicPr>
          <p:nvPr/>
        </p:nvPicPr>
        <p:blipFill>
          <a:blip r:embed="rId1"/>
          <a:srcRect t="9380"/>
          <a:stretch>
            <a:fillRect/>
          </a:stretch>
        </p:blipFill>
        <p:spPr>
          <a:xfrm>
            <a:off x="2266950" y="3425825"/>
            <a:ext cx="5024755" cy="2499995"/>
          </a:xfrm>
          <a:prstGeom prst="rect">
            <a:avLst/>
          </a:prstGeom>
          <a:noFill/>
          <a:ln w="9525">
            <a:noFill/>
          </a:ln>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5372">
                                            <p:txEl>
                                              <p:pRg st="0" end="0"/>
                                            </p:txEl>
                                          </p:spTgt>
                                        </p:tgtEl>
                                        <p:attrNameLst>
                                          <p:attrName>style.visibility</p:attrName>
                                        </p:attrNameLst>
                                      </p:cBhvr>
                                      <p:to>
                                        <p:strVal val="visible"/>
                                      </p:to>
                                    </p:set>
                                    <p:anim calcmode="lin" valueType="num">
                                      <p:cBhvr additive="base">
                                        <p:cTn id="7" dur="5000" fill="hold"/>
                                        <p:tgtEl>
                                          <p:spTgt spid="15372">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1537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15372">
                                            <p:txEl>
                                              <p:pRg st="1" end="1"/>
                                            </p:txEl>
                                          </p:spTgt>
                                        </p:tgtEl>
                                        <p:attrNameLst>
                                          <p:attrName>style.visibility</p:attrName>
                                        </p:attrNameLst>
                                      </p:cBhvr>
                                      <p:to>
                                        <p:strVal val="visible"/>
                                      </p:to>
                                    </p:set>
                                    <p:anim calcmode="lin" valueType="num">
                                      <p:cBhvr additive="base">
                                        <p:cTn id="13" dur="5000" fill="hold"/>
                                        <p:tgtEl>
                                          <p:spTgt spid="15372">
                                            <p:txEl>
                                              <p:pRg st="1" end="1"/>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1537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15372">
                                            <p:txEl>
                                              <p:pRg st="2" end="2"/>
                                            </p:txEl>
                                          </p:spTgt>
                                        </p:tgtEl>
                                        <p:attrNameLst>
                                          <p:attrName>style.visibility</p:attrName>
                                        </p:attrNameLst>
                                      </p:cBhvr>
                                      <p:to>
                                        <p:strVal val="visible"/>
                                      </p:to>
                                    </p:set>
                                    <p:anim calcmode="lin" valueType="num">
                                      <p:cBhvr additive="base">
                                        <p:cTn id="19" dur="5000" fill="hold"/>
                                        <p:tgtEl>
                                          <p:spTgt spid="15372">
                                            <p:txEl>
                                              <p:pRg st="2" end="2"/>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1537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grpId="0" nodeType="clickEffect">
                                  <p:stCondLst>
                                    <p:cond delay="0"/>
                                  </p:stCondLst>
                                  <p:childTnLst>
                                    <p:set>
                                      <p:cBhvr>
                                        <p:cTn id="24" dur="1" fill="hold">
                                          <p:stCondLst>
                                            <p:cond delay="0"/>
                                          </p:stCondLst>
                                        </p:cTn>
                                        <p:tgtEl>
                                          <p:spTgt spid="15372">
                                            <p:txEl>
                                              <p:pRg st="8" end="8"/>
                                            </p:txEl>
                                          </p:spTgt>
                                        </p:tgtEl>
                                        <p:attrNameLst>
                                          <p:attrName>style.visibility</p:attrName>
                                        </p:attrNameLst>
                                      </p:cBhvr>
                                      <p:to>
                                        <p:strVal val="visible"/>
                                      </p:to>
                                    </p:set>
                                    <p:anim calcmode="lin" valueType="num">
                                      <p:cBhvr additive="base">
                                        <p:cTn id="25" dur="5000" fill="hold"/>
                                        <p:tgtEl>
                                          <p:spTgt spid="15372">
                                            <p:txEl>
                                              <p:pRg st="8" end="8"/>
                                            </p:txEl>
                                          </p:spTgt>
                                        </p:tgtEl>
                                        <p:attrNameLst>
                                          <p:attrName>ppt_x</p:attrName>
                                        </p:attrNameLst>
                                      </p:cBhvr>
                                      <p:tavLst>
                                        <p:tav tm="0">
                                          <p:val>
                                            <p:strVal val="#ppt_x"/>
                                          </p:val>
                                        </p:tav>
                                        <p:tav tm="100000">
                                          <p:val>
                                            <p:strVal val="#ppt_x"/>
                                          </p:val>
                                        </p:tav>
                                      </p:tavLst>
                                    </p:anim>
                                    <p:anim calcmode="lin" valueType="num">
                                      <p:cBhvr additive="base">
                                        <p:cTn id="26" dur="5000" fill="hold"/>
                                        <p:tgtEl>
                                          <p:spTgt spid="1537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nodeType="clickEffect">
                                  <p:stCondLst>
                                    <p:cond delay="0"/>
                                  </p:stCondLst>
                                  <p:childTnLst>
                                    <p:set>
                                      <p:cBhvr>
                                        <p:cTn id="30" dur="1" fill="hold">
                                          <p:stCondLst>
                                            <p:cond delay="0"/>
                                          </p:stCondLst>
                                        </p:cTn>
                                        <p:tgtEl>
                                          <p:spTgt spid="1073744104"/>
                                        </p:tgtEl>
                                        <p:attrNameLst>
                                          <p:attrName>style.visibility</p:attrName>
                                        </p:attrNameLst>
                                      </p:cBhvr>
                                      <p:to>
                                        <p:strVal val="visible"/>
                                      </p:to>
                                    </p:set>
                                    <p:animEffect transition="in" filter="diamond(in)">
                                      <p:cBhvr>
                                        <p:cTn id="31" dur="2000"/>
                                        <p:tgtEl>
                                          <p:spTgt spid="1073744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2" grpId="0" build="p"/>
      <p:bldP spid="15372" grpId="1" build="p"/>
    </p:bldLst>
  </p:timing>
</p:sld>
</file>

<file path=ppt/tags/tag1.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i"/>
  <p:tag name="KSO_WM_UNIT_INDEX" val="1_1"/>
  <p:tag name="KSO_WM_UNIT_ID" val="diagram160600_3*m_i*1_1"/>
  <p:tag name="KSO_WM_UNIT_CLEAR" val="1"/>
  <p:tag name="KSO_WM_UNIT_LAYERLEVEL" val="1_1"/>
  <p:tag name="KSO_WM_DIAGRAM_GROUP_CODE" val="m1-1"/>
  <p:tag name="KSO_WM_UNIT_TEXT_FILL_FORE_SCHEMECOLOR_INDEX" val="2"/>
  <p:tag name="KSO_WM_UNIT_TEXT_FILL_TYPE" val="1"/>
</p:tagLst>
</file>

<file path=ppt/tags/tag10.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i"/>
  <p:tag name="KSO_WM_UNIT_INDEX" val="1_6"/>
  <p:tag name="KSO_WM_UNIT_ID" val="diagram160600_3*m_i*1_6"/>
  <p:tag name="KSO_WM_UNIT_CLEAR" val="1"/>
  <p:tag name="KSO_WM_UNIT_LAYERLEVEL" val="1_1"/>
  <p:tag name="KSO_WM_DIAGRAM_GROUP_CODE" val="m1-1"/>
  <p:tag name="KSO_WM_UNIT_FILL_FORE_SCHEMECOLOR_INDEX" val="7"/>
  <p:tag name="KSO_WM_UNIT_FILL_TYPE" val="1"/>
  <p:tag name="KSO_WM_UNIT_TEXT_FILL_FORE_SCHEMECOLOR_INDEX" val="2"/>
  <p:tag name="KSO_WM_UNIT_TEXT_FILL_TYPE" val="1"/>
</p:tagLst>
</file>

<file path=ppt/tags/tag100.xml><?xml version="1.0" encoding="utf-8"?>
<p:tagLst xmlns:p="http://schemas.openxmlformats.org/presentationml/2006/main">
  <p:tag name="KSO_WM_TEMPLATE_CATEGORY" val="diagram"/>
  <p:tag name="KSO_WM_TEMPLATE_INDEX" val="20181226"/>
  <p:tag name="KSO_WM_UNIT_TYPE" val="l_i"/>
  <p:tag name="KSO_WM_UNIT_INDEX" val="1_14"/>
  <p:tag name="KSO_WM_UNIT_ID" val="diagram20181226_2*l_i*1_1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1.xml><?xml version="1.0" encoding="utf-8"?>
<p:tagLst xmlns:p="http://schemas.openxmlformats.org/presentationml/2006/main">
  <p:tag name="KSO_WM_TEMPLATE_CATEGORY" val="diagram"/>
  <p:tag name="KSO_WM_TEMPLATE_INDEX" val="20181226"/>
  <p:tag name="KSO_WM_UNIT_TYPE" val="l_i"/>
  <p:tag name="KSO_WM_UNIT_INDEX" val="1_15"/>
  <p:tag name="KSO_WM_UNIT_ID" val="diagram20181226_2*l_i*1_1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2.xml><?xml version="1.0" encoding="utf-8"?>
<p:tagLst xmlns:p="http://schemas.openxmlformats.org/presentationml/2006/main">
  <p:tag name="KSO_WM_TEMPLATE_CATEGORY" val="diagram"/>
  <p:tag name="KSO_WM_TEMPLATE_INDEX" val="20181226"/>
  <p:tag name="KSO_WM_UNIT_TYPE" val="l_i"/>
  <p:tag name="KSO_WM_UNIT_INDEX" val="1_16"/>
  <p:tag name="KSO_WM_UNIT_ID" val="diagram20181226_2*l_i*1_1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3.xml><?xml version="1.0" encoding="utf-8"?>
<p:tagLst xmlns:p="http://schemas.openxmlformats.org/presentationml/2006/main">
  <p:tag name="KSO_WM_TEMPLATE_CATEGORY" val="diagram"/>
  <p:tag name="KSO_WM_TEMPLATE_INDEX" val="20181226"/>
  <p:tag name="KSO_WM_UNIT_TYPE" val="l_i"/>
  <p:tag name="KSO_WM_UNIT_INDEX" val="1_17"/>
  <p:tag name="KSO_WM_UNIT_ID" val="diagram20181226_2*l_i*1_1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4.xml><?xml version="1.0" encoding="utf-8"?>
<p:tagLst xmlns:p="http://schemas.openxmlformats.org/presentationml/2006/main">
  <p:tag name="KSO_WM_TEMPLATE_CATEGORY" val="diagram"/>
  <p:tag name="KSO_WM_TEMPLATE_INDEX" val="20181226"/>
  <p:tag name="KSO_WM_UNIT_TYPE" val="l_i"/>
  <p:tag name="KSO_WM_UNIT_INDEX" val="1_18"/>
  <p:tag name="KSO_WM_UNIT_ID" val="diagram20181226_2*l_i*1_1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5.xml><?xml version="1.0" encoding="utf-8"?>
<p:tagLst xmlns:p="http://schemas.openxmlformats.org/presentationml/2006/main">
  <p:tag name="KSO_WM_TEMPLATE_CATEGORY" val="diagram"/>
  <p:tag name="KSO_WM_TEMPLATE_INDEX" val="20181226"/>
  <p:tag name="KSO_WM_UNIT_TYPE" val="l_i"/>
  <p:tag name="KSO_WM_UNIT_INDEX" val="1_19"/>
  <p:tag name="KSO_WM_UNIT_ID" val="diagram20181226_2*l_i*1_1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6.xml><?xml version="1.0" encoding="utf-8"?>
<p:tagLst xmlns:p="http://schemas.openxmlformats.org/presentationml/2006/main">
  <p:tag name="KSO_WM_TEMPLATE_CATEGORY" val="diagram"/>
  <p:tag name="KSO_WM_TEMPLATE_INDEX" val="20181226"/>
  <p:tag name="KSO_WM_UNIT_TYPE" val="l_i"/>
  <p:tag name="KSO_WM_UNIT_INDEX" val="1_20"/>
  <p:tag name="KSO_WM_UNIT_ID" val="diagram20181226_2*l_i*1_2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7.xml><?xml version="1.0" encoding="utf-8"?>
<p:tagLst xmlns:p="http://schemas.openxmlformats.org/presentationml/2006/main">
  <p:tag name="KSO_WM_TEMPLATE_CATEGORY" val="diagram"/>
  <p:tag name="KSO_WM_TEMPLATE_INDEX" val="20181226"/>
  <p:tag name="KSO_WM_UNIT_TYPE" val="l_i"/>
  <p:tag name="KSO_WM_UNIT_INDEX" val="1_21"/>
  <p:tag name="KSO_WM_UNIT_ID" val="diagram20181226_2*l_i*1_2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8.xml><?xml version="1.0" encoding="utf-8"?>
<p:tagLst xmlns:p="http://schemas.openxmlformats.org/presentationml/2006/main">
  <p:tag name="KSO_WM_TEMPLATE_CATEGORY" val="diagram"/>
  <p:tag name="KSO_WM_TEMPLATE_INDEX" val="20181226"/>
  <p:tag name="KSO_WM_UNIT_TYPE" val="l_i"/>
  <p:tag name="KSO_WM_UNIT_INDEX" val="1_22"/>
  <p:tag name="KSO_WM_UNIT_ID" val="diagram20181226_2*l_i*1_2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9.xml><?xml version="1.0" encoding="utf-8"?>
<p:tagLst xmlns:p="http://schemas.openxmlformats.org/presentationml/2006/main">
  <p:tag name="KSO_WM_TEMPLATE_CATEGORY" val="diagram"/>
  <p:tag name="KSO_WM_TEMPLATE_INDEX" val="20181226"/>
  <p:tag name="KSO_WM_UNIT_TYPE" val="l_i"/>
  <p:tag name="KSO_WM_UNIT_INDEX" val="1_23"/>
  <p:tag name="KSO_WM_UNIT_ID" val="diagram20181226_2*l_i*1_2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h_a"/>
  <p:tag name="KSO_WM_UNIT_INDEX" val="1_3_1"/>
  <p:tag name="KSO_WM_UNIT_ID" val="diagram160600_3*m_h_a*1_3_1"/>
  <p:tag name="KSO_WM_UNIT_CLEAR" val="1"/>
  <p:tag name="KSO_WM_UNIT_LAYERLEVEL" val="1_1_1"/>
  <p:tag name="KSO_WM_UNIT_VALUE" val="21"/>
  <p:tag name="KSO_WM_UNIT_HIGHLIGHT" val="0"/>
  <p:tag name="KSO_WM_UNIT_COMPATIBLE" val="0"/>
  <p:tag name="KSO_WM_DIAGRAM_GROUP_CODE" val="m1-1"/>
  <p:tag name="KSO_WM_UNIT_PRESET_TEXT" val="Lorem&#13;ipsum"/>
  <p:tag name="KSO_WM_UNIT_FILL_FORE_SCHEMECOLOR_INDEX" val="7"/>
  <p:tag name="KSO_WM_UNIT_FILL_TYPE" val="1"/>
</p:tagLst>
</file>

<file path=ppt/tags/tag110.xml><?xml version="1.0" encoding="utf-8"?>
<p:tagLst xmlns:p="http://schemas.openxmlformats.org/presentationml/2006/main">
  <p:tag name="KSO_WM_TEMPLATE_CATEGORY" val="diagram"/>
  <p:tag name="KSO_WM_TEMPLATE_INDEX" val="20181226"/>
  <p:tag name="KSO_WM_UNIT_TYPE" val="l_i"/>
  <p:tag name="KSO_WM_UNIT_INDEX" val="1_24"/>
  <p:tag name="KSO_WM_UNIT_ID" val="diagram20181226_2*l_i*1_2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1.xml><?xml version="1.0" encoding="utf-8"?>
<p:tagLst xmlns:p="http://schemas.openxmlformats.org/presentationml/2006/main">
  <p:tag name="KSO_WM_TEMPLATE_CATEGORY" val="diagram"/>
  <p:tag name="KSO_WM_TEMPLATE_INDEX" val="20181226"/>
  <p:tag name="KSO_WM_UNIT_TYPE" val="l_i"/>
  <p:tag name="KSO_WM_UNIT_INDEX" val="1_25"/>
  <p:tag name="KSO_WM_UNIT_ID" val="diagram20181226_2*l_i*1_2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2.xml><?xml version="1.0" encoding="utf-8"?>
<p:tagLst xmlns:p="http://schemas.openxmlformats.org/presentationml/2006/main">
  <p:tag name="KSO_WM_TEMPLATE_CATEGORY" val="diagram"/>
  <p:tag name="KSO_WM_TEMPLATE_INDEX" val="20181226"/>
  <p:tag name="KSO_WM_UNIT_TYPE" val="l_i"/>
  <p:tag name="KSO_WM_UNIT_INDEX" val="1_26"/>
  <p:tag name="KSO_WM_UNIT_ID" val="diagram20181226_2*l_i*1_2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3.xml><?xml version="1.0" encoding="utf-8"?>
<p:tagLst xmlns:p="http://schemas.openxmlformats.org/presentationml/2006/main">
  <p:tag name="KSO_WM_TEMPLATE_CATEGORY" val="diagram"/>
  <p:tag name="KSO_WM_TEMPLATE_INDEX" val="20181226"/>
  <p:tag name="KSO_WM_UNIT_TYPE" val="l_i"/>
  <p:tag name="KSO_WM_UNIT_INDEX" val="1_27"/>
  <p:tag name="KSO_WM_UNIT_ID" val="diagram20181226_2*l_i*1_2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4.xml><?xml version="1.0" encoding="utf-8"?>
<p:tagLst xmlns:p="http://schemas.openxmlformats.org/presentationml/2006/main">
  <p:tag name="KSO_WM_TEMPLATE_CATEGORY" val="diagram"/>
  <p:tag name="KSO_WM_TEMPLATE_INDEX" val="20181226"/>
  <p:tag name="KSO_WM_UNIT_TYPE" val="l_i"/>
  <p:tag name="KSO_WM_UNIT_INDEX" val="1_28"/>
  <p:tag name="KSO_WM_UNIT_ID" val="diagram20181226_2*l_i*1_2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5.xml><?xml version="1.0" encoding="utf-8"?>
<p:tagLst xmlns:p="http://schemas.openxmlformats.org/presentationml/2006/main">
  <p:tag name="KSO_WM_TEMPLATE_CATEGORY" val="diagram"/>
  <p:tag name="KSO_WM_TEMPLATE_INDEX" val="20181226"/>
  <p:tag name="KSO_WM_UNIT_TYPE" val="l_i"/>
  <p:tag name="KSO_WM_UNIT_INDEX" val="1_29"/>
  <p:tag name="KSO_WM_UNIT_ID" val="diagram20181226_2*l_i*1_2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6.xml><?xml version="1.0" encoding="utf-8"?>
<p:tagLst xmlns:p="http://schemas.openxmlformats.org/presentationml/2006/main">
  <p:tag name="KSO_WM_TEMPLATE_CATEGORY" val="diagram"/>
  <p:tag name="KSO_WM_TEMPLATE_INDEX" val="20181226"/>
  <p:tag name="KSO_WM_UNIT_TYPE" val="l_i"/>
  <p:tag name="KSO_WM_UNIT_INDEX" val="1_30"/>
  <p:tag name="KSO_WM_UNIT_ID" val="diagram20181226_2*l_i*1_3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7.xml><?xml version="1.0" encoding="utf-8"?>
<p:tagLst xmlns:p="http://schemas.openxmlformats.org/presentationml/2006/main">
  <p:tag name="KSO_WM_TEMPLATE_CATEGORY" val="diagram"/>
  <p:tag name="KSO_WM_TEMPLATE_INDEX" val="20181226"/>
  <p:tag name="KSO_WM_UNIT_TYPE" val="l_i"/>
  <p:tag name="KSO_WM_UNIT_INDEX" val="1_31"/>
  <p:tag name="KSO_WM_UNIT_ID" val="diagram20181226_2*l_i*1_3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8.xml><?xml version="1.0" encoding="utf-8"?>
<p:tagLst xmlns:p="http://schemas.openxmlformats.org/presentationml/2006/main">
  <p:tag name="KSO_WM_TEMPLATE_CATEGORY" val="diagram"/>
  <p:tag name="KSO_WM_TEMPLATE_INDEX" val="20181226"/>
  <p:tag name="KSO_WM_UNIT_TYPE" val="l_i"/>
  <p:tag name="KSO_WM_UNIT_INDEX" val="1_32"/>
  <p:tag name="KSO_WM_UNIT_ID" val="diagram20181226_2*l_i*1_3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9.xml><?xml version="1.0" encoding="utf-8"?>
<p:tagLst xmlns:p="http://schemas.openxmlformats.org/presentationml/2006/main">
  <p:tag name="KSO_WM_TEMPLATE_CATEGORY" val="diagram"/>
  <p:tag name="KSO_WM_TEMPLATE_INDEX" val="20181226"/>
  <p:tag name="KSO_WM_UNIT_TYPE" val="l_i"/>
  <p:tag name="KSO_WM_UNIT_INDEX" val="1_33"/>
  <p:tag name="KSO_WM_UNIT_ID" val="diagram20181226_2*l_i*1_3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i"/>
  <p:tag name="KSO_WM_UNIT_INDEX" val="1_7"/>
  <p:tag name="KSO_WM_UNIT_ID" val="diagram160600_3*m_i*1_7"/>
  <p:tag name="KSO_WM_UNIT_CLEAR" val="1"/>
  <p:tag name="KSO_WM_UNIT_LAYERLEVEL" val="1_1"/>
  <p:tag name="KSO_WM_DIAGRAM_GROUP_CODE" val="m1-1"/>
  <p:tag name="KSO_WM_UNIT_FILL_FORE_SCHEMECOLOR_INDEX" val="7"/>
  <p:tag name="KSO_WM_UNIT_FILL_TYPE" val="1"/>
  <p:tag name="KSO_WM_UNIT_TEXT_FILL_FORE_SCHEMECOLOR_INDEX" val="2"/>
  <p:tag name="KSO_WM_UNIT_TEXT_FILL_TYPE" val="1"/>
</p:tagLst>
</file>

<file path=ppt/tags/tag120.xml><?xml version="1.0" encoding="utf-8"?>
<p:tagLst xmlns:p="http://schemas.openxmlformats.org/presentationml/2006/main">
  <p:tag name="KSO_WM_TEMPLATE_CATEGORY" val="diagram"/>
  <p:tag name="KSO_WM_TEMPLATE_INDEX" val="20181226"/>
  <p:tag name="KSO_WM_UNIT_TYPE" val="l_i"/>
  <p:tag name="KSO_WM_UNIT_INDEX" val="1_34"/>
  <p:tag name="KSO_WM_UNIT_ID" val="diagram20181226_2*l_i*1_3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1.xml><?xml version="1.0" encoding="utf-8"?>
<p:tagLst xmlns:p="http://schemas.openxmlformats.org/presentationml/2006/main">
  <p:tag name="KSO_WM_TEMPLATE_CATEGORY" val="diagram"/>
  <p:tag name="KSO_WM_TEMPLATE_INDEX" val="20181226"/>
  <p:tag name="KSO_WM_UNIT_TYPE" val="l_i"/>
  <p:tag name="KSO_WM_UNIT_INDEX" val="1_35"/>
  <p:tag name="KSO_WM_UNIT_ID" val="diagram20181226_2*l_i*1_3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2.xml><?xml version="1.0" encoding="utf-8"?>
<p:tagLst xmlns:p="http://schemas.openxmlformats.org/presentationml/2006/main">
  <p:tag name="KSO_WM_TEMPLATE_CATEGORY" val="diagram"/>
  <p:tag name="KSO_WM_TEMPLATE_INDEX" val="20181226"/>
  <p:tag name="KSO_WM_UNIT_TYPE" val="l_i"/>
  <p:tag name="KSO_WM_UNIT_INDEX" val="1_36"/>
  <p:tag name="KSO_WM_UNIT_ID" val="diagram20181226_2*l_i*1_3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3.xml><?xml version="1.0" encoding="utf-8"?>
<p:tagLst xmlns:p="http://schemas.openxmlformats.org/presentationml/2006/main">
  <p:tag name="KSO_WM_TAG_VERSION" val="1.0"/>
  <p:tag name="KSO_WM_BEAUTIFY_FLAG" val="#wm#"/>
  <p:tag name="KSO_WM_UNIT_TYPE" val="i"/>
  <p:tag name="KSO_WM_UNIT_ID" val="diagram20181226_2*i*73"/>
  <p:tag name="KSO_WM_TEMPLATE_CATEGORY" val="diagram"/>
  <p:tag name="KSO_WM_TEMPLATE_INDEX" val="20181226"/>
  <p:tag name="KSO_WM_UNIT_INDEX" val="73"/>
</p:tagLst>
</file>

<file path=ppt/tags/tag124.xml><?xml version="1.0" encoding="utf-8"?>
<p:tagLst xmlns:p="http://schemas.openxmlformats.org/presentationml/2006/main">
  <p:tag name="KSO_WM_TEMPLATE_CATEGORY" val="diagram"/>
  <p:tag name="KSO_WM_TEMPLATE_INDEX" val="20181226"/>
  <p:tag name="KSO_WM_UNIT_TYPE" val="l_i"/>
  <p:tag name="KSO_WM_UNIT_INDEX" val="1_37"/>
  <p:tag name="KSO_WM_UNIT_ID" val="diagram20181226_2*l_i*1_37"/>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125.xml><?xml version="1.0" encoding="utf-8"?>
<p:tagLst xmlns:p="http://schemas.openxmlformats.org/presentationml/2006/main">
  <p:tag name="KSO_WM_TEMPLATE_CATEGORY" val="diagram"/>
  <p:tag name="KSO_WM_TEMPLATE_INDEX" val="20181226"/>
  <p:tag name="KSO_WM_UNIT_TYPE" val="l_i"/>
  <p:tag name="KSO_WM_UNIT_INDEX" val="1_38"/>
  <p:tag name="KSO_WM_UNIT_ID" val="diagram20181226_2*l_i*1_38"/>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126.xml><?xml version="1.0" encoding="utf-8"?>
<p:tagLst xmlns:p="http://schemas.openxmlformats.org/presentationml/2006/main">
  <p:tag name="KSO_WM_TEMPLATE_CATEGORY" val="diagram"/>
  <p:tag name="KSO_WM_TEMPLATE_INDEX" val="20181226"/>
  <p:tag name="KSO_WM_UNIT_TYPE" val="l_i"/>
  <p:tag name="KSO_WM_UNIT_INDEX" val="1_39"/>
  <p:tag name="KSO_WM_UNIT_ID" val="diagram20181226_2*l_i*1_39"/>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127.xml><?xml version="1.0" encoding="utf-8"?>
<p:tagLst xmlns:p="http://schemas.openxmlformats.org/presentationml/2006/main">
  <p:tag name="KSO_WM_TEMPLATE_CATEGORY" val="diagram"/>
  <p:tag name="KSO_WM_TEMPLATE_INDEX" val="20181226"/>
  <p:tag name="KSO_WM_UNIT_TYPE" val="l_h_i"/>
  <p:tag name="KSO_WM_UNIT_INDEX" val="1_3_4"/>
  <p:tag name="KSO_WM_UNIT_ID" val="diagram20181226_2*l_h_i*1_3_4"/>
  <p:tag name="KSO_WM_UNIT_LAYERLEVEL" val="1_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128.xml><?xml version="1.0" encoding="utf-8"?>
<p:tagLst xmlns:p="http://schemas.openxmlformats.org/presentationml/2006/main">
  <p:tag name="KSO_WM_TEMPLATE_CATEGORY" val="diagram"/>
  <p:tag name="KSO_WM_TEMPLATE_INDEX" val="20181226"/>
  <p:tag name="KSO_WM_UNIT_TYPE" val="l_i"/>
  <p:tag name="KSO_WM_UNIT_INDEX" val="1_41"/>
  <p:tag name="KSO_WM_UNIT_ID" val="diagram20181226_2*l_i*1_41"/>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129.xml><?xml version="1.0" encoding="utf-8"?>
<p:tagLst xmlns:p="http://schemas.openxmlformats.org/presentationml/2006/main">
  <p:tag name="KSO_WM_TEMPLATE_CATEGORY" val="diagram"/>
  <p:tag name="KSO_WM_TEMPLATE_INDEX" val="20181226"/>
  <p:tag name="KSO_WM_UNIT_TYPE" val="l_i"/>
  <p:tag name="KSO_WM_UNIT_INDEX" val="1_42"/>
  <p:tag name="KSO_WM_UNIT_ID" val="diagram20181226_2*l_i*1_42"/>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13.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h_f"/>
  <p:tag name="KSO_WM_UNIT_INDEX" val="1_3_1"/>
  <p:tag name="KSO_WM_UNIT_ID" val="diagram160600_3*m_h_f*1_3_1"/>
  <p:tag name="KSO_WM_UNIT_CLEAR" val="1"/>
  <p:tag name="KSO_WM_UNIT_LAYERLEVEL" val="1_1_1"/>
  <p:tag name="KSO_WM_UNIT_VALUE" val="30"/>
  <p:tag name="KSO_WM_UNIT_HIGHLIGHT" val="0"/>
  <p:tag name="KSO_WM_UNIT_COMPATIBLE" val="0"/>
  <p:tag name="KSO_WM_DIAGRAM_GROUP_CODE" val="m1-1"/>
  <p:tag name="KSO_WM_UNIT_PRESET_TEXT" val="Lorem ipsum dolor&#13;Lorem ipsum dolor"/>
  <p:tag name="KSO_WM_UNIT_TEXT_FILL_FORE_SCHEMECOLOR_INDEX" val="13"/>
  <p:tag name="KSO_WM_UNIT_TEXT_FILL_TYPE" val="1"/>
</p:tagLst>
</file>

<file path=ppt/tags/tag130.xml><?xml version="1.0" encoding="utf-8"?>
<p:tagLst xmlns:p="http://schemas.openxmlformats.org/presentationml/2006/main">
  <p:tag name="KSO_WM_TEMPLATE_CATEGORY" val="diagram"/>
  <p:tag name="KSO_WM_TEMPLATE_INDEX" val="20181226"/>
  <p:tag name="KSO_WM_UNIT_TYPE" val="l_h_f"/>
  <p:tag name="KSO_WM_UNIT_INDEX" val="1_3_1"/>
  <p:tag name="KSO_WM_UNIT_ID" val="diagram20181226_2*l_h_f*1_3_1"/>
  <p:tag name="KSO_WM_UNIT_LAYERLEVEL" val="1_1_1"/>
  <p:tag name="KSO_WM_UNIT_VALUE" val="36"/>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131.xml><?xml version="1.0" encoding="utf-8"?>
<p:tagLst xmlns:p="http://schemas.openxmlformats.org/presentationml/2006/main">
  <p:tag name="KSO_WM_TEMPLATE_CATEGORY" val="diagram"/>
  <p:tag name="KSO_WM_TEMPLATE_INDEX" val="20181226"/>
  <p:tag name="KSO_WM_UNIT_TYPE" val="l_h_f"/>
  <p:tag name="KSO_WM_UNIT_INDEX" val="1_1_1"/>
  <p:tag name="KSO_WM_UNIT_ID" val="diagram20181226_2*l_h_f*1_1_1"/>
  <p:tag name="KSO_WM_UNIT_LAYERLEVEL" val="1_1_1"/>
  <p:tag name="KSO_WM_UNIT_VALUE" val="36"/>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132.xml><?xml version="1.0" encoding="utf-8"?>
<p:tagLst xmlns:p="http://schemas.openxmlformats.org/presentationml/2006/main">
  <p:tag name="KSO_WM_TEMPLATE_CATEGORY" val="diagram"/>
  <p:tag name="KSO_WM_TEMPLATE_INDEX" val="20181226"/>
  <p:tag name="KSO_WM_UNIT_TYPE" val="l_h_f"/>
  <p:tag name="KSO_WM_UNIT_INDEX" val="1_2_1"/>
  <p:tag name="KSO_WM_UNIT_ID" val="diagram20181226_2*l_h_f*1_2_1"/>
  <p:tag name="KSO_WM_UNIT_LAYERLEVEL" val="1_1_1"/>
  <p:tag name="KSO_WM_UNIT_VALUE" val="51"/>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133.xml><?xml version="1.0" encoding="utf-8"?>
<p:tagLst xmlns:p="http://schemas.openxmlformats.org/presentationml/2006/main">
  <p:tag name="KSO_WM_TEMPLATE_CATEGORY" val="diagram"/>
  <p:tag name="KSO_WM_TEMPLATE_INDEX" val="20181226"/>
  <p:tag name="KSO_WM_UNIT_TYPE" val="l_h_f"/>
  <p:tag name="KSO_WM_UNIT_INDEX" val="1_4_1"/>
  <p:tag name="KSO_WM_UNIT_ID" val="diagram20181226_2*l_h_f*1_4_1"/>
  <p:tag name="KSO_WM_UNIT_LAYERLEVEL" val="1_1_1"/>
  <p:tag name="KSO_WM_UNIT_VALUE" val="36"/>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134.xml><?xml version="1.0" encoding="utf-8"?>
<p:tagLst xmlns:p="http://schemas.openxmlformats.org/presentationml/2006/main">
  <p:tag name="KSO_WM_TEMPLATE_CATEGORY" val="diagram"/>
  <p:tag name="KSO_WM_TEMPLATE_INDEX" val="20181226"/>
  <p:tag name="KSO_WM_UNIT_TYPE" val="l_h_f"/>
  <p:tag name="KSO_WM_UNIT_INDEX" val="1_5_1"/>
  <p:tag name="KSO_WM_UNIT_ID" val="diagram20181226_2*l_h_f*1_5_1"/>
  <p:tag name="KSO_WM_UNIT_LAYERLEVEL" val="1_1_1"/>
  <p:tag name="KSO_WM_UNIT_VALUE" val="36"/>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135.xml><?xml version="1.0" encoding="utf-8"?>
<p:tagLst xmlns:p="http://schemas.openxmlformats.org/presentationml/2006/main">
  <p:tag name="KSO_WM_TEMPLATE_CATEGORY" val="diagram"/>
  <p:tag name="KSO_WM_TEMPLATE_INDEX" val="20181226"/>
  <p:tag name="KSO_WM_UNIT_TYPE" val="l_i"/>
  <p:tag name="KSO_WM_UNIT_INDEX" val="1_43"/>
  <p:tag name="KSO_WM_UNIT_ID" val="diagram20181226_2*l_i*1_43"/>
  <p:tag name="KSO_WM_UNIT_LAYERLEVEL" val="1_1"/>
  <p:tag name="KSO_WM_BEAUTIFY_FLAG" val="#wm#"/>
  <p:tag name="KSO_WM_TAG_VERSION" val="1.0"/>
  <p:tag name="KSO_WM_DIAGRAM_GROUP_CODE" val="l1-1"/>
</p:tagLst>
</file>

<file path=ppt/tags/tag136.xml><?xml version="1.0" encoding="utf-8"?>
<p:tagLst xmlns:p="http://schemas.openxmlformats.org/presentationml/2006/main">
  <p:tag name="COMMONDATA" val="eyJoZGlkIjoiYjBkNTQzYTgzN2JhMmY5ZTcxMTY4YmMzN2MwNjA2ZTIifQ=="/>
</p:tagLst>
</file>

<file path=ppt/tags/tag14.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i"/>
  <p:tag name="KSO_WM_UNIT_INDEX" val="1_8"/>
  <p:tag name="KSO_WM_UNIT_ID" val="diagram160600_3*m_i*1_8"/>
  <p:tag name="KSO_WM_UNIT_CLEAR" val="1"/>
  <p:tag name="KSO_WM_UNIT_LAYERLEVEL" val="1_1"/>
  <p:tag name="KSO_WM_DIAGRAM_GROUP_CODE" val="m1-1"/>
</p:tagLst>
</file>

<file path=ppt/tags/tag15.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i"/>
  <p:tag name="KSO_WM_UNIT_INDEX" val="1_9"/>
  <p:tag name="KSO_WM_UNIT_ID" val="diagram160600_3*m_i*1_9"/>
  <p:tag name="KSO_WM_UNIT_CLEAR" val="1"/>
  <p:tag name="KSO_WM_UNIT_LAYERLEVEL" val="1_1"/>
  <p:tag name="KSO_WM_DIAGRAM_GROUP_CODE" val="m1-1"/>
</p:tagLst>
</file>

<file path=ppt/tags/tag16.xml><?xml version="1.0" encoding="utf-8"?>
<p:tagLst xmlns:p="http://schemas.openxmlformats.org/presentationml/2006/main">
  <p:tag name="KSO_WM_TAG_VERSION" val="1.0"/>
  <p:tag name="KSO_WM_BEAUTIFY_FLAG" val="#wm#"/>
  <p:tag name="KSO_WM_UNIT_TYPE" val="i"/>
  <p:tag name="KSO_WM_UNIT_ID" val="diagram160600_3*i*28"/>
  <p:tag name="KSO_WM_TEMPLATE_CATEGORY" val="diagram"/>
  <p:tag name="KSO_WM_TEMPLATE_INDEX" val="160600"/>
  <p:tag name="KSO_WM_UNIT_INDEX" val="28"/>
</p:tagLst>
</file>

<file path=ppt/tags/tag17.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i"/>
  <p:tag name="KSO_WM_UNIT_INDEX" val="1_10"/>
  <p:tag name="KSO_WM_UNIT_ID" val="diagram160600_3*m_i*1_10"/>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18.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h_a"/>
  <p:tag name="KSO_WM_UNIT_INDEX" val="1_2_1"/>
  <p:tag name="KSO_WM_UNIT_ID" val="diagram160600_3*m_h_a*1_2_1"/>
  <p:tag name="KSO_WM_UNIT_CLEAR" val="1"/>
  <p:tag name="KSO_WM_UNIT_LAYERLEVEL" val="1_1_1"/>
  <p:tag name="KSO_WM_UNIT_VALUE" val="21"/>
  <p:tag name="KSO_WM_UNIT_HIGHLIGHT" val="0"/>
  <p:tag name="KSO_WM_UNIT_COMPATIBLE" val="0"/>
  <p:tag name="KSO_WM_DIAGRAM_GROUP_CODE" val="m1-1"/>
  <p:tag name="KSO_WM_UNIT_PRESET_TEXT" val="Lorem&#13;ipsum"/>
  <p:tag name="KSO_WM_UNIT_FILL_FORE_SCHEMECOLOR_INDEX" val="6"/>
  <p:tag name="KSO_WM_UNIT_FILL_TYPE" val="1"/>
</p:tagLst>
</file>

<file path=ppt/tags/tag19.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i"/>
  <p:tag name="KSO_WM_UNIT_INDEX" val="1_11"/>
  <p:tag name="KSO_WM_UNIT_ID" val="diagram160600_3*m_i*1_11"/>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2.xml><?xml version="1.0" encoding="utf-8"?>
<p:tagLst xmlns:p="http://schemas.openxmlformats.org/presentationml/2006/main">
  <p:tag name="KSO_WM_TAG_VERSION" val="1.0"/>
  <p:tag name="KSO_WM_BEAUTIFY_FLAG" val="#wm#"/>
  <p:tag name="KSO_WM_UNIT_TYPE" val="i"/>
  <p:tag name="KSO_WM_UNIT_ID" val="diagram160600_3*i*2"/>
  <p:tag name="KSO_WM_TEMPLATE_CATEGORY" val="diagram"/>
  <p:tag name="KSO_WM_TEMPLATE_INDEX" val="160600"/>
  <p:tag name="KSO_WM_UNIT_INDEX" val="2"/>
</p:tagLst>
</file>

<file path=ppt/tags/tag20.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h_f"/>
  <p:tag name="KSO_WM_UNIT_INDEX" val="1_2_1"/>
  <p:tag name="KSO_WM_UNIT_ID" val="diagram160600_3*m_h_f*1_2_1"/>
  <p:tag name="KSO_WM_UNIT_CLEAR" val="1"/>
  <p:tag name="KSO_WM_UNIT_LAYERLEVEL" val="1_1_1"/>
  <p:tag name="KSO_WM_UNIT_VALUE" val="30"/>
  <p:tag name="KSO_WM_UNIT_HIGHLIGHT" val="0"/>
  <p:tag name="KSO_WM_UNIT_COMPATIBLE" val="0"/>
  <p:tag name="KSO_WM_DIAGRAM_GROUP_CODE" val="m1-1"/>
  <p:tag name="KSO_WM_UNIT_PRESET_TEXT" val="Lorem ipsum dolor&#13;Lorem ipsum dolor"/>
  <p:tag name="KSO_WM_UNIT_TEXT_FILL_FORE_SCHEMECOLOR_INDEX" val="13"/>
  <p:tag name="KSO_WM_UNIT_TEXT_FILL_TYPE" val="1"/>
</p:tagLst>
</file>

<file path=ppt/tags/tag21.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i"/>
  <p:tag name="KSO_WM_UNIT_INDEX" val="1_12"/>
  <p:tag name="KSO_WM_UNIT_ID" val="diagram160600_3*m_i*1_12"/>
  <p:tag name="KSO_WM_UNIT_CLEAR" val="1"/>
  <p:tag name="KSO_WM_UNIT_LAYERLEVEL" val="1_1"/>
  <p:tag name="KSO_WM_DIAGRAM_GROUP_CODE" val="m1-1"/>
</p:tagLst>
</file>

<file path=ppt/tags/tag22.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i"/>
  <p:tag name="KSO_WM_UNIT_INDEX" val="1_13"/>
  <p:tag name="KSO_WM_UNIT_ID" val="diagram160600_3*m_i*1_13"/>
  <p:tag name="KSO_WM_UNIT_CLEAR" val="1"/>
  <p:tag name="KSO_WM_UNIT_LAYERLEVEL" val="1_1"/>
  <p:tag name="KSO_WM_DIAGRAM_GROUP_CODE" val="m1-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41_5*l_h_i*1_1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41_5*l_h_i*1_1_2"/>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741_5*l_h_i*1_1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5"/>
  <p:tag name="KSO_WM_UNIT_TEXT_FILL_TYPE" val="1"/>
</p:tagLst>
</file>

<file path=ppt/tags/tag2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41_5*l_h_f*1_1_1"/>
  <p:tag name="KSO_WM_TEMPLATE_CATEGORY" val="diagram"/>
  <p:tag name="KSO_WM_TEMPLATE_INDEX" val="741"/>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41_5*l_h_i*1_2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41_5*l_h_i*1_2_2"/>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741_5*l_h_i*1_2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5"/>
  <p:tag name="KSO_WM_UNIT_TEXT_FILL_TYPE" val="1"/>
</p:tagLst>
</file>

<file path=ppt/tags/tag3.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i"/>
  <p:tag name="KSO_WM_UNIT_INDEX" val="1_2"/>
  <p:tag name="KSO_WM_UNIT_ID" val="diagram160600_3*m_i*1_2"/>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Lst>
</file>

<file path=ppt/tags/tag3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41_5*l_h_f*1_2_1"/>
  <p:tag name="KSO_WM_TEMPLATE_CATEGORY" val="diagram"/>
  <p:tag name="KSO_WM_TEMPLATE_INDEX" val="741"/>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41_5*l_h_i*1_3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41_5*l_h_i*1_3_2"/>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741_5*l_h_i*1_3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5"/>
  <p:tag name="KSO_WM_UNIT_TEXT_FILL_TYPE" val="1"/>
</p:tagLst>
</file>

<file path=ppt/tags/tag3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41_5*l_h_f*1_3_1"/>
  <p:tag name="KSO_WM_TEMPLATE_CATEGORY" val="diagram"/>
  <p:tag name="KSO_WM_TEMPLATE_INDEX" val="741"/>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41_5*l_h_i*1_4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41_5*l_h_i*1_4_2"/>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741_5*l_h_i*1_4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5"/>
  <p:tag name="KSO_WM_UNIT_TEXT_FILL_TYPE" val="1"/>
</p:tagLst>
</file>

<file path=ppt/tags/tag3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41_5*l_h_f*1_4_1"/>
  <p:tag name="KSO_WM_TEMPLATE_CATEGORY" val="diagram"/>
  <p:tag name="KSO_WM_TEMPLATE_INDEX" val="741"/>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741_5*l_h_i*1_5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4.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h_a"/>
  <p:tag name="KSO_WM_UNIT_INDEX" val="1_1_1"/>
  <p:tag name="KSO_WM_UNIT_ID" val="diagram160600_3*m_h_a*1_1_1"/>
  <p:tag name="KSO_WM_UNIT_CLEAR" val="1"/>
  <p:tag name="KSO_WM_UNIT_LAYERLEVEL" val="1_1_1"/>
  <p:tag name="KSO_WM_UNIT_VALUE" val="21"/>
  <p:tag name="KSO_WM_UNIT_HIGHLIGHT" val="0"/>
  <p:tag name="KSO_WM_UNIT_COMPATIBLE" val="0"/>
  <p:tag name="KSO_WM_DIAGRAM_GROUP_CODE" val="m1-1"/>
  <p:tag name="KSO_WM_UNIT_PRESET_TEXT" val="Lorem&#13;ipsum"/>
  <p:tag name="KSO_WM_UNIT_FILL_FORE_SCHEMECOLOR_INDEX" val="5"/>
  <p:tag name="KSO_WM_UNI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741_5*l_h_i*1_5_2"/>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741_5*l_h_i*1_5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5"/>
  <p:tag name="KSO_WM_UNIT_TEXT_FILL_TYPE" val="1"/>
</p:tagLst>
</file>

<file path=ppt/tags/tag4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741_5*l_h_f*1_5_1"/>
  <p:tag name="KSO_WM_TEMPLATE_CATEGORY" val="diagram"/>
  <p:tag name="KSO_WM_TEMPLATE_INDEX" val="741"/>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Lst>
</file>

<file path=ppt/tags/tag43.xml><?xml version="1.0" encoding="utf-8"?>
<p:tagLst xmlns:p="http://schemas.openxmlformats.org/presentationml/2006/main">
  <p:tag name="KSO_WM_TAG_VERSION" val="1.0"/>
  <p:tag name="KSO_WM_BEAUTIFY_FLAG" val="#wm#"/>
  <p:tag name="KSO_WM_TEMPLATE_CATEGORY" val="diagram"/>
  <p:tag name="KSO_WM_TEMPLATE_INDEX" val="20170884"/>
  <p:tag name="KSO_WM_UNIT_TYPE" val="m_i"/>
  <p:tag name="KSO_WM_UNIT_INDEX" val="1_1"/>
  <p:tag name="KSO_WM_UNIT_LAYERLEVEL" val="1_1"/>
  <p:tag name="KSO_WM_DIAGRAM_GROUP_CODE" val="m1-1"/>
  <p:tag name="KSO_WM_UNIT_ID" val="diagram20170884_3*m_i*1_1"/>
  <p:tag name="KSO_WM_UNIT_LINE_FORE_SCHEMECOLOR_INDEX" val="13"/>
  <p:tag name="KSO_WM_UNIT_LINE_FILL_TYPE" val="2"/>
</p:tagLst>
</file>

<file path=ppt/tags/tag44.xml><?xml version="1.0" encoding="utf-8"?>
<p:tagLst xmlns:p="http://schemas.openxmlformats.org/presentationml/2006/main">
  <p:tag name="KSO_WM_TAG_VERSION" val="1.0"/>
  <p:tag name="KSO_WM_BEAUTIFY_FLAG" val="#wm#"/>
  <p:tag name="KSO_WM_TEMPLATE_CATEGORY" val="diagram"/>
  <p:tag name="KSO_WM_TEMPLATE_INDEX" val="20170884"/>
  <p:tag name="KSO_WM_UNIT_TYPE" val="m_i"/>
  <p:tag name="KSO_WM_UNIT_INDEX" val="1_2"/>
  <p:tag name="KSO_WM_UNIT_LAYERLEVEL" val="1_1"/>
  <p:tag name="KSO_WM_DIAGRAM_GROUP_CODE" val="m1-1"/>
  <p:tag name="KSO_WM_UNIT_ID" val="diagram20170884_3*m_i*1_2"/>
  <p:tag name="KSO_WM_UNIT_LINE_FORE_SCHEMECOLOR_INDEX" val="13"/>
  <p:tag name="KSO_WM_UNIT_LINE_FILL_TYPE" val="2"/>
</p:tagLst>
</file>

<file path=ppt/tags/tag45.xml><?xml version="1.0" encoding="utf-8"?>
<p:tagLst xmlns:p="http://schemas.openxmlformats.org/presentationml/2006/main">
  <p:tag name="KSO_WM_TAG_VERSION" val="1.0"/>
  <p:tag name="KSO_WM_BEAUTIFY_FLAG" val="#wm#"/>
  <p:tag name="KSO_WM_TEMPLATE_CATEGORY" val="diagram"/>
  <p:tag name="KSO_WM_TEMPLATE_INDEX" val="20170884"/>
  <p:tag name="KSO_WM_UNIT_TYPE" val="m_i"/>
  <p:tag name="KSO_WM_UNIT_INDEX" val="1_3"/>
  <p:tag name="KSO_WM_UNIT_LAYERLEVEL" val="1_1"/>
  <p:tag name="KSO_WM_DIAGRAM_GROUP_CODE" val="m1-1"/>
  <p:tag name="KSO_WM_UNIT_ID" val="diagram20170884_3*m_i*1_3"/>
  <p:tag name="KSO_WM_UNIT_LINE_FORE_SCHEMECOLOR_INDEX" val="13"/>
  <p:tag name="KSO_WM_UNIT_LINE_FILL_TYPE" val="2"/>
</p:tagLst>
</file>

<file path=ppt/tags/tag46.xml><?xml version="1.0" encoding="utf-8"?>
<p:tagLst xmlns:p="http://schemas.openxmlformats.org/presentationml/2006/main">
  <p:tag name="KSO_WM_TAG_VERSION" val="1.0"/>
  <p:tag name="KSO_WM_BEAUTIFY_FLAG" val="#wm#"/>
  <p:tag name="KSO_WM_TEMPLATE_CATEGORY" val="diagram"/>
  <p:tag name="KSO_WM_TEMPLATE_INDEX" val="20170884"/>
  <p:tag name="KSO_WM_UNIT_TYPE" val="m_i"/>
  <p:tag name="KSO_WM_UNIT_INDEX" val="1_4"/>
  <p:tag name="KSO_WM_UNIT_LAYERLEVEL" val="1_1"/>
  <p:tag name="KSO_WM_DIAGRAM_GROUP_CODE" val="m1-1"/>
  <p:tag name="KSO_WM_UNIT_ID" val="diagram20170884_3*m_i*1_4"/>
  <p:tag name="KSO_WM_UNIT_LINE_FORE_SCHEMECOLOR_INDEX" val="13"/>
  <p:tag name="KSO_WM_UNIT_LINE_FILL_TYPE" val="2"/>
</p:tagLst>
</file>

<file path=ppt/tags/tag47.xml><?xml version="1.0" encoding="utf-8"?>
<p:tagLst xmlns:p="http://schemas.openxmlformats.org/presentationml/2006/main">
  <p:tag name="KSO_WM_TAG_VERSION" val="1.0"/>
  <p:tag name="KSO_WM_BEAUTIFY_FLAG" val="#wm#"/>
  <p:tag name="KSO_WM_TEMPLATE_CATEGORY" val="diagram"/>
  <p:tag name="KSO_WM_TEMPLATE_INDEX" val="20170884"/>
  <p:tag name="KSO_WM_UNIT_TYPE" val="m_i"/>
  <p:tag name="KSO_WM_UNIT_INDEX" val="1_5"/>
  <p:tag name="KSO_WM_UNIT_LAYERLEVEL" val="1_1"/>
  <p:tag name="KSO_WM_DIAGRAM_GROUP_CODE" val="m1-1"/>
  <p:tag name="KSO_WM_UNIT_ID" val="diagram20170884_3*m_i*1_5"/>
  <p:tag name="KSO_WM_UNIT_LINE_FORE_SCHEMECOLOR_INDEX" val="13"/>
  <p:tag name="KSO_WM_UNIT_LINE_FILL_TYPE" val="2"/>
</p:tagLst>
</file>

<file path=ppt/tags/tag48.xml><?xml version="1.0" encoding="utf-8"?>
<p:tagLst xmlns:p="http://schemas.openxmlformats.org/presentationml/2006/main">
  <p:tag name="KSO_WM_TAG_VERSION" val="1.0"/>
  <p:tag name="KSO_WM_BEAUTIFY_FLAG" val="#wm#"/>
  <p:tag name="KSO_WM_TEMPLATE_CATEGORY" val="diagram"/>
  <p:tag name="KSO_WM_TEMPLATE_INDEX" val="20170884"/>
  <p:tag name="KSO_WM_UNIT_TYPE" val="m_h_i"/>
  <p:tag name="KSO_WM_UNIT_INDEX" val="1_1_1"/>
  <p:tag name="KSO_WM_UNIT_ID" val="diagram20170884_3*m_h_i*1_1_1"/>
  <p:tag name="KSO_WM_UNIT_LAYERLEVEL" val="1_1_1"/>
  <p:tag name="KSO_WM_DIAGRAM_GROUP_CODE" val="m1-1"/>
  <p:tag name="KSO_WM_UNIT_FILL_FORE_SCHEMECOLOR_INDEX" val="5"/>
  <p:tag name="KSO_WM_UNIT_FILL_TYPE" val="1"/>
  <p:tag name="KSO_WM_UNIT_TEXT_FILL_FORE_SCHEMECOLOR_INDEX" val="14"/>
  <p:tag name="KSO_WM_UNIT_TEXT_FILL_TYPE" val="1"/>
</p:tagLst>
</file>

<file path=ppt/tags/tag49.xml><?xml version="1.0" encoding="utf-8"?>
<p:tagLst xmlns:p="http://schemas.openxmlformats.org/presentationml/2006/main">
  <p:tag name="KSO_WM_TAG_VERSION" val="1.0"/>
  <p:tag name="KSO_WM_BEAUTIFY_FLAG" val="#wm#"/>
  <p:tag name="KSO_WM_TEMPLATE_CATEGORY" val="diagram"/>
  <p:tag name="KSO_WM_TEMPLATE_INDEX" val="20170884"/>
  <p:tag name="KSO_WM_UNIT_TYPE" val="m_h_i"/>
  <p:tag name="KSO_WM_UNIT_INDEX" val="1_2_1"/>
  <p:tag name="KSO_WM_UNIT_ID" val="diagram20170884_3*m_h_i*1_2_1"/>
  <p:tag name="KSO_WM_UNIT_LAYERLEVEL" val="1_1_1"/>
  <p:tag name="KSO_WM_DIAGRAM_GROUP_CODE" val="m1-1"/>
  <p:tag name="KSO_WM_UNIT_FILL_FORE_SCHEMECOLOR_INDEX" val="5"/>
  <p:tag name="KSO_WM_UNIT_FILL_TYPE" val="1"/>
  <p:tag name="KSO_WM_UNIT_TEXT_FILL_FORE_SCHEMECOLOR_INDEX" val="14"/>
  <p:tag name="KSO_WM_UNIT_TEXT_FILL_TYPE" val="1"/>
</p:tagLst>
</file>

<file path=ppt/tags/tag5.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i"/>
  <p:tag name="KSO_WM_UNIT_INDEX" val="1_3"/>
  <p:tag name="KSO_WM_UNIT_ID" val="diagram160600_3*m_i*1_3"/>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Lst>
</file>

<file path=ppt/tags/tag50.xml><?xml version="1.0" encoding="utf-8"?>
<p:tagLst xmlns:p="http://schemas.openxmlformats.org/presentationml/2006/main">
  <p:tag name="KSO_WM_TAG_VERSION" val="1.0"/>
  <p:tag name="KSO_WM_BEAUTIFY_FLAG" val="#wm#"/>
  <p:tag name="KSO_WM_TEMPLATE_CATEGORY" val="diagram"/>
  <p:tag name="KSO_WM_TEMPLATE_INDEX" val="20170884"/>
  <p:tag name="KSO_WM_UNIT_TYPE" val="m_h_i"/>
  <p:tag name="KSO_WM_UNIT_INDEX" val="1_3_1"/>
  <p:tag name="KSO_WM_UNIT_ID" val="diagram20170884_3*m_h_i*1_3_1"/>
  <p:tag name="KSO_WM_UNIT_LAYERLEVEL" val="1_1_1"/>
  <p:tag name="KSO_WM_DIAGRAM_GROUP_CODE" val="m1-1"/>
  <p:tag name="KSO_WM_UNIT_FILL_FORE_SCHEMECOLOR_INDEX" val="5"/>
  <p:tag name="KSO_WM_UNIT_FILL_TYPE" val="1"/>
  <p:tag name="KSO_WM_UNIT_TEXT_FILL_FORE_SCHEMECOLOR_INDEX" val="14"/>
  <p:tag name="KSO_WM_UNIT_TEXT_FILL_TYPE" val="1"/>
</p:tagLst>
</file>

<file path=ppt/tags/tag51.xml><?xml version="1.0" encoding="utf-8"?>
<p:tagLst xmlns:p="http://schemas.openxmlformats.org/presentationml/2006/main">
  <p:tag name="KSO_WM_TAG_VERSION" val="1.0"/>
  <p:tag name="KSO_WM_BEAUTIFY_FLAG" val="#wm#"/>
  <p:tag name="KSO_WM_TEMPLATE_CATEGORY" val="diagram"/>
  <p:tag name="KSO_WM_TEMPLATE_INDEX" val="20170884"/>
  <p:tag name="KSO_WM_UNIT_TYPE" val="m_h_i"/>
  <p:tag name="KSO_WM_UNIT_INDEX" val="1_4_1"/>
  <p:tag name="KSO_WM_UNIT_ID" val="diagram20170884_3*m_h_i*1_4_1"/>
  <p:tag name="KSO_WM_UNIT_LAYERLEVEL" val="1_1_1"/>
  <p:tag name="KSO_WM_DIAGRAM_GROUP_CODE" val="m1-1"/>
  <p:tag name="KSO_WM_UNIT_FILL_FORE_SCHEMECOLOR_INDEX" val="5"/>
  <p:tag name="KSO_WM_UNIT_FILL_TYPE" val="1"/>
  <p:tag name="KSO_WM_UNIT_TEXT_FILL_FORE_SCHEMECOLOR_INDEX" val="14"/>
  <p:tag name="KSO_WM_UNIT_TEXT_FILL_TYPE" val="1"/>
</p:tagLst>
</file>

<file path=ppt/tags/tag52.xml><?xml version="1.0" encoding="utf-8"?>
<p:tagLst xmlns:p="http://schemas.openxmlformats.org/presentationml/2006/main">
  <p:tag name="KSO_WM_UNIT_VALUE" val="4"/>
  <p:tag name="KSO_WM_UNIT_HIGHLIGHT" val="0"/>
  <p:tag name="KSO_WM_UNIT_COMPATIBLE" val="0"/>
  <p:tag name="KSO_WM_UNIT_CLEAR" val="0"/>
  <p:tag name="KSO_WM_TAG_VERSION" val="1.0"/>
  <p:tag name="KSO_WM_BEAUTIFY_FLAG" val="#wm#"/>
  <p:tag name="KSO_WM_TEMPLATE_CATEGORY" val="diagram"/>
  <p:tag name="KSO_WM_TEMPLATE_INDEX" val="20170884"/>
  <p:tag name="KSO_WM_UNIT_TYPE" val="m_h_i"/>
  <p:tag name="KSO_WM_UNIT_INDEX" val="1_1_2"/>
  <p:tag name="KSO_WM_UNIT_ID" val="diagram20170884_3*m_h_i*1_1_2"/>
  <p:tag name="KSO_WM_UNIT_LAYERLEVEL" val="1_1_1"/>
  <p:tag name="KSO_WM_DIAGRAM_GROUP_CODE" val="m1-1"/>
  <p:tag name="KSO_WM_UNIT_FILL_FORE_SCHEMECOLOR_INDEX" val="5"/>
  <p:tag name="KSO_WM_UNIT_FILL_TYPE" val="1"/>
  <p:tag name="KSO_WM_UNIT_TEXT_FILL_FORE_SCHEMECOLOR_INDEX" val="14"/>
  <p:tag name="KSO_WM_UNIT_TEXT_FILL_TYPE" val="1"/>
</p:tagLst>
</file>

<file path=ppt/tags/tag53.xml><?xml version="1.0" encoding="utf-8"?>
<p:tagLst xmlns:p="http://schemas.openxmlformats.org/presentationml/2006/main">
  <p:tag name="KSO_WM_UNIT_VALUE" val="4"/>
  <p:tag name="KSO_WM_UNIT_HIGHLIGHT" val="0"/>
  <p:tag name="KSO_WM_UNIT_COMPATIBLE" val="0"/>
  <p:tag name="KSO_WM_UNIT_CLEAR" val="0"/>
  <p:tag name="KSO_WM_TAG_VERSION" val="1.0"/>
  <p:tag name="KSO_WM_BEAUTIFY_FLAG" val="#wm#"/>
  <p:tag name="KSO_WM_TEMPLATE_CATEGORY" val="diagram"/>
  <p:tag name="KSO_WM_TEMPLATE_INDEX" val="20170884"/>
  <p:tag name="KSO_WM_UNIT_TYPE" val="m_h_i"/>
  <p:tag name="KSO_WM_UNIT_INDEX" val="1_2_2"/>
  <p:tag name="KSO_WM_UNIT_ID" val="diagram20170884_3*m_h_i*1_2_2"/>
  <p:tag name="KSO_WM_UNIT_LAYERLEVEL" val="1_1_1"/>
  <p:tag name="KSO_WM_DIAGRAM_GROUP_CODE" val="m1-1"/>
  <p:tag name="KSO_WM_UNIT_FILL_FORE_SCHEMECOLOR_INDEX" val="5"/>
  <p:tag name="KSO_WM_UNIT_FILL_TYPE" val="1"/>
  <p:tag name="KSO_WM_UNIT_TEXT_FILL_FORE_SCHEMECOLOR_INDEX" val="14"/>
  <p:tag name="KSO_WM_UNIT_TEXT_FILL_TYPE" val="1"/>
</p:tagLst>
</file>

<file path=ppt/tags/tag54.xml><?xml version="1.0" encoding="utf-8"?>
<p:tagLst xmlns:p="http://schemas.openxmlformats.org/presentationml/2006/main">
  <p:tag name="KSO_WM_UNIT_VALUE" val="4"/>
  <p:tag name="KSO_WM_UNIT_HIGHLIGHT" val="0"/>
  <p:tag name="KSO_WM_UNIT_COMPATIBLE" val="0"/>
  <p:tag name="KSO_WM_UNIT_CLEAR" val="0"/>
  <p:tag name="KSO_WM_TAG_VERSION" val="1.0"/>
  <p:tag name="KSO_WM_BEAUTIFY_FLAG" val="#wm#"/>
  <p:tag name="KSO_WM_TEMPLATE_CATEGORY" val="diagram"/>
  <p:tag name="KSO_WM_TEMPLATE_INDEX" val="20170884"/>
  <p:tag name="KSO_WM_UNIT_TYPE" val="m_h_i"/>
  <p:tag name="KSO_WM_UNIT_INDEX" val="1_4_2"/>
  <p:tag name="KSO_WM_UNIT_ID" val="diagram20170884_3*m_h_i*1_4_2"/>
  <p:tag name="KSO_WM_UNIT_LAYERLEVEL" val="1_1_1"/>
  <p:tag name="KSO_WM_DIAGRAM_GROUP_CODE" val="m1-1"/>
  <p:tag name="KSO_WM_UNIT_FILL_FORE_SCHEMECOLOR_INDEX" val="5"/>
  <p:tag name="KSO_WM_UNIT_FILL_TYPE" val="1"/>
  <p:tag name="KSO_WM_UNIT_TEXT_FILL_FORE_SCHEMECOLOR_INDEX" val="14"/>
  <p:tag name="KSO_WM_UNIT_TEXT_FILL_TYPE" val="1"/>
</p:tagLst>
</file>

<file path=ppt/tags/tag55.xml><?xml version="1.0" encoding="utf-8"?>
<p:tagLst xmlns:p="http://schemas.openxmlformats.org/presentationml/2006/main">
  <p:tag name="KSO_WM_TAG_VERSION" val="1.0"/>
  <p:tag name="KSO_WM_BEAUTIFY_FLAG" val="#wm#"/>
  <p:tag name="KSO_WM_TEMPLATE_CATEGORY" val="diagram"/>
  <p:tag name="KSO_WM_TEMPLATE_INDEX" val="20170884"/>
  <p:tag name="KSO_WM_UNIT_TYPE" val="m_h_f"/>
  <p:tag name="KSO_WM_UNIT_INDEX" val="1_1_1"/>
  <p:tag name="KSO_WM_UNIT_LAYERLEVEL" val="1_1_1"/>
  <p:tag name="KSO_WM_UNIT_VALUE" val="36"/>
  <p:tag name="KSO_WM_UNIT_HIGHLIGHT" val="0"/>
  <p:tag name="KSO_WM_UNIT_COMPATIBLE" val="0"/>
  <p:tag name="KSO_WM_UNIT_CLEAR" val="0"/>
  <p:tag name="KSO_WM_UNIT_PRESET_TEXT_INDEX" val="2"/>
  <p:tag name="KSO_WM_UNIT_PRESET_TEXT_LEN" val="20"/>
  <p:tag name="KSO_WM_DIAGRAM_GROUP_CODE" val="m1-1"/>
  <p:tag name="KSO_WM_UNIT_ID" val="diagram20170884_3*m_h_f*1_1_1"/>
  <p:tag name="KSO_WM_UNIT_TEXT_FILL_FORE_SCHEMECOLOR_INDEX" val="13"/>
  <p:tag name="KSO_WM_UNIT_TEXT_FILL_TYPE" val="1"/>
</p:tagLst>
</file>

<file path=ppt/tags/tag56.xml><?xml version="1.0" encoding="utf-8"?>
<p:tagLst xmlns:p="http://schemas.openxmlformats.org/presentationml/2006/main">
  <p:tag name="KSO_WM_TAG_VERSION" val="1.0"/>
  <p:tag name="KSO_WM_BEAUTIFY_FLAG" val="#wm#"/>
  <p:tag name="KSO_WM_TEMPLATE_CATEGORY" val="diagram"/>
  <p:tag name="KSO_WM_TEMPLATE_INDEX" val="20170884"/>
  <p:tag name="KSO_WM_UNIT_TYPE" val="m_h_f"/>
  <p:tag name="KSO_WM_UNIT_INDEX" val="1_2_1"/>
  <p:tag name="KSO_WM_UNIT_LAYERLEVEL" val="1_1_1"/>
  <p:tag name="KSO_WM_UNIT_VALUE" val="36"/>
  <p:tag name="KSO_WM_UNIT_HIGHLIGHT" val="0"/>
  <p:tag name="KSO_WM_UNIT_COMPATIBLE" val="0"/>
  <p:tag name="KSO_WM_UNIT_CLEAR" val="0"/>
  <p:tag name="KSO_WM_UNIT_PRESET_TEXT_INDEX" val="2"/>
  <p:tag name="KSO_WM_UNIT_PRESET_TEXT_LEN" val="20"/>
  <p:tag name="KSO_WM_DIAGRAM_GROUP_CODE" val="m1-1"/>
  <p:tag name="KSO_WM_UNIT_ID" val="diagram20170884_3*m_h_f*1_2_1"/>
  <p:tag name="KSO_WM_UNIT_TEXT_FILL_FORE_SCHEMECOLOR_INDEX" val="13"/>
  <p:tag name="KSO_WM_UNIT_TEXT_FILL_TYPE" val="1"/>
</p:tagLst>
</file>

<file path=ppt/tags/tag57.xml><?xml version="1.0" encoding="utf-8"?>
<p:tagLst xmlns:p="http://schemas.openxmlformats.org/presentationml/2006/main">
  <p:tag name="KSO_WM_TAG_VERSION" val="1.0"/>
  <p:tag name="KSO_WM_BEAUTIFY_FLAG" val="#wm#"/>
  <p:tag name="KSO_WM_TEMPLATE_CATEGORY" val="diagram"/>
  <p:tag name="KSO_WM_TEMPLATE_INDEX" val="20170884"/>
  <p:tag name="KSO_WM_UNIT_TYPE" val="m_h_f"/>
  <p:tag name="KSO_WM_UNIT_INDEX" val="1_3_1"/>
  <p:tag name="KSO_WM_UNIT_LAYERLEVEL" val="1_1_1"/>
  <p:tag name="KSO_WM_UNIT_VALUE" val="36"/>
  <p:tag name="KSO_WM_UNIT_HIGHLIGHT" val="0"/>
  <p:tag name="KSO_WM_UNIT_COMPATIBLE" val="0"/>
  <p:tag name="KSO_WM_UNIT_CLEAR" val="0"/>
  <p:tag name="KSO_WM_UNIT_PRESET_TEXT_INDEX" val="2"/>
  <p:tag name="KSO_WM_UNIT_PRESET_TEXT_LEN" val="20"/>
  <p:tag name="KSO_WM_DIAGRAM_GROUP_CODE" val="m1-1"/>
  <p:tag name="KSO_WM_UNIT_ID" val="diagram20170884_3*m_h_f*1_3_1"/>
  <p:tag name="KSO_WM_UNIT_TEXT_FILL_FORE_SCHEMECOLOR_INDEX" val="13"/>
  <p:tag name="KSO_WM_UNIT_TEXT_FILL_TYPE" val="1"/>
</p:tagLst>
</file>

<file path=ppt/tags/tag58.xml><?xml version="1.0" encoding="utf-8"?>
<p:tagLst xmlns:p="http://schemas.openxmlformats.org/presentationml/2006/main">
  <p:tag name="KSO_WM_TAG_VERSION" val="1.0"/>
  <p:tag name="KSO_WM_BEAUTIFY_FLAG" val="#wm#"/>
  <p:tag name="KSO_WM_TEMPLATE_CATEGORY" val="diagram"/>
  <p:tag name="KSO_WM_TEMPLATE_INDEX" val="20170884"/>
  <p:tag name="KSO_WM_UNIT_TYPE" val="m_h_f"/>
  <p:tag name="KSO_WM_UNIT_INDEX" val="1_4_1"/>
  <p:tag name="KSO_WM_UNIT_LAYERLEVEL" val="1_1_1"/>
  <p:tag name="KSO_WM_UNIT_VALUE" val="36"/>
  <p:tag name="KSO_WM_UNIT_HIGHLIGHT" val="0"/>
  <p:tag name="KSO_WM_UNIT_COMPATIBLE" val="0"/>
  <p:tag name="KSO_WM_UNIT_CLEAR" val="0"/>
  <p:tag name="KSO_WM_UNIT_PRESET_TEXT_INDEX" val="2"/>
  <p:tag name="KSO_WM_UNIT_PRESET_TEXT_LEN" val="20"/>
  <p:tag name="KSO_WM_DIAGRAM_GROUP_CODE" val="m1-1"/>
  <p:tag name="KSO_WM_UNIT_ID" val="diagram20170884_3*m_h_f*1_4_1"/>
  <p:tag name="KSO_WM_UNIT_TEXT_FILL_FORE_SCHEMECOLOR_INDEX" val="13"/>
  <p:tag name="KSO_WM_UNIT_TEXT_FILL_TYPE" val="1"/>
</p:tagLst>
</file>

<file path=ppt/tags/tag59.xml><?xml version="1.0" encoding="utf-8"?>
<p:tagLst xmlns:p="http://schemas.openxmlformats.org/presentationml/2006/main">
  <p:tag name="KSO_WM_UNIT_VALUE" val="4"/>
  <p:tag name="KSO_WM_UNIT_HIGHLIGHT" val="0"/>
  <p:tag name="KSO_WM_UNIT_COMPATIBLE" val="0"/>
  <p:tag name="KSO_WM_UNIT_CLEAR" val="0"/>
  <p:tag name="KSO_WM_TAG_VERSION" val="1.0"/>
  <p:tag name="KSO_WM_BEAUTIFY_FLAG" val="#wm#"/>
  <p:tag name="KSO_WM_TEMPLATE_CATEGORY" val="diagram"/>
  <p:tag name="KSO_WM_TEMPLATE_INDEX" val="20170884"/>
  <p:tag name="KSO_WM_UNIT_TYPE" val="m_h_i"/>
  <p:tag name="KSO_WM_UNIT_INDEX" val="1_3_2"/>
  <p:tag name="KSO_WM_UNIT_ID" val="diagram20170884_3*m_h_i*1_3_2"/>
  <p:tag name="KSO_WM_UNIT_LAYERLEVEL" val="1_1_1"/>
  <p:tag name="KSO_WM_DIAGRAM_GROUP_CODE" val="m1-1"/>
  <p:tag name="KSO_WM_UNIT_FILL_FORE_SCHEMECOLOR_INDEX" val="5"/>
  <p:tag name="KSO_WM_UNIT_FILL_TYPE" val="1"/>
  <p:tag name="KSO_WM_UNIT_TEXT_FILL_FORE_SCHEMECOLOR_INDEX" val="14"/>
  <p:tag name="KSO_WM_UNIT_TEXT_FILL_TYPE" val="1"/>
</p:tagLst>
</file>

<file path=ppt/tags/tag6.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h_f"/>
  <p:tag name="KSO_WM_UNIT_INDEX" val="1_1_1"/>
  <p:tag name="KSO_WM_UNIT_ID" val="diagram160600_3*m_h_f*1_1_1"/>
  <p:tag name="KSO_WM_UNIT_CLEAR" val="1"/>
  <p:tag name="KSO_WM_UNIT_LAYERLEVEL" val="1_1_1"/>
  <p:tag name="KSO_WM_UNIT_VALUE" val="30"/>
  <p:tag name="KSO_WM_UNIT_HIGHLIGHT" val="0"/>
  <p:tag name="KSO_WM_UNIT_COMPATIBLE" val="0"/>
  <p:tag name="KSO_WM_DIAGRAM_GROUP_CODE" val="m1-1"/>
  <p:tag name="KSO_WM_UNIT_PRESET_TEXT" val="Lorem ipsum dolor&#13;Lorem ipsum dolor"/>
  <p:tag name="KSO_WM_UNIT_TEXT_FILL_FORE_SCHEMECOLOR_INDEX" val="13"/>
  <p:tag name="KSO_WM_UNIT_TEXT_FILL_TYPE" val="1"/>
</p:tagLst>
</file>

<file path=ppt/tags/tag60.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158_2*l_h_i*1_1_1"/>
  <p:tag name="KSO_WM_TEMPLATE_CATEGORY" val="diagram"/>
  <p:tag name="KSO_WM_TEMPLATE_INDEX" val="158"/>
  <p:tag name="KSO_WM_UNIT_LAYERLEVEL" val="1_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TEXT_FILL_FORE_SCHEMECOLOR_INDEX" val="5"/>
  <p:tag name="KSO_WM_UNIT_TEXT_FILL_TYPE" val="1"/>
</p:tagLst>
</file>

<file path=ppt/tags/tag61.xml><?xml version="1.0" encoding="utf-8"?>
<p:tagLst xmlns:p="http://schemas.openxmlformats.org/presentationml/2006/main">
  <p:tag name="KSO_WM_UNIT_SUBTYPE" val="a"/>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158_2*l_h_f*1_1_1"/>
  <p:tag name="KSO_WM_TEMPLATE_CATEGORY" val="diagram"/>
  <p:tag name="KSO_WM_TEMPLATE_INDEX" val="158"/>
  <p:tag name="KSO_WM_UNIT_LAYERLEVEL" val="1_1_1"/>
  <p:tag name="KSO_WM_TAG_VERSION" val="1.0"/>
  <p:tag name="KSO_WM_BEAUTIFY_FLAG" val="#wm#"/>
  <p:tag name="KSO_WM_UNIT_PRESET_TEXT" val="单击此处添加文本具体内容，简明扼要的阐述您的观点。"/>
  <p:tag name="KSO_WM_UNIT_FILL_FORE_SCHEMECOLOR_INDEX" val="5"/>
  <p:tag name="KSO_WM_UNIT_FILL_TYPE" val="1"/>
  <p:tag name="KSO_WM_UNIT_TEXT_FILL_FORE_SCHEMECOLOR_INDEX" val="14"/>
  <p:tag name="KSO_WM_UNIT_TEXT_FILL_TYPE" val="1"/>
</p:tagLst>
</file>

<file path=ppt/tags/tag62.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158_2*l_h_i*1_2_1"/>
  <p:tag name="KSO_WM_TEMPLATE_CATEGORY" val="diagram"/>
  <p:tag name="KSO_WM_TEMPLATE_INDEX" val="158"/>
  <p:tag name="KSO_WM_UNIT_LAYERLEVEL" val="1_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TEXT_FILL_FORE_SCHEMECOLOR_INDEX" val="5"/>
  <p:tag name="KSO_WM_UNIT_TEXT_FILL_TYPE" val="1"/>
</p:tagLst>
</file>

<file path=ppt/tags/tag63.xml><?xml version="1.0" encoding="utf-8"?>
<p:tagLst xmlns:p="http://schemas.openxmlformats.org/presentationml/2006/main">
  <p:tag name="KSO_WM_UNIT_SUBTYPE" val="a"/>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158_2*l_h_f*1_2_1"/>
  <p:tag name="KSO_WM_TEMPLATE_CATEGORY" val="diagram"/>
  <p:tag name="KSO_WM_TEMPLATE_INDEX" val="158"/>
  <p:tag name="KSO_WM_UNIT_LAYERLEVEL" val="1_1_1"/>
  <p:tag name="KSO_WM_TAG_VERSION" val="1.0"/>
  <p:tag name="KSO_WM_BEAUTIFY_FLAG" val="#wm#"/>
  <p:tag name="KSO_WM_UNIT_PRESET_TEXT" val="单击此处添加文本具体内容，简明扼要的阐述您的观点。"/>
  <p:tag name="KSO_WM_UNIT_FILL_FORE_SCHEMECOLOR_INDEX" val="5"/>
  <p:tag name="KSO_WM_UNIT_FILL_TYPE" val="1"/>
  <p:tag name="KSO_WM_UNIT_TEXT_FILL_FORE_SCHEMECOLOR_INDEX" val="14"/>
  <p:tag name="KSO_WM_UNIT_TEXT_FILL_TYPE" val="1"/>
</p:tagLst>
</file>

<file path=ppt/tags/tag64.xml><?xml version="1.0" encoding="utf-8"?>
<p:tagLst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2"/>
  <p:tag name="KSO_WM_UNIT_ID" val="diagram158_2*l_h_a*1_1_2"/>
  <p:tag name="KSO_WM_TEMPLATE_CATEGORY" val="diagram"/>
  <p:tag name="KSO_WM_TEMPLATE_INDEX" val="158"/>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65.xml><?xml version="1.0" encoding="utf-8"?>
<p:tagLst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2"/>
  <p:tag name="KSO_WM_UNIT_ID" val="diagram158_2*l_h_a*1_2_2"/>
  <p:tag name="KSO_WM_TEMPLATE_CATEGORY" val="diagram"/>
  <p:tag name="KSO_WM_TEMPLATE_INDEX" val="158"/>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66.xml><?xml version="1.0" encoding="utf-8"?>
<p:tagLst xmlns:p="http://schemas.openxmlformats.org/presentationml/2006/main">
  <p:tag name="KSO_WM_TAG_VERSION" val="1.0"/>
  <p:tag name="KSO_WM_BEAUTIFY_FLAG" val="#wm#"/>
  <p:tag name="KSO_WM_TEMPLATE_CATEGORY" val="diagram"/>
  <p:tag name="KSO_WM_TEMPLATE_INDEX" val="20176996"/>
  <p:tag name="KSO_WM_UNIT_TYPE" val="l_h_i"/>
  <p:tag name="KSO_WM_UNIT_INDEX" val="1_1_1"/>
  <p:tag name="KSO_WM_UNIT_ID" val="diagram20176996_1*l_h_i*1_1_1"/>
  <p:tag name="KSO_WM_UNIT_LAYERLEVEL" val="1_1_1"/>
  <p:tag name="KSO_WM_DIAGRAM_GROUP_CODE" val="l1-1"/>
  <p:tag name="KSO_WM_UNIT_FILL_FORE_SCHEMECOLOR_INDEX" val="5"/>
  <p:tag name="KSO_WM_UNIT_FILL_TYPE" val="1"/>
  <p:tag name="KSO_WM_UNIT_TEXT_FILL_FORE_SCHEMECOLOR_INDEX" val="13"/>
  <p:tag name="KSO_WM_UNIT_TEXT_FILL_TYPE" val="1"/>
</p:tagLst>
</file>

<file path=ppt/tags/tag67.xml><?xml version="1.0" encoding="utf-8"?>
<p:tagLst xmlns:p="http://schemas.openxmlformats.org/presentationml/2006/main">
  <p:tag name="KSO_WM_TAG_VERSION" val="1.0"/>
  <p:tag name="KSO_WM_BEAUTIFY_FLAG" val="#wm#"/>
  <p:tag name="KSO_WM_TEMPLATE_CATEGORY" val="diagram"/>
  <p:tag name="KSO_WM_TEMPLATE_INDEX" val="20176996"/>
  <p:tag name="KSO_WM_UNIT_TYPE" val="l_h_i"/>
  <p:tag name="KSO_WM_UNIT_INDEX" val="1_1_2"/>
  <p:tag name="KSO_WM_UNIT_ID" val="diagram20176996_1*l_h_i*1_1_2"/>
  <p:tag name="KSO_WM_UNIT_LAYERLEVEL" val="1_1_1"/>
  <p:tag name="KSO_WM_DIAGRAM_GROUP_CODE" val="l1-1"/>
  <p:tag name="KSO_WM_UNIT_FILL_FORE_SCHEMECOLOR_INDEX" val="6"/>
  <p:tag name="KSO_WM_UNIT_FILL_TYPE" val="1"/>
  <p:tag name="KSO_WM_UNIT_TEXT_FILL_FORE_SCHEMECOLOR_INDEX" val="13"/>
  <p:tag name="KSO_WM_UNIT_TEXT_FILL_TYPE" val="1"/>
</p:tagLst>
</file>

<file path=ppt/tags/tag68.xml><?xml version="1.0" encoding="utf-8"?>
<p:tagLst xmlns:p="http://schemas.openxmlformats.org/presentationml/2006/main">
  <p:tag name="KSO_WM_TAG_VERSION" val="1.0"/>
  <p:tag name="KSO_WM_BEAUTIFY_FLAG" val="#wm#"/>
  <p:tag name="KSO_WM_TEMPLATE_CATEGORY" val="diagram"/>
  <p:tag name="KSO_WM_TEMPLATE_INDEX" val="20176996"/>
  <p:tag name="KSO_WM_UNIT_TYPE" val="l_h_i"/>
  <p:tag name="KSO_WM_UNIT_INDEX" val="1_3_1"/>
  <p:tag name="KSO_WM_UNIT_ID" val="diagram20176996_1*l_h_i*1_3_1"/>
  <p:tag name="KSO_WM_UNIT_LAYERLEVEL" val="1_1_1"/>
  <p:tag name="KSO_WM_DIAGRAM_GROUP_CODE" val="l1-1"/>
  <p:tag name="KSO_WM_UNIT_FILL_FORE_SCHEMECOLOR_INDEX" val="7"/>
  <p:tag name="KSO_WM_UNIT_FILL_TYPE" val="1"/>
  <p:tag name="KSO_WM_UNIT_TEXT_FILL_FORE_SCHEMECOLOR_INDEX" val="13"/>
  <p:tag name="KSO_WM_UNIT_TEXT_FILL_TYPE" val="1"/>
</p:tagLst>
</file>

<file path=ppt/tags/tag69.xml><?xml version="1.0" encoding="utf-8"?>
<p:tagLst xmlns:p="http://schemas.openxmlformats.org/presentationml/2006/main">
  <p:tag name="KSO_WM_TAG_VERSION" val="1.0"/>
  <p:tag name="KSO_WM_BEAUTIFY_FLAG" val="#wm#"/>
  <p:tag name="KSO_WM_TEMPLATE_CATEGORY" val="diagram"/>
  <p:tag name="KSO_WM_TEMPLATE_INDEX" val="20176996"/>
  <p:tag name="KSO_WM_UNIT_TYPE" val="l_h_i"/>
  <p:tag name="KSO_WM_UNIT_INDEX" val="1_3_2"/>
  <p:tag name="KSO_WM_UNIT_ID" val="diagram20176996_1*l_h_i*1_3_2"/>
  <p:tag name="KSO_WM_UNIT_LAYERLEVEL" val="1_1_1"/>
  <p:tag name="KSO_WM_DIAGRAM_GROUP_CODE" val="l1-1"/>
  <p:tag name="KSO_WM_UNIT_FILL_FORE_SCHEMECOLOR_INDEX" val="7"/>
  <p:tag name="KSO_WM_UNIT_FILL_TYPE" val="1"/>
  <p:tag name="KSO_WM_UNIT_TEXT_FILL_FORE_SCHEMECOLOR_INDEX" val="13"/>
  <p:tag name="KSO_WM_UNIT_TEXT_FILL_TYPE" val="1"/>
</p:tagLst>
</file>

<file path=ppt/tags/tag7.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i"/>
  <p:tag name="KSO_WM_UNIT_INDEX" val="1_4"/>
  <p:tag name="KSO_WM_UNIT_ID" val="diagram160600_3*m_i*1_4"/>
  <p:tag name="KSO_WM_UNIT_CLEAR" val="1"/>
  <p:tag name="KSO_WM_UNIT_LAYERLEVEL" val="1_1"/>
  <p:tag name="KSO_WM_DIAGRAM_GROUP_CODE" val="m1-1"/>
</p:tagLst>
</file>

<file path=ppt/tags/tag70.xml><?xml version="1.0" encoding="utf-8"?>
<p:tagLst xmlns:p="http://schemas.openxmlformats.org/presentationml/2006/main">
  <p:tag name="KSO_WM_TAG_VERSION" val="1.0"/>
  <p:tag name="KSO_WM_BEAUTIFY_FLAG" val="#wm#"/>
  <p:tag name="KSO_WM_TEMPLATE_CATEGORY" val="diagram"/>
  <p:tag name="KSO_WM_TEMPLATE_INDEX" val="20176996"/>
  <p:tag name="KSO_WM_UNIT_TYPE" val="l_h_i"/>
  <p:tag name="KSO_WM_UNIT_INDEX" val="1_4_1"/>
  <p:tag name="KSO_WM_UNIT_ID" val="diagram20176996_1*l_h_i*1_4_1"/>
  <p:tag name="KSO_WM_UNIT_LAYERLEVEL" val="1_1_1"/>
  <p:tag name="KSO_WM_DIAGRAM_GROUP_CODE" val="l1-1"/>
  <p:tag name="KSO_WM_UNIT_FILL_FORE_SCHEMECOLOR_INDEX" val="8"/>
  <p:tag name="KSO_WM_UNIT_FILL_TYPE" val="1"/>
  <p:tag name="KSO_WM_UNIT_TEXT_FILL_FORE_SCHEMECOLOR_INDEX" val="13"/>
  <p:tag name="KSO_WM_UNIT_TEXT_FILL_TYPE" val="1"/>
</p:tagLst>
</file>

<file path=ppt/tags/tag71.xml><?xml version="1.0" encoding="utf-8"?>
<p:tagLst xmlns:p="http://schemas.openxmlformats.org/presentationml/2006/main">
  <p:tag name="KSO_WM_TAG_VERSION" val="1.0"/>
  <p:tag name="KSO_WM_BEAUTIFY_FLAG" val="#wm#"/>
  <p:tag name="KSO_WM_TEMPLATE_CATEGORY" val="diagram"/>
  <p:tag name="KSO_WM_TEMPLATE_INDEX" val="20176996"/>
  <p:tag name="KSO_WM_UNIT_TYPE" val="l_h_i"/>
  <p:tag name="KSO_WM_UNIT_INDEX" val="1_4_2"/>
  <p:tag name="KSO_WM_UNIT_ID" val="diagram20176996_1*l_h_i*1_4_2"/>
  <p:tag name="KSO_WM_UNIT_LAYERLEVEL" val="1_1_1"/>
  <p:tag name="KSO_WM_DIAGRAM_GROUP_CODE" val="l1-1"/>
  <p:tag name="KSO_WM_UNIT_FILL_FORE_SCHEMECOLOR_INDEX" val="8"/>
  <p:tag name="KSO_WM_UNIT_FILL_TYPE" val="1"/>
  <p:tag name="KSO_WM_UNIT_TEXT_FILL_FORE_SCHEMECOLOR_INDEX" val="13"/>
  <p:tag name="KSO_WM_UNIT_TEXT_FILL_TYPE" val="1"/>
</p:tagLst>
</file>

<file path=ppt/tags/tag72.xml><?xml version="1.0" encoding="utf-8"?>
<p:tagLst xmlns:p="http://schemas.openxmlformats.org/presentationml/2006/main">
  <p:tag name="KSO_WM_TAG_VERSION" val="1.0"/>
  <p:tag name="KSO_WM_BEAUTIFY_FLAG" val="#wm#"/>
  <p:tag name="KSO_WM_TEMPLATE_CATEGORY" val="diagram"/>
  <p:tag name="KSO_WM_TEMPLATE_INDEX" val="20176996"/>
  <p:tag name="KSO_WM_UNIT_TYPE" val="l_h_i"/>
  <p:tag name="KSO_WM_UNIT_INDEX" val="1_2_1"/>
  <p:tag name="KSO_WM_UNIT_ID" val="diagram20176996_1*l_h_i*1_2_1"/>
  <p:tag name="KSO_WM_UNIT_LAYERLEVEL" val="1_1_1"/>
  <p:tag name="KSO_WM_DIAGRAM_GROUP_CODE" val="l1-1"/>
  <p:tag name="KSO_WM_UNIT_FILL_FORE_SCHEMECOLOR_INDEX" val="10"/>
  <p:tag name="KSO_WM_UNIT_FILL_TYPE" val="1"/>
  <p:tag name="KSO_WM_UNIT_TEXT_FILL_FORE_SCHEMECOLOR_INDEX" val="13"/>
  <p:tag name="KSO_WM_UNIT_TEXT_FILL_TYPE" val="1"/>
</p:tagLst>
</file>

<file path=ppt/tags/tag73.xml><?xml version="1.0" encoding="utf-8"?>
<p:tagLst xmlns:p="http://schemas.openxmlformats.org/presentationml/2006/main">
  <p:tag name="KSO_WM_TAG_VERSION" val="1.0"/>
  <p:tag name="KSO_WM_BEAUTIFY_FLAG" val="#wm#"/>
  <p:tag name="KSO_WM_TEMPLATE_CATEGORY" val="diagram"/>
  <p:tag name="KSO_WM_TEMPLATE_INDEX" val="20176996"/>
  <p:tag name="KSO_WM_UNIT_TYPE" val="l_h_i"/>
  <p:tag name="KSO_WM_UNIT_INDEX" val="1_2_2"/>
  <p:tag name="KSO_WM_UNIT_ID" val="diagram20176996_1*l_h_i*1_2_2"/>
  <p:tag name="KSO_WM_UNIT_LAYERLEVEL" val="1_1_1"/>
  <p:tag name="KSO_WM_DIAGRAM_GROUP_CODE" val="l1-1"/>
  <p:tag name="KSO_WM_UNIT_FILL_FORE_SCHEMECOLOR_INDEX" val="10"/>
  <p:tag name="KSO_WM_UNIT_FILL_TYPE" val="1"/>
  <p:tag name="KSO_WM_UNIT_TEXT_FILL_FORE_SCHEMECOLOR_INDEX" val="13"/>
  <p:tag name="KSO_WM_UNIT_TEXT_FILL_TYPE" val="1"/>
</p:tagLst>
</file>

<file path=ppt/tags/tag74.xml><?xml version="1.0" encoding="utf-8"?>
<p:tagLst xmlns:p="http://schemas.openxmlformats.org/presentationml/2006/main">
  <p:tag name="KSO_WM_TAG_VERSION" val="1.0"/>
  <p:tag name="KSO_WM_BEAUTIFY_FLAG" val="#wm#"/>
  <p:tag name="KSO_WM_TEMPLATE_CATEGORY" val="diagram"/>
  <p:tag name="KSO_WM_TEMPLATE_INDEX" val="20176996"/>
  <p:tag name="KSO_WM_UNIT_TYPE" val="l_h_i"/>
  <p:tag name="KSO_WM_UNIT_INDEX" val="1_4_3"/>
  <p:tag name="KSO_WM_UNIT_ID" val="diagram20176996_1*l_h_i*1_4_3"/>
  <p:tag name="KSO_WM_UNIT_LAYERLEVEL" val="1_1_1"/>
  <p:tag name="KSO_WM_DIAGRAM_GROUP_CODE" val="l1-1"/>
  <p:tag name="KSO_WM_UNIT_FILL_FORE_SCHEMECOLOR_INDEX" val="2"/>
  <p:tag name="KSO_WM_UNIT_FILL_TYPE" val="1"/>
</p:tagLst>
</file>

<file path=ppt/tags/tag75.xml><?xml version="1.0" encoding="utf-8"?>
<p:tagLst xmlns:p="http://schemas.openxmlformats.org/presentationml/2006/main">
  <p:tag name="KSO_WM_TAG_VERSION" val="1.0"/>
  <p:tag name="KSO_WM_BEAUTIFY_FLAG" val="#wm#"/>
  <p:tag name="KSO_WM_TEMPLATE_CATEGORY" val="diagram"/>
  <p:tag name="KSO_WM_TEMPLATE_INDEX" val="20176996"/>
  <p:tag name="KSO_WM_UNIT_TYPE" val="l_h_i"/>
  <p:tag name="KSO_WM_UNIT_INDEX" val="1_2_3"/>
  <p:tag name="KSO_WM_UNIT_ID" val="diagram20176996_1*l_h_i*1_2_3"/>
  <p:tag name="KSO_WM_UNIT_LAYERLEVEL" val="1_1_1"/>
  <p:tag name="KSO_WM_DIAGRAM_GROUP_CODE" val="l1-1"/>
  <p:tag name="KSO_WM_UNIT_FILL_FORE_SCHEMECOLOR_INDEX" val="2"/>
  <p:tag name="KSO_WM_UNIT_FILL_TYPE" val="1"/>
</p:tagLst>
</file>

<file path=ppt/tags/tag76.xml><?xml version="1.0" encoding="utf-8"?>
<p:tagLst xmlns:p="http://schemas.openxmlformats.org/presentationml/2006/main">
  <p:tag name="KSO_WM_TAG_VERSION" val="1.0"/>
  <p:tag name="KSO_WM_BEAUTIFY_FLAG" val="#wm#"/>
  <p:tag name="KSO_WM_TEMPLATE_CATEGORY" val="diagram"/>
  <p:tag name="KSO_WM_TEMPLATE_INDEX" val="20176996"/>
  <p:tag name="KSO_WM_UNIT_TYPE" val="l_h_i"/>
  <p:tag name="KSO_WM_UNIT_INDEX" val="1_1_3"/>
  <p:tag name="KSO_WM_UNIT_ID" val="diagram20176996_1*l_h_i*1_1_3"/>
  <p:tag name="KSO_WM_UNIT_LAYERLEVEL" val="1_1_1"/>
  <p:tag name="KSO_WM_DIAGRAM_GROUP_CODE" val="l1-1"/>
  <p:tag name="KSO_WM_UNIT_FILL_FORE_SCHEMECOLOR_INDEX" val="2"/>
  <p:tag name="KSO_WM_UNIT_FILL_TYPE" val="1"/>
</p:tagLst>
</file>

<file path=ppt/tags/tag77.xml><?xml version="1.0" encoding="utf-8"?>
<p:tagLst xmlns:p="http://schemas.openxmlformats.org/presentationml/2006/main">
  <p:tag name="KSO_WM_TAG_VERSION" val="1.0"/>
  <p:tag name="KSO_WM_BEAUTIFY_FLAG" val="#wm#"/>
  <p:tag name="KSO_WM_TEMPLATE_CATEGORY" val="diagram"/>
  <p:tag name="KSO_WM_TEMPLATE_INDEX" val="20176996"/>
  <p:tag name="KSO_WM_UNIT_TYPE" val="l_h_i"/>
  <p:tag name="KSO_WM_UNIT_INDEX" val="1_3_3"/>
  <p:tag name="KSO_WM_UNIT_ID" val="diagram20176996_1*l_h_i*1_3_3"/>
  <p:tag name="KSO_WM_UNIT_LAYERLEVEL" val="1_1_1"/>
  <p:tag name="KSO_WM_DIAGRAM_GROUP_CODE" val="l1-1"/>
  <p:tag name="KSO_WM_UNIT_FILL_FORE_SCHEMECOLOR_INDEX" val="2"/>
  <p:tag name="KSO_WM_UNIT_FILL_TYPE" val="1"/>
</p:tagLst>
</file>

<file path=ppt/tags/tag78.xml><?xml version="1.0" encoding="utf-8"?>
<p:tagLst xmlns:p="http://schemas.openxmlformats.org/presentationml/2006/main">
  <p:tag name="KSO_WM_TAG_VERSION" val="1.0"/>
  <p:tag name="KSO_WM_BEAUTIFY_FLAG" val="#wm#"/>
  <p:tag name="KSO_WM_TEMPLATE_CATEGORY" val="diagram"/>
  <p:tag name="KSO_WM_TEMPLATE_INDEX" val="20176996"/>
  <p:tag name="KSO_WM_UNIT_TYPE" val="l_h_a"/>
  <p:tag name="KSO_WM_UNIT_INDEX" val="1_1_1"/>
  <p:tag name="KSO_WM_UNIT_ID" val="diagram20176996_1*l_h_a*1_1_1"/>
  <p:tag name="KSO_WM_UNIT_LAYERLEVEL" val="1_1_1"/>
  <p:tag name="KSO_WM_UNIT_VALUE" val="6"/>
  <p:tag name="KSO_WM_UNIT_HIGHLIGHT" val="0"/>
  <p:tag name="KSO_WM_UNIT_COMPATIBLE" val="0"/>
  <p:tag name="KSO_WM_UNIT_CLEAR" val="0"/>
  <p:tag name="KSO_WM_DIAGRAM_GROUP_CODE" val="l1-1"/>
  <p:tag name="KSO_WM_UNIT_PRESET_TEXT" val="PART THREE"/>
  <p:tag name="KSO_WM_UNIT_TEXT_FILL_FORE_SCHEMECOLOR_INDEX" val="5"/>
  <p:tag name="KSO_WM_UNIT_TEXT_FILL_TYPE" val="1"/>
</p:tagLst>
</file>

<file path=ppt/tags/tag79.xml><?xml version="1.0" encoding="utf-8"?>
<p:tagLst xmlns:p="http://schemas.openxmlformats.org/presentationml/2006/main">
  <p:tag name="KSO_WM_TAG_VERSION" val="1.0"/>
  <p:tag name="KSO_WM_BEAUTIFY_FLAG" val="#wm#"/>
  <p:tag name="KSO_WM_TEMPLATE_CATEGORY" val="diagram"/>
  <p:tag name="KSO_WM_TEMPLATE_INDEX" val="20176996"/>
  <p:tag name="KSO_WM_UNIT_TYPE" val="l_h_a"/>
  <p:tag name="KSO_WM_UNIT_INDEX" val="1_2_1"/>
  <p:tag name="KSO_WM_UNIT_ID" val="diagram20176996_1*l_h_a*1_2_1"/>
  <p:tag name="KSO_WM_UNIT_LAYERLEVEL" val="1_1_1"/>
  <p:tag name="KSO_WM_UNIT_VALUE" val="6"/>
  <p:tag name="KSO_WM_UNIT_HIGHLIGHT" val="0"/>
  <p:tag name="KSO_WM_UNIT_COMPATIBLE" val="0"/>
  <p:tag name="KSO_WM_UNIT_CLEAR" val="0"/>
  <p:tag name="KSO_WM_DIAGRAM_GROUP_CODE" val="l1-1"/>
  <p:tag name="KSO_WM_UNIT_PRESET_TEXT" val="PART THREE"/>
  <p:tag name="KSO_WM_UNIT_TEXT_FILL_FORE_SCHEMECOLOR_INDEX" val="10"/>
  <p:tag name="KSO_WM_UNIT_TEXT_FILL_TYPE" val="1"/>
</p:tagLst>
</file>

<file path=ppt/tags/tag8.xml><?xml version="1.0" encoding="utf-8"?>
<p:tagLst xmlns:p="http://schemas.openxmlformats.org/presentationml/2006/main">
  <p:tag name="KSO_WM_TAG_VERSION" val="1.0"/>
  <p:tag name="KSO_WM_BEAUTIFY_FLAG" val="#wm#"/>
  <p:tag name="KSO_WM_TEMPLATE_CATEGORY" val="diagram"/>
  <p:tag name="KSO_WM_TEMPLATE_INDEX" val="160600"/>
  <p:tag name="KSO_WM_UNIT_TYPE" val="m_i"/>
  <p:tag name="KSO_WM_UNIT_INDEX" val="1_5"/>
  <p:tag name="KSO_WM_UNIT_ID" val="diagram160600_3*m_i*1_5"/>
  <p:tag name="KSO_WM_UNIT_CLEAR" val="1"/>
  <p:tag name="KSO_WM_UNIT_LAYERLEVEL" val="1_1"/>
  <p:tag name="KSO_WM_DIAGRAM_GROUP_CODE" val="m1-1"/>
</p:tagLst>
</file>

<file path=ppt/tags/tag80.xml><?xml version="1.0" encoding="utf-8"?>
<p:tagLst xmlns:p="http://schemas.openxmlformats.org/presentationml/2006/main">
  <p:tag name="KSO_WM_TAG_VERSION" val="1.0"/>
  <p:tag name="KSO_WM_BEAUTIFY_FLAG" val="#wm#"/>
  <p:tag name="KSO_WM_TEMPLATE_CATEGORY" val="diagram"/>
  <p:tag name="KSO_WM_TEMPLATE_INDEX" val="20176996"/>
  <p:tag name="KSO_WM_UNIT_TYPE" val="l_h_a"/>
  <p:tag name="KSO_WM_UNIT_INDEX" val="1_3_1"/>
  <p:tag name="KSO_WM_UNIT_ID" val="diagram20176996_1*l_h_a*1_3_1"/>
  <p:tag name="KSO_WM_UNIT_LAYERLEVEL" val="1_1_1"/>
  <p:tag name="KSO_WM_UNIT_VALUE" val="6"/>
  <p:tag name="KSO_WM_UNIT_HIGHLIGHT" val="0"/>
  <p:tag name="KSO_WM_UNIT_COMPATIBLE" val="0"/>
  <p:tag name="KSO_WM_UNIT_CLEAR" val="0"/>
  <p:tag name="KSO_WM_DIAGRAM_GROUP_CODE" val="l1-1"/>
  <p:tag name="KSO_WM_UNIT_PRESET_TEXT" val="PART THREE"/>
  <p:tag name="KSO_WM_UNIT_TEXT_FILL_FORE_SCHEMECOLOR_INDEX" val="7"/>
  <p:tag name="KSO_WM_UNIT_TEXT_FILL_TYPE" val="1"/>
</p:tagLst>
</file>

<file path=ppt/tags/tag81.xml><?xml version="1.0" encoding="utf-8"?>
<p:tagLst xmlns:p="http://schemas.openxmlformats.org/presentationml/2006/main">
  <p:tag name="KSO_WM_TAG_VERSION" val="1.0"/>
  <p:tag name="KSO_WM_BEAUTIFY_FLAG" val="#wm#"/>
  <p:tag name="KSO_WM_TEMPLATE_CATEGORY" val="diagram"/>
  <p:tag name="KSO_WM_TEMPLATE_INDEX" val="20176996"/>
  <p:tag name="KSO_WM_UNIT_TYPE" val="l_h_a"/>
  <p:tag name="KSO_WM_UNIT_INDEX" val="1_4_1"/>
  <p:tag name="KSO_WM_UNIT_ID" val="diagram20176996_1*l_h_a*1_4_1"/>
  <p:tag name="KSO_WM_UNIT_LAYERLEVEL" val="1_1_1"/>
  <p:tag name="KSO_WM_UNIT_VALUE" val="6"/>
  <p:tag name="KSO_WM_UNIT_HIGHLIGHT" val="0"/>
  <p:tag name="KSO_WM_UNIT_COMPATIBLE" val="0"/>
  <p:tag name="KSO_WM_UNIT_CLEAR" val="0"/>
  <p:tag name="KSO_WM_DIAGRAM_GROUP_CODE" val="l1-1"/>
  <p:tag name="KSO_WM_UNIT_PRESET_TEXT" val="PART THREE"/>
  <p:tag name="KSO_WM_UNIT_TEXT_FILL_FORE_SCHEMECOLOR_INDEX" val="9"/>
  <p:tag name="KSO_WM_UNIT_TEXT_FILL_TYPE" val="1"/>
</p:tagLst>
</file>

<file path=ppt/tags/tag82.xml><?xml version="1.0" encoding="utf-8"?>
<p:tagLst xmlns:p="http://schemas.openxmlformats.org/presentationml/2006/main">
  <p:tag name="KSO_WM_TEMPLATE_CATEGORY" val="diagram"/>
  <p:tag name="KSO_WM_TEMPLATE_INDEX" val="20181226"/>
  <p:tag name="KSO_WM_UNIT_TYPE" val="l_i"/>
  <p:tag name="KSO_WM_UNIT_INDEX" val="1_1"/>
  <p:tag name="KSO_WM_UNIT_ID" val="diagram20181226_2*l_i*1_1"/>
  <p:tag name="KSO_WM_UNIT_LAYERLEVEL" val="1_1"/>
  <p:tag name="KSO_WM_BEAUTIFY_FLAG" val="#wm#"/>
  <p:tag name="KSO_WM_TAG_VERSION" val="1.0"/>
  <p:tag name="KSO_WM_DIAGRAM_GROUP_CODE" val="l1-1"/>
  <p:tag name="KSO_WM_UNIT_FILL_FORE_SCHEMECOLOR_INDEX" val="5"/>
  <p:tag name="KSO_WM_UNIT_FILL_TYPE" val="1"/>
  <p:tag name="KSO_WM_UNIT_TEXT_FILL_FORE_SCHEMECOLOR_INDEX" val="13"/>
  <p:tag name="KSO_WM_UNIT_TEXT_FILL_TYPE" val="1"/>
</p:tagLst>
</file>

<file path=ppt/tags/tag83.xml><?xml version="1.0" encoding="utf-8"?>
<p:tagLst xmlns:p="http://schemas.openxmlformats.org/presentationml/2006/main">
  <p:tag name="KSO_WM_TEMPLATE_CATEGORY" val="diagram"/>
  <p:tag name="KSO_WM_TEMPLATE_INDEX" val="20181226"/>
  <p:tag name="KSO_WM_UNIT_TYPE" val="l_h_i"/>
  <p:tag name="KSO_WM_UNIT_INDEX" val="1_3_1"/>
  <p:tag name="KSO_WM_UNIT_ID" val="diagram20181226_2*l_h_i*1_3_1"/>
  <p:tag name="KSO_WM_UNIT_LAYERLEVEL" val="1_1_1"/>
  <p:tag name="KSO_WM_BEAUTIFY_FLAG" val="#wm#"/>
  <p:tag name="KSO_WM_TAG_VERSION" val="1.0"/>
  <p:tag name="KSO_WM_DIAGRAM_GROUP_CODE" val="l1-1"/>
  <p:tag name="KSO_WM_UNIT_FILL_FORE_SCHEMECOLOR_INDEX" val="5"/>
  <p:tag name="KSO_WM_UNIT_FILL_TYPE" val="1"/>
  <p:tag name="KSO_WM_UNIT_TEXT_FILL_FORE_SCHEMECOLOR_INDEX" val="13"/>
  <p:tag name="KSO_WM_UNIT_TEXT_FILL_TYPE" val="1"/>
</p:tagLst>
</file>

<file path=ppt/tags/tag84.xml><?xml version="1.0" encoding="utf-8"?>
<p:tagLst xmlns:p="http://schemas.openxmlformats.org/presentationml/2006/main">
  <p:tag name="KSO_WM_TAG_VERSION" val="1.0"/>
  <p:tag name="KSO_WM_BEAUTIFY_FLAG" val="#wm#"/>
  <p:tag name="KSO_WM_UNIT_TYPE" val="i"/>
  <p:tag name="KSO_WM_UNIT_ID" val="diagram20181226_2*i*2"/>
  <p:tag name="KSO_WM_TEMPLATE_CATEGORY" val="diagram"/>
  <p:tag name="KSO_WM_TEMPLATE_INDEX" val="20181226"/>
  <p:tag name="KSO_WM_UNIT_INDEX" val="2"/>
</p:tagLst>
</file>

<file path=ppt/tags/tag85.xml><?xml version="1.0" encoding="utf-8"?>
<p:tagLst xmlns:p="http://schemas.openxmlformats.org/presentationml/2006/main">
  <p:tag name="KSO_WM_TEMPLATE_CATEGORY" val="diagram"/>
  <p:tag name="KSO_WM_TEMPLATE_INDEX" val="20181226"/>
  <p:tag name="KSO_WM_UNIT_TYPE" val="l_h_i"/>
  <p:tag name="KSO_WM_UNIT_INDEX" val="1_1_1"/>
  <p:tag name="KSO_WM_UNIT_ID" val="diagram20181226_2*l_h_i*1_1_1"/>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86.xml><?xml version="1.0" encoding="utf-8"?>
<p:tagLst xmlns:p="http://schemas.openxmlformats.org/presentationml/2006/main">
  <p:tag name="KSO_WM_TEMPLATE_CATEGORY" val="diagram"/>
  <p:tag name="KSO_WM_TEMPLATE_INDEX" val="20181226"/>
  <p:tag name="KSO_WM_UNIT_TYPE" val="l_h_i"/>
  <p:tag name="KSO_WM_UNIT_INDEX" val="1_1_2"/>
  <p:tag name="KSO_WM_UNIT_ID" val="diagram20181226_2*l_h_i*1_1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87.xml><?xml version="1.0" encoding="utf-8"?>
<p:tagLst xmlns:p="http://schemas.openxmlformats.org/presentationml/2006/main">
  <p:tag name="KSO_WM_TAG_VERSION" val="1.0"/>
  <p:tag name="KSO_WM_BEAUTIFY_FLAG" val="#wm#"/>
  <p:tag name="KSO_WM_UNIT_TYPE" val="i"/>
  <p:tag name="KSO_WM_UNIT_ID" val="diagram20181226_2*i*7"/>
  <p:tag name="KSO_WM_TEMPLATE_CATEGORY" val="diagram"/>
  <p:tag name="KSO_WM_TEMPLATE_INDEX" val="20181226"/>
  <p:tag name="KSO_WM_UNIT_INDEX" val="7"/>
</p:tagLst>
</file>

<file path=ppt/tags/tag88.xml><?xml version="1.0" encoding="utf-8"?>
<p:tagLst xmlns:p="http://schemas.openxmlformats.org/presentationml/2006/main">
  <p:tag name="KSO_WM_TEMPLATE_CATEGORY" val="diagram"/>
  <p:tag name="KSO_WM_TEMPLATE_INDEX" val="20181226"/>
  <p:tag name="KSO_WM_UNIT_TYPE" val="l_h_i"/>
  <p:tag name="KSO_WM_UNIT_INDEX" val="1_2_1"/>
  <p:tag name="KSO_WM_UNIT_ID" val="diagram20181226_2*l_h_i*1_2_1"/>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89.xml><?xml version="1.0" encoding="utf-8"?>
<p:tagLst xmlns:p="http://schemas.openxmlformats.org/presentationml/2006/main">
  <p:tag name="KSO_WM_TEMPLATE_CATEGORY" val="diagram"/>
  <p:tag name="KSO_WM_TEMPLATE_INDEX" val="20181226"/>
  <p:tag name="KSO_WM_UNIT_TYPE" val="l_h_i"/>
  <p:tag name="KSO_WM_UNIT_INDEX" val="1_2_2"/>
  <p:tag name="KSO_WM_UNIT_ID" val="diagram20181226_2*l_h_i*1_2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9.xml><?xml version="1.0" encoding="utf-8"?>
<p:tagLst xmlns:p="http://schemas.openxmlformats.org/presentationml/2006/main">
  <p:tag name="KSO_WM_TAG_VERSION" val="1.0"/>
  <p:tag name="KSO_WM_BEAUTIFY_FLAG" val="#wm#"/>
  <p:tag name="KSO_WM_UNIT_TYPE" val="i"/>
  <p:tag name="KSO_WM_UNIT_ID" val="diagram160600_3*i*15"/>
  <p:tag name="KSO_WM_TEMPLATE_CATEGORY" val="diagram"/>
  <p:tag name="KSO_WM_TEMPLATE_INDEX" val="160600"/>
  <p:tag name="KSO_WM_UNIT_INDEX" val="15"/>
</p:tagLst>
</file>

<file path=ppt/tags/tag90.xml><?xml version="1.0" encoding="utf-8"?>
<p:tagLst xmlns:p="http://schemas.openxmlformats.org/presentationml/2006/main">
  <p:tag name="KSO_WM_TEMPLATE_CATEGORY" val="diagram"/>
  <p:tag name="KSO_WM_TEMPLATE_INDEX" val="20181226"/>
  <p:tag name="KSO_WM_UNIT_TYPE" val="l_h_i"/>
  <p:tag name="KSO_WM_UNIT_INDEX" val="1_3_2"/>
  <p:tag name="KSO_WM_UNIT_ID" val="diagram20181226_2*l_h_i*1_3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91.xml><?xml version="1.0" encoding="utf-8"?>
<p:tagLst xmlns:p="http://schemas.openxmlformats.org/presentationml/2006/main">
  <p:tag name="KSO_WM_TEMPLATE_CATEGORY" val="diagram"/>
  <p:tag name="KSO_WM_TEMPLATE_INDEX" val="20181226"/>
  <p:tag name="KSO_WM_UNIT_TYPE" val="l_h_i"/>
  <p:tag name="KSO_WM_UNIT_INDEX" val="1_3_3"/>
  <p:tag name="KSO_WM_UNIT_ID" val="diagram20181226_2*l_h_i*1_3_3"/>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92.xml><?xml version="1.0" encoding="utf-8"?>
<p:tagLst xmlns:p="http://schemas.openxmlformats.org/presentationml/2006/main">
  <p:tag name="KSO_WM_TAG_VERSION" val="1.0"/>
  <p:tag name="KSO_WM_BEAUTIFY_FLAG" val="#wm#"/>
  <p:tag name="KSO_WM_UNIT_TYPE" val="i"/>
  <p:tag name="KSO_WM_UNIT_ID" val="diagram20181226_2*i*14"/>
  <p:tag name="KSO_WM_TEMPLATE_CATEGORY" val="diagram"/>
  <p:tag name="KSO_WM_TEMPLATE_INDEX" val="20181226"/>
  <p:tag name="KSO_WM_UNIT_INDEX" val="14"/>
</p:tagLst>
</file>

<file path=ppt/tags/tag93.xml><?xml version="1.0" encoding="utf-8"?>
<p:tagLst xmlns:p="http://schemas.openxmlformats.org/presentationml/2006/main">
  <p:tag name="KSO_WM_TEMPLATE_CATEGORY" val="diagram"/>
  <p:tag name="KSO_WM_TEMPLATE_INDEX" val="20181226"/>
  <p:tag name="KSO_WM_UNIT_TYPE" val="l_h_i"/>
  <p:tag name="KSO_WM_UNIT_INDEX" val="1_4_1"/>
  <p:tag name="KSO_WM_UNIT_ID" val="diagram20181226_2*l_h_i*1_4_1"/>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94.xml><?xml version="1.0" encoding="utf-8"?>
<p:tagLst xmlns:p="http://schemas.openxmlformats.org/presentationml/2006/main">
  <p:tag name="KSO_WM_TEMPLATE_CATEGORY" val="diagram"/>
  <p:tag name="KSO_WM_TEMPLATE_INDEX" val="20181226"/>
  <p:tag name="KSO_WM_UNIT_TYPE" val="l_h_i"/>
  <p:tag name="KSO_WM_UNIT_INDEX" val="1_4_2"/>
  <p:tag name="KSO_WM_UNIT_ID" val="diagram20181226_2*l_h_i*1_4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95.xml><?xml version="1.0" encoding="utf-8"?>
<p:tagLst xmlns:p="http://schemas.openxmlformats.org/presentationml/2006/main">
  <p:tag name="KSO_WM_TAG_VERSION" val="1.0"/>
  <p:tag name="KSO_WM_BEAUTIFY_FLAG" val="#wm#"/>
  <p:tag name="KSO_WM_UNIT_TYPE" val="i"/>
  <p:tag name="KSO_WM_UNIT_ID" val="diagram20181226_2*i*19"/>
  <p:tag name="KSO_WM_TEMPLATE_CATEGORY" val="diagram"/>
  <p:tag name="KSO_WM_TEMPLATE_INDEX" val="20181226"/>
  <p:tag name="KSO_WM_UNIT_INDEX" val="19"/>
</p:tagLst>
</file>

<file path=ppt/tags/tag96.xml><?xml version="1.0" encoding="utf-8"?>
<p:tagLst xmlns:p="http://schemas.openxmlformats.org/presentationml/2006/main">
  <p:tag name="KSO_WM_TEMPLATE_CATEGORY" val="diagram"/>
  <p:tag name="KSO_WM_TEMPLATE_INDEX" val="20181226"/>
  <p:tag name="KSO_WM_UNIT_TYPE" val="l_h_i"/>
  <p:tag name="KSO_WM_UNIT_INDEX" val="1_5_1"/>
  <p:tag name="KSO_WM_UNIT_ID" val="diagram20181226_2*l_h_i*1_5_1"/>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97.xml><?xml version="1.0" encoding="utf-8"?>
<p:tagLst xmlns:p="http://schemas.openxmlformats.org/presentationml/2006/main">
  <p:tag name="KSO_WM_TEMPLATE_CATEGORY" val="diagram"/>
  <p:tag name="KSO_WM_TEMPLATE_INDEX" val="20181226"/>
  <p:tag name="KSO_WM_UNIT_TYPE" val="l_h_i"/>
  <p:tag name="KSO_WM_UNIT_INDEX" val="1_5_2"/>
  <p:tag name="KSO_WM_UNIT_ID" val="diagram20181226_2*l_h_i*1_5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98.xml><?xml version="1.0" encoding="utf-8"?>
<p:tagLst xmlns:p="http://schemas.openxmlformats.org/presentationml/2006/main">
  <p:tag name="KSO_WM_TAG_VERSION" val="1.0"/>
  <p:tag name="KSO_WM_BEAUTIFY_FLAG" val="#wm#"/>
  <p:tag name="KSO_WM_UNIT_TYPE" val="i"/>
  <p:tag name="KSO_WM_UNIT_ID" val="diagram20181226_2*i*24"/>
  <p:tag name="KSO_WM_TEMPLATE_CATEGORY" val="diagram"/>
  <p:tag name="KSO_WM_TEMPLATE_INDEX" val="20181226"/>
  <p:tag name="KSO_WM_UNIT_INDEX" val="24"/>
</p:tagLst>
</file>

<file path=ppt/tags/tag99.xml><?xml version="1.0" encoding="utf-8"?>
<p:tagLst xmlns:p="http://schemas.openxmlformats.org/presentationml/2006/main">
  <p:tag name="KSO_WM_TEMPLATE_CATEGORY" val="diagram"/>
  <p:tag name="KSO_WM_TEMPLATE_INDEX" val="20181226"/>
  <p:tag name="KSO_WM_UNIT_TYPE" val="l_i"/>
  <p:tag name="KSO_WM_UNIT_INDEX" val="1_13"/>
  <p:tag name="KSO_WM_UNIT_ID" val="diagram20181226_2*l_i*1_1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lumMod val="75000"/>
          </a:schemeClr>
        </a:solidFill>
        <a:ln w="25400">
          <a:solidFill>
            <a:schemeClr val="accent6">
              <a:lumMod val="40000"/>
              <a:lumOff val="60000"/>
            </a:schemeClr>
          </a:solidFill>
          <a:miter lim="800000"/>
        </a:ln>
      </a:spPr>
      <a:bodyPr anchor="ctr"/>
      <a:lstStyle>
        <a:defPPr algn="ctr">
          <a:defRPr>
            <a:solidFill>
              <a:srgbClr val="FFFFFF"/>
            </a:solidFill>
            <a:latin typeface="宋体" panose="02010600030101010101" pitchFamily="2" charset="-122"/>
            <a:sym typeface="宋体" panose="02010600030101010101" pitchFamily="2" charset="-122"/>
          </a:defRPr>
        </a:defPPr>
      </a:lst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1838</Words>
  <Application>WPS 演示</Application>
  <PresentationFormat>全屏显示(4:3)</PresentationFormat>
  <Paragraphs>238</Paragraphs>
  <Slides>18</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18</vt:i4>
      </vt:variant>
    </vt:vector>
  </HeadingPairs>
  <TitlesOfParts>
    <vt:vector size="35" baseType="lpstr">
      <vt:lpstr>Arial</vt:lpstr>
      <vt:lpstr>宋体</vt:lpstr>
      <vt:lpstr>Wingdings</vt:lpstr>
      <vt:lpstr>Calibri</vt:lpstr>
      <vt:lpstr>Arial Black</vt:lpstr>
      <vt:lpstr>黑体</vt:lpstr>
      <vt:lpstr>微软雅黑</vt:lpstr>
      <vt:lpstr>楷体</vt:lpstr>
      <vt:lpstr>MS PGothic</vt:lpstr>
      <vt:lpstr>Chiller</vt:lpstr>
      <vt:lpstr>Wingdings</vt:lpstr>
      <vt:lpstr>等线</vt:lpstr>
      <vt:lpstr>等线 Light</vt:lpstr>
      <vt:lpstr>汉仪颜楷简</vt:lpstr>
      <vt:lpstr>楷体_GB2312</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AFI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yingzi</dc:creator>
  <cp:lastModifiedBy>放飞%&amp;</cp:lastModifiedBy>
  <cp:revision>374</cp:revision>
  <dcterms:created xsi:type="dcterms:W3CDTF">2011-03-25T03:20:00Z</dcterms:created>
  <dcterms:modified xsi:type="dcterms:W3CDTF">2022-08-05T01:06:50Z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2052-11.1.0.11636</vt:lpwstr>
  </property>
  <property fmtid="{D5CDD505-2E9C-101B-9397-08002B2CF9AE}" pid="3" name="ICV">
    <vt:lpwstr>117EFCDCDE5B49BE9851BD2DEFAD416B</vt:lpwstr>
  </property>
</Properties>
</file>