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slideLayouts/slideLayout15.xml" ContentType="application/vnd.openxmlformats-officedocument.presentationml.slideLayout+xml"/>
  <Override PartName="/ppt/theme/theme4.xml" ContentType="application/vnd.openxmlformats-officedocument.theme+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slideLayouts/slideLayout16.xml" ContentType="application/vnd.openxmlformats-officedocument.presentationml.slideLayout+xml"/>
  <Override PartName="/ppt/theme/theme5.xml" ContentType="application/vnd.openxmlformats-officedocument.theme+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slideLayouts/slideLayout17.xml" ContentType="application/vnd.openxmlformats-officedocument.presentationml.slideLayout+xml"/>
  <Override PartName="/ppt/theme/theme6.xml" ContentType="application/vnd.openxmlformats-officedocument.theme+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slideLayouts/slideLayout18.xml" ContentType="application/vnd.openxmlformats-officedocument.presentationml.slideLayout+xml"/>
  <Override PartName="/ppt/theme/theme7.xml" ContentType="application/vnd.openxmlformats-officedocument.theme+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slideLayouts/slideLayout19.xml" ContentType="application/vnd.openxmlformats-officedocument.presentationml.slideLayout+xml"/>
  <Override PartName="/ppt/theme/theme8.xml" ContentType="application/vnd.openxmlformats-officedocument.theme+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slideLayouts/slideLayout20.xml" ContentType="application/vnd.openxmlformats-officedocument.presentationml.slideLayout+xml"/>
  <Override PartName="/ppt/theme/theme9.xml" ContentType="application/vnd.openxmlformats-officedocument.theme+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slideLayouts/slideLayout21.xml" ContentType="application/vnd.openxmlformats-officedocument.presentationml.slideLayout+xml"/>
  <Override PartName="/ppt/theme/theme10.xml" ContentType="application/vnd.openxmlformats-officedocument.theme+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slideLayouts/slideLayout22.xml" ContentType="application/vnd.openxmlformats-officedocument.presentationml.slideLayout+xml"/>
  <Override PartName="/ppt/theme/theme11.xml" ContentType="application/vnd.openxmlformats-officedocument.theme+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slideLayouts/slideLayout23.xml" ContentType="application/vnd.openxmlformats-officedocument.presentationml.slideLayout+xml"/>
  <Override PartName="/ppt/theme/theme12.xml" ContentType="application/vnd.openxmlformats-officedocument.theme+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slideLayouts/slideLayout24.xml" ContentType="application/vnd.openxmlformats-officedocument.presentationml.slideLayout+xml"/>
  <Override PartName="/ppt/theme/theme13.xml" ContentType="application/vnd.openxmlformats-officedocument.theme+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slideLayouts/slideLayout25.xml" ContentType="application/vnd.openxmlformats-officedocument.presentationml.slideLayout+xml"/>
  <Override PartName="/ppt/theme/theme14.xml" ContentType="application/vnd.openxmlformats-officedocument.theme+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slideLayouts/slideLayout26.xml" ContentType="application/vnd.openxmlformats-officedocument.presentationml.slideLayout+xml"/>
  <Override PartName="/ppt/theme/theme15.xml" ContentType="application/vnd.openxmlformats-officedocument.theme+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slideLayouts/slideLayout27.xml" ContentType="application/vnd.openxmlformats-officedocument.presentationml.slideLayout+xml"/>
  <Override PartName="/ppt/theme/theme16.xml" ContentType="application/vnd.openxmlformats-officedocument.theme+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slideLayouts/slideLayout28.xml" ContentType="application/vnd.openxmlformats-officedocument.presentationml.slideLayout+xml"/>
  <Override PartName="/ppt/theme/theme17.xml" ContentType="application/vnd.openxmlformats-officedocument.theme+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slideLayouts/slideLayout29.xml" ContentType="application/vnd.openxmlformats-officedocument.presentationml.slideLayout+xml"/>
  <Override PartName="/ppt/theme/theme18.xml" ContentType="application/vnd.openxmlformats-officedocument.theme+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slideLayouts/slideLayout30.xml" ContentType="application/vnd.openxmlformats-officedocument.presentationml.slideLayout+xml"/>
  <Override PartName="/ppt/theme/theme19.xml" ContentType="application/vnd.openxmlformats-officedocument.theme+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heme/theme20.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8.xml" ContentType="application/vnd.openxmlformats-officedocument.presentationml.notesSlide+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notesSlides/notesSlide9.xml" ContentType="application/vnd.openxmlformats-officedocument.presentationml.notesSlide+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notesSlides/notesSlide10.xml" ContentType="application/vnd.openxmlformats-officedocument.presentationml.notesSlide+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notesSlides/notesSlide11.xml" ContentType="application/vnd.openxmlformats-officedocument.presentationml.notesSlide+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notesSlides/notesSlide12.xml" ContentType="application/vnd.openxmlformats-officedocument.presentationml.notesSlide+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notesSlides/notesSlide13.xml" ContentType="application/vnd.openxmlformats-officedocument.presentationml.notesSlide+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notesSlides/notesSlide14.xml" ContentType="application/vnd.openxmlformats-officedocument.presentationml.notesSlide+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notesSlides/notesSlide15.xml" ContentType="application/vnd.openxmlformats-officedocument.presentationml.notesSlide+xml"/>
  <Override PartName="/ppt/tags/tag288.xml" ContentType="application/vnd.openxmlformats-officedocument.presentationml.tags+xml"/>
  <Override PartName="/ppt/tags/tag28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notesSlides/notesSlide16.xml" ContentType="application/vnd.openxmlformats-officedocument.presentationml.notesSlide+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notesSlides/notesSlide17.xml" ContentType="application/vnd.openxmlformats-officedocument.presentationml.notesSlide+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notesSlides/notesSlide18.xml" ContentType="application/vnd.openxmlformats-officedocument.presentationml.notesSlide+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0.xml" ContentType="application/vnd.openxmlformats-officedocument.presentationml.tags+xml"/>
  <Override PartName="/ppt/notesSlides/notesSlide19.xml" ContentType="application/vnd.openxmlformats-officedocument.presentationml.notesSlide+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notesSlides/notesSlide20.xml" ContentType="application/vnd.openxmlformats-officedocument.presentationml.notesSlide+xml"/>
  <Override PartName="/ppt/tags/tag319.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notesSlides/notesSlide21.xml" ContentType="application/vnd.openxmlformats-officedocument.presentationml.notesSlide+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notesSlides/notesSlide22.xml" ContentType="application/vnd.openxmlformats-officedocument.presentationml.notesSlide+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 id="2147483663" r:id="rId3"/>
    <p:sldMasterId id="2147483665" r:id="rId4"/>
    <p:sldMasterId id="2147483667" r:id="rId5"/>
    <p:sldMasterId id="2147483669" r:id="rId6"/>
    <p:sldMasterId id="2147483671" r:id="rId7"/>
    <p:sldMasterId id="2147483673" r:id="rId8"/>
    <p:sldMasterId id="2147483675" r:id="rId9"/>
    <p:sldMasterId id="2147483677" r:id="rId10"/>
    <p:sldMasterId id="2147483679" r:id="rId11"/>
    <p:sldMasterId id="2147483681" r:id="rId12"/>
    <p:sldMasterId id="2147483683" r:id="rId13"/>
    <p:sldMasterId id="2147483685" r:id="rId14"/>
    <p:sldMasterId id="2147483687" r:id="rId15"/>
    <p:sldMasterId id="2147483689" r:id="rId16"/>
    <p:sldMasterId id="2147483691" r:id="rId17"/>
    <p:sldMasterId id="2147483693" r:id="rId18"/>
    <p:sldMasterId id="2147483695" r:id="rId19"/>
  </p:sldMasterIdLst>
  <p:notesMasterIdLst>
    <p:notesMasterId r:id="rId77"/>
  </p:notesMasterIdLst>
  <p:sldIdLst>
    <p:sldId id="261" r:id="rId20"/>
    <p:sldId id="393" r:id="rId21"/>
    <p:sldId id="397" r:id="rId22"/>
    <p:sldId id="398" r:id="rId23"/>
    <p:sldId id="399" r:id="rId24"/>
    <p:sldId id="287" r:id="rId25"/>
    <p:sldId id="376" r:id="rId26"/>
    <p:sldId id="375" r:id="rId27"/>
    <p:sldId id="395" r:id="rId28"/>
    <p:sldId id="400" r:id="rId29"/>
    <p:sldId id="394" r:id="rId30"/>
    <p:sldId id="396" r:id="rId31"/>
    <p:sldId id="401" r:id="rId32"/>
    <p:sldId id="402" r:id="rId33"/>
    <p:sldId id="377" r:id="rId34"/>
    <p:sldId id="403" r:id="rId35"/>
    <p:sldId id="404" r:id="rId36"/>
    <p:sldId id="379" r:id="rId37"/>
    <p:sldId id="405" r:id="rId38"/>
    <p:sldId id="406" r:id="rId39"/>
    <p:sldId id="407" r:id="rId40"/>
    <p:sldId id="408" r:id="rId41"/>
    <p:sldId id="409" r:id="rId42"/>
    <p:sldId id="410" r:id="rId43"/>
    <p:sldId id="411" r:id="rId44"/>
    <p:sldId id="412" r:id="rId45"/>
    <p:sldId id="413" r:id="rId46"/>
    <p:sldId id="414" r:id="rId47"/>
    <p:sldId id="415" r:id="rId48"/>
    <p:sldId id="416" r:id="rId49"/>
    <p:sldId id="417" r:id="rId50"/>
    <p:sldId id="418" r:id="rId51"/>
    <p:sldId id="419" r:id="rId52"/>
    <p:sldId id="420" r:id="rId53"/>
    <p:sldId id="421" r:id="rId54"/>
    <p:sldId id="422" r:id="rId55"/>
    <p:sldId id="423" r:id="rId56"/>
    <p:sldId id="424" r:id="rId57"/>
    <p:sldId id="425" r:id="rId58"/>
    <p:sldId id="426" r:id="rId59"/>
    <p:sldId id="427" r:id="rId60"/>
    <p:sldId id="428" r:id="rId61"/>
    <p:sldId id="440" r:id="rId62"/>
    <p:sldId id="439" r:id="rId63"/>
    <p:sldId id="429" r:id="rId64"/>
    <p:sldId id="430" r:id="rId65"/>
    <p:sldId id="441" r:id="rId66"/>
    <p:sldId id="442" r:id="rId67"/>
    <p:sldId id="431" r:id="rId68"/>
    <p:sldId id="432" r:id="rId69"/>
    <p:sldId id="433" r:id="rId70"/>
    <p:sldId id="434" r:id="rId71"/>
    <p:sldId id="435" r:id="rId72"/>
    <p:sldId id="436" r:id="rId73"/>
    <p:sldId id="437" r:id="rId74"/>
    <p:sldId id="443" r:id="rId75"/>
    <p:sldId id="438" r:id="rId76"/>
  </p:sldIdLst>
  <p:sldSz cx="9144000" cy="6858000" type="screen4x3"/>
  <p:notesSz cx="6858000" cy="9144000"/>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6D9F1"/>
    <a:srgbClr val="7DA9DF"/>
    <a:srgbClr val="379EF3"/>
    <a:srgbClr val="EBC8C7"/>
    <a:srgbClr val="DE6087"/>
    <a:srgbClr val="67B5B3"/>
    <a:srgbClr val="D4D745"/>
    <a:srgbClr val="87CF90"/>
    <a:srgbClr val="557AF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度样式 2 - 强调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中度样式 2 - 强调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中度样式 2 - 强调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2838BEF-8BB2-4498-84A7-C5851F593DF1}" styleName="中度样式 4 - 强调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248"/>
    <p:restoredTop sz="94397" autoAdjust="0"/>
  </p:normalViewPr>
  <p:slideViewPr>
    <p:cSldViewPr showGuides="1">
      <p:cViewPr varScale="1">
        <p:scale>
          <a:sx n="67" d="100"/>
          <a:sy n="67" d="100"/>
        </p:scale>
        <p:origin x="1236" y="5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33" cy="72033"/>
</p:viewPr>
</file>

<file path=ppt/_rels/presentation.xml.rels><?xml version="1.0" encoding="UTF-8" standalone="yes"?>
<Relationships xmlns="http://schemas.openxmlformats.org/package/2006/relationships"><Relationship Id="rId26" Type="http://schemas.openxmlformats.org/officeDocument/2006/relationships/slide" Target="slides/slide7.xml"/><Relationship Id="rId21" Type="http://schemas.openxmlformats.org/officeDocument/2006/relationships/slide" Target="slides/slide2.xml"/><Relationship Id="rId42" Type="http://schemas.openxmlformats.org/officeDocument/2006/relationships/slide" Target="slides/slide23.xml"/><Relationship Id="rId47" Type="http://schemas.openxmlformats.org/officeDocument/2006/relationships/slide" Target="slides/slide28.xml"/><Relationship Id="rId63" Type="http://schemas.openxmlformats.org/officeDocument/2006/relationships/slide" Target="slides/slide44.xml"/><Relationship Id="rId68" Type="http://schemas.openxmlformats.org/officeDocument/2006/relationships/slide" Target="slides/slide49.xml"/><Relationship Id="rId16" Type="http://schemas.openxmlformats.org/officeDocument/2006/relationships/slideMaster" Target="slideMasters/slideMaster16.xml"/><Relationship Id="rId11" Type="http://schemas.openxmlformats.org/officeDocument/2006/relationships/slideMaster" Target="slideMasters/slideMaster11.xml"/><Relationship Id="rId32" Type="http://schemas.openxmlformats.org/officeDocument/2006/relationships/slide" Target="slides/slide13.xml"/><Relationship Id="rId37" Type="http://schemas.openxmlformats.org/officeDocument/2006/relationships/slide" Target="slides/slide18.xml"/><Relationship Id="rId53" Type="http://schemas.openxmlformats.org/officeDocument/2006/relationships/slide" Target="slides/slide34.xml"/><Relationship Id="rId58" Type="http://schemas.openxmlformats.org/officeDocument/2006/relationships/slide" Target="slides/slide39.xml"/><Relationship Id="rId74" Type="http://schemas.openxmlformats.org/officeDocument/2006/relationships/slide" Target="slides/slide55.xml"/><Relationship Id="rId79" Type="http://schemas.openxmlformats.org/officeDocument/2006/relationships/viewProps" Target="viewProps.xml"/><Relationship Id="rId5" Type="http://schemas.openxmlformats.org/officeDocument/2006/relationships/slideMaster" Target="slideMasters/slideMaster5.xml"/><Relationship Id="rId61" Type="http://schemas.openxmlformats.org/officeDocument/2006/relationships/slide" Target="slides/slide42.xml"/><Relationship Id="rId19" Type="http://schemas.openxmlformats.org/officeDocument/2006/relationships/slideMaster" Target="slideMasters/slideMaster19.xml"/><Relationship Id="rId14" Type="http://schemas.openxmlformats.org/officeDocument/2006/relationships/slideMaster" Target="slideMasters/slideMaster14.xml"/><Relationship Id="rId22" Type="http://schemas.openxmlformats.org/officeDocument/2006/relationships/slide" Target="slides/slide3.xml"/><Relationship Id="rId27" Type="http://schemas.openxmlformats.org/officeDocument/2006/relationships/slide" Target="slides/slide8.xml"/><Relationship Id="rId30" Type="http://schemas.openxmlformats.org/officeDocument/2006/relationships/slide" Target="slides/slide11.xml"/><Relationship Id="rId35" Type="http://schemas.openxmlformats.org/officeDocument/2006/relationships/slide" Target="slides/slide16.xml"/><Relationship Id="rId43" Type="http://schemas.openxmlformats.org/officeDocument/2006/relationships/slide" Target="slides/slide24.xml"/><Relationship Id="rId48" Type="http://schemas.openxmlformats.org/officeDocument/2006/relationships/slide" Target="slides/slide29.xml"/><Relationship Id="rId56" Type="http://schemas.openxmlformats.org/officeDocument/2006/relationships/slide" Target="slides/slide37.xml"/><Relationship Id="rId64" Type="http://schemas.openxmlformats.org/officeDocument/2006/relationships/slide" Target="slides/slide45.xml"/><Relationship Id="rId69" Type="http://schemas.openxmlformats.org/officeDocument/2006/relationships/slide" Target="slides/slide50.xml"/><Relationship Id="rId77" Type="http://schemas.openxmlformats.org/officeDocument/2006/relationships/notesMaster" Target="notesMasters/notesMaster1.xml"/><Relationship Id="rId8" Type="http://schemas.openxmlformats.org/officeDocument/2006/relationships/slideMaster" Target="slideMasters/slideMaster8.xml"/><Relationship Id="rId51" Type="http://schemas.openxmlformats.org/officeDocument/2006/relationships/slide" Target="slides/slide32.xml"/><Relationship Id="rId72" Type="http://schemas.openxmlformats.org/officeDocument/2006/relationships/slide" Target="slides/slide53.xml"/><Relationship Id="rId80" Type="http://schemas.openxmlformats.org/officeDocument/2006/relationships/theme" Target="theme/theme1.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 Target="slides/slide6.xml"/><Relationship Id="rId33" Type="http://schemas.openxmlformats.org/officeDocument/2006/relationships/slide" Target="slides/slide14.xml"/><Relationship Id="rId38" Type="http://schemas.openxmlformats.org/officeDocument/2006/relationships/slide" Target="slides/slide19.xml"/><Relationship Id="rId46" Type="http://schemas.openxmlformats.org/officeDocument/2006/relationships/slide" Target="slides/slide27.xml"/><Relationship Id="rId59" Type="http://schemas.openxmlformats.org/officeDocument/2006/relationships/slide" Target="slides/slide40.xml"/><Relationship Id="rId67" Type="http://schemas.openxmlformats.org/officeDocument/2006/relationships/slide" Target="slides/slide48.xml"/><Relationship Id="rId20" Type="http://schemas.openxmlformats.org/officeDocument/2006/relationships/slide" Target="slides/slide1.xml"/><Relationship Id="rId41" Type="http://schemas.openxmlformats.org/officeDocument/2006/relationships/slide" Target="slides/slide22.xml"/><Relationship Id="rId54" Type="http://schemas.openxmlformats.org/officeDocument/2006/relationships/slide" Target="slides/slide35.xml"/><Relationship Id="rId62" Type="http://schemas.openxmlformats.org/officeDocument/2006/relationships/slide" Target="slides/slide43.xml"/><Relationship Id="rId70" Type="http://schemas.openxmlformats.org/officeDocument/2006/relationships/slide" Target="slides/slide51.xml"/><Relationship Id="rId75" Type="http://schemas.openxmlformats.org/officeDocument/2006/relationships/slide" Target="slides/slide56.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Master" Target="slideMasters/slideMaster15.xml"/><Relationship Id="rId23" Type="http://schemas.openxmlformats.org/officeDocument/2006/relationships/slide" Target="slides/slide4.xml"/><Relationship Id="rId28" Type="http://schemas.openxmlformats.org/officeDocument/2006/relationships/slide" Target="slides/slide9.xml"/><Relationship Id="rId36" Type="http://schemas.openxmlformats.org/officeDocument/2006/relationships/slide" Target="slides/slide17.xml"/><Relationship Id="rId49" Type="http://schemas.openxmlformats.org/officeDocument/2006/relationships/slide" Target="slides/slide30.xml"/><Relationship Id="rId57" Type="http://schemas.openxmlformats.org/officeDocument/2006/relationships/slide" Target="slides/slide38.xml"/><Relationship Id="rId10" Type="http://schemas.openxmlformats.org/officeDocument/2006/relationships/slideMaster" Target="slideMasters/slideMaster10.xml"/><Relationship Id="rId31" Type="http://schemas.openxmlformats.org/officeDocument/2006/relationships/slide" Target="slides/slide12.xml"/><Relationship Id="rId44" Type="http://schemas.openxmlformats.org/officeDocument/2006/relationships/slide" Target="slides/slide25.xml"/><Relationship Id="rId52" Type="http://schemas.openxmlformats.org/officeDocument/2006/relationships/slide" Target="slides/slide33.xml"/><Relationship Id="rId60" Type="http://schemas.openxmlformats.org/officeDocument/2006/relationships/slide" Target="slides/slide41.xml"/><Relationship Id="rId65" Type="http://schemas.openxmlformats.org/officeDocument/2006/relationships/slide" Target="slides/slide46.xml"/><Relationship Id="rId73" Type="http://schemas.openxmlformats.org/officeDocument/2006/relationships/slide" Target="slides/slide54.xml"/><Relationship Id="rId78" Type="http://schemas.openxmlformats.org/officeDocument/2006/relationships/presProps" Target="presProps.xml"/><Relationship Id="rId81"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Master" Target="slideMasters/slideMaster9.xml"/><Relationship Id="rId13" Type="http://schemas.openxmlformats.org/officeDocument/2006/relationships/slideMaster" Target="slideMasters/slideMaster13.xml"/><Relationship Id="rId18" Type="http://schemas.openxmlformats.org/officeDocument/2006/relationships/slideMaster" Target="slideMasters/slideMaster18.xml"/><Relationship Id="rId39" Type="http://schemas.openxmlformats.org/officeDocument/2006/relationships/slide" Target="slides/slide20.xml"/><Relationship Id="rId34" Type="http://schemas.openxmlformats.org/officeDocument/2006/relationships/slide" Target="slides/slide15.xml"/><Relationship Id="rId50" Type="http://schemas.openxmlformats.org/officeDocument/2006/relationships/slide" Target="slides/slide31.xml"/><Relationship Id="rId55" Type="http://schemas.openxmlformats.org/officeDocument/2006/relationships/slide" Target="slides/slide36.xml"/><Relationship Id="rId76" Type="http://schemas.openxmlformats.org/officeDocument/2006/relationships/slide" Target="slides/slide57.xml"/><Relationship Id="rId7" Type="http://schemas.openxmlformats.org/officeDocument/2006/relationships/slideMaster" Target="slideMasters/slideMaster7.xml"/><Relationship Id="rId71" Type="http://schemas.openxmlformats.org/officeDocument/2006/relationships/slide" Target="slides/slide52.xml"/><Relationship Id="rId2" Type="http://schemas.openxmlformats.org/officeDocument/2006/relationships/slideMaster" Target="slideMasters/slideMaster2.xml"/><Relationship Id="rId29" Type="http://schemas.openxmlformats.org/officeDocument/2006/relationships/slide" Target="slides/slide10.xml"/><Relationship Id="rId24" Type="http://schemas.openxmlformats.org/officeDocument/2006/relationships/slide" Target="slides/slide5.xml"/><Relationship Id="rId40" Type="http://schemas.openxmlformats.org/officeDocument/2006/relationships/slide" Target="slides/slide21.xml"/><Relationship Id="rId45" Type="http://schemas.openxmlformats.org/officeDocument/2006/relationships/slide" Target="slides/slide26.xml"/><Relationship Id="rId66" Type="http://schemas.openxmlformats.org/officeDocument/2006/relationships/slide" Target="slides/slide47.xml"/></Relationships>
</file>

<file path=ppt/diagrams/_rels/data1.xml.rels><?xml version="1.0" encoding="UTF-8" standalone="yes"?>
<Relationships xmlns="http://schemas.openxmlformats.org/package/2006/relationships"><Relationship Id="rId1" Type="http://schemas.openxmlformats.org/officeDocument/2006/relationships/image" Target="../media/image10.jpeg"/></Relationships>
</file>

<file path=ppt/diagrams/_rels/drawing1.xml.rels><?xml version="1.0" encoding="UTF-8" standalone="yes"?>
<Relationships xmlns="http://schemas.openxmlformats.org/package/2006/relationships"><Relationship Id="rId1" Type="http://schemas.openxmlformats.org/officeDocument/2006/relationships/image" Target="../media/image10.jpeg"/></Relationships>
</file>

<file path=ppt/diagrams/colors1.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23E70D0-6437-48D3-B944-D1CDA814702F}" type="doc">
      <dgm:prSet loTypeId="urn:microsoft.com/office/officeart/2005/8/layout/radial2#1" loCatId="relationship" qsTypeId="urn:microsoft.com/office/officeart/2005/8/quickstyle/simple5" qsCatId="simple" csTypeId="urn:microsoft.com/office/officeart/2005/8/colors/accent0_2" csCatId="mainScheme" phldr="1"/>
      <dgm:spPr/>
      <dgm:t>
        <a:bodyPr/>
        <a:lstStyle/>
        <a:p>
          <a:endParaRPr lang="zh-CN" altLang="en-US"/>
        </a:p>
      </dgm:t>
    </dgm:pt>
    <dgm:pt modelId="{1396180B-491E-453E-BF2D-376FCB9AF218}">
      <dgm:prSet phldrT="[文本]"/>
      <dgm:spPr/>
      <dgm:t>
        <a:bodyPr/>
        <a:lstStyle/>
        <a:p>
          <a:r>
            <a:rPr lang="zh-CN" altLang="en-US" dirty="0">
              <a:solidFill>
                <a:srgbClr val="FF0000"/>
              </a:solidFill>
            </a:rPr>
            <a:t>内容</a:t>
          </a:r>
        </a:p>
      </dgm:t>
    </dgm:pt>
    <dgm:pt modelId="{5089AE53-D55E-466D-B5CF-DB97593CDBE9}" type="sibTrans" cxnId="{5FEC1D7D-5749-4F2D-A86F-F503CE01F722}">
      <dgm:prSet/>
      <dgm:spPr/>
      <dgm:t>
        <a:bodyPr/>
        <a:lstStyle/>
        <a:p>
          <a:endParaRPr lang="zh-CN" altLang="en-US"/>
        </a:p>
      </dgm:t>
    </dgm:pt>
    <dgm:pt modelId="{089DBE57-E30A-49D9-BE57-F90550D1F116}" type="parTrans" cxnId="{5FEC1D7D-5749-4F2D-A86F-F503CE01F722}">
      <dgm:prSet/>
      <dgm:spPr/>
      <dgm:t>
        <a:bodyPr/>
        <a:lstStyle/>
        <a:p>
          <a:endParaRPr lang="zh-CN" altLang="en-US"/>
        </a:p>
      </dgm:t>
    </dgm:pt>
    <dgm:pt modelId="{3A089953-622C-48AE-9707-926EEB38FAD5}">
      <dgm:prSet phldrT="[文本]"/>
      <dgm:spPr/>
      <dgm:t>
        <a:bodyPr/>
        <a:lstStyle/>
        <a:p>
          <a:r>
            <a:rPr lang="zh-CN" altLang="en-US" dirty="0">
              <a:solidFill>
                <a:schemeClr val="accent1"/>
              </a:solidFill>
            </a:rPr>
            <a:t>表达形式</a:t>
          </a:r>
        </a:p>
      </dgm:t>
    </dgm:pt>
    <dgm:pt modelId="{B9A8B897-6987-44C6-A656-AA7FC10088DB}" type="sibTrans" cxnId="{14124194-548E-4AB3-948E-2673AC172F8C}">
      <dgm:prSet/>
      <dgm:spPr/>
      <dgm:t>
        <a:bodyPr/>
        <a:lstStyle/>
        <a:p>
          <a:endParaRPr lang="zh-CN" altLang="en-US"/>
        </a:p>
      </dgm:t>
    </dgm:pt>
    <dgm:pt modelId="{F4DFC75D-9028-498F-8231-204E1C2F8B25}" type="parTrans" cxnId="{14124194-548E-4AB3-948E-2673AC172F8C}">
      <dgm:prSet/>
      <dgm:spPr/>
      <dgm:t>
        <a:bodyPr/>
        <a:lstStyle/>
        <a:p>
          <a:endParaRPr lang="zh-CN" altLang="en-US"/>
        </a:p>
      </dgm:t>
    </dgm:pt>
    <dgm:pt modelId="{F2C9D1DD-D7AE-428F-83CB-566137E7F998}" type="pres">
      <dgm:prSet presAssocID="{023E70D0-6437-48D3-B944-D1CDA814702F}" presName="composite" presStyleCnt="0">
        <dgm:presLayoutVars>
          <dgm:chMax val="5"/>
          <dgm:dir/>
          <dgm:animLvl val="ctr"/>
          <dgm:resizeHandles val="exact"/>
        </dgm:presLayoutVars>
      </dgm:prSet>
      <dgm:spPr/>
    </dgm:pt>
    <dgm:pt modelId="{47AB774F-7EC6-4179-8A10-B744B9E1D4DA}" type="pres">
      <dgm:prSet presAssocID="{023E70D0-6437-48D3-B944-D1CDA814702F}" presName="cycle" presStyleCnt="0"/>
      <dgm:spPr/>
    </dgm:pt>
    <dgm:pt modelId="{AA440C69-B02C-4D4C-B509-39A7407E40D2}" type="pres">
      <dgm:prSet presAssocID="{023E70D0-6437-48D3-B944-D1CDA814702F}" presName="centerShape" presStyleCnt="0"/>
      <dgm:spPr/>
    </dgm:pt>
    <dgm:pt modelId="{1AD9EE24-A00A-4393-BD2F-F2FB44A2A32C}" type="pres">
      <dgm:prSet presAssocID="{023E70D0-6437-48D3-B944-D1CDA814702F}" presName="connSite" presStyleLbl="node1" presStyleIdx="0" presStyleCnt="3"/>
      <dgm:spPr/>
    </dgm:pt>
    <dgm:pt modelId="{1EED77C9-BB68-48FD-8BB9-01191CC043CA}" type="pres">
      <dgm:prSet presAssocID="{023E70D0-6437-48D3-B944-D1CDA814702F}" presName="visible" presStyleLbl="node1" presStyleIdx="0" presStyleCnt="3" custScaleX="214389" custScaleY="202491" custLinFactNeighborX="-3377" custLinFactNeighborY="-53154"/>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a:stretch>
        </a:blipFill>
      </dgm:spPr>
    </dgm:pt>
    <dgm:pt modelId="{11127C5D-37D2-4A0A-A421-FE3E68663B8A}" type="pres">
      <dgm:prSet presAssocID="{089DBE57-E30A-49D9-BE57-F90550D1F116}" presName="Name25" presStyleLbl="parChTrans1D1" presStyleIdx="0" presStyleCnt="2"/>
      <dgm:spPr/>
    </dgm:pt>
    <dgm:pt modelId="{37A669A2-17E0-40E5-A3E0-2AEAAC258A9B}" type="pres">
      <dgm:prSet presAssocID="{1396180B-491E-453E-BF2D-376FCB9AF218}" presName="node" presStyleCnt="0"/>
      <dgm:spPr/>
    </dgm:pt>
    <dgm:pt modelId="{0FBA8468-8C4C-49D0-BE55-2D8E9FA5C520}" type="pres">
      <dgm:prSet presAssocID="{1396180B-491E-453E-BF2D-376FCB9AF218}" presName="parentNode" presStyleLbl="node1" presStyleIdx="1" presStyleCnt="3" custScaleX="194122" custScaleY="195082" custLinFactY="-132307" custLinFactNeighborX="52312" custLinFactNeighborY="-200000">
        <dgm:presLayoutVars>
          <dgm:chMax val="1"/>
          <dgm:bulletEnabled val="1"/>
        </dgm:presLayoutVars>
      </dgm:prSet>
      <dgm:spPr/>
    </dgm:pt>
    <dgm:pt modelId="{BE416EED-7393-4E0B-B253-72AC6AD6AFDA}" type="pres">
      <dgm:prSet presAssocID="{1396180B-491E-453E-BF2D-376FCB9AF218}" presName="childNode" presStyleLbl="revTx" presStyleIdx="0" presStyleCnt="0">
        <dgm:presLayoutVars>
          <dgm:bulletEnabled val="1"/>
        </dgm:presLayoutVars>
      </dgm:prSet>
      <dgm:spPr/>
    </dgm:pt>
    <dgm:pt modelId="{903DDEAE-DFBD-4A57-8BB0-89496E51951F}" type="pres">
      <dgm:prSet presAssocID="{F4DFC75D-9028-498F-8231-204E1C2F8B25}" presName="Name25" presStyleLbl="parChTrans1D1" presStyleIdx="1" presStyleCnt="2"/>
      <dgm:spPr/>
    </dgm:pt>
    <dgm:pt modelId="{8E5F170C-EC37-4CF0-933B-77B58CE75967}" type="pres">
      <dgm:prSet presAssocID="{3A089953-622C-48AE-9707-926EEB38FAD5}" presName="node" presStyleCnt="0"/>
      <dgm:spPr/>
    </dgm:pt>
    <dgm:pt modelId="{8C3C66A4-8D99-4B17-9415-D31996A9A380}" type="pres">
      <dgm:prSet presAssocID="{3A089953-622C-48AE-9707-926EEB38FAD5}" presName="parentNode" presStyleLbl="node1" presStyleIdx="2" presStyleCnt="3" custScaleX="196439" custScaleY="196440" custLinFactY="100000" custLinFactNeighborX="52378" custLinFactNeighborY="125774">
        <dgm:presLayoutVars>
          <dgm:chMax val="1"/>
          <dgm:bulletEnabled val="1"/>
        </dgm:presLayoutVars>
      </dgm:prSet>
      <dgm:spPr/>
    </dgm:pt>
    <dgm:pt modelId="{6C7BA8DE-B188-45C7-8C7F-E17580104068}" type="pres">
      <dgm:prSet presAssocID="{3A089953-622C-48AE-9707-926EEB38FAD5}" presName="childNode" presStyleLbl="revTx" presStyleIdx="0" presStyleCnt="0">
        <dgm:presLayoutVars>
          <dgm:bulletEnabled val="1"/>
        </dgm:presLayoutVars>
      </dgm:prSet>
      <dgm:spPr/>
    </dgm:pt>
  </dgm:ptLst>
  <dgm:cxnLst>
    <dgm:cxn modelId="{AA900C65-23E1-441B-BD19-A97C23A6740B}" type="presOf" srcId="{1396180B-491E-453E-BF2D-376FCB9AF218}" destId="{0FBA8468-8C4C-49D0-BE55-2D8E9FA5C520}" srcOrd="0" destOrd="0" presId="urn:microsoft.com/office/officeart/2005/8/layout/radial2#1"/>
    <dgm:cxn modelId="{13715052-E705-4CEC-A271-2A51C384D52A}" type="presOf" srcId="{089DBE57-E30A-49D9-BE57-F90550D1F116}" destId="{11127C5D-37D2-4A0A-A421-FE3E68663B8A}" srcOrd="0" destOrd="0" presId="urn:microsoft.com/office/officeart/2005/8/layout/radial2#1"/>
    <dgm:cxn modelId="{5FEC1D7D-5749-4F2D-A86F-F503CE01F722}" srcId="{023E70D0-6437-48D3-B944-D1CDA814702F}" destId="{1396180B-491E-453E-BF2D-376FCB9AF218}" srcOrd="0" destOrd="0" parTransId="{089DBE57-E30A-49D9-BE57-F90550D1F116}" sibTransId="{5089AE53-D55E-466D-B5CF-DB97593CDBE9}"/>
    <dgm:cxn modelId="{9EA3A291-B4FF-45CA-85AA-F25479F6B073}" type="presOf" srcId="{3A089953-622C-48AE-9707-926EEB38FAD5}" destId="{8C3C66A4-8D99-4B17-9415-D31996A9A380}" srcOrd="0" destOrd="0" presId="urn:microsoft.com/office/officeart/2005/8/layout/radial2#1"/>
    <dgm:cxn modelId="{14124194-548E-4AB3-948E-2673AC172F8C}" srcId="{023E70D0-6437-48D3-B944-D1CDA814702F}" destId="{3A089953-622C-48AE-9707-926EEB38FAD5}" srcOrd="1" destOrd="0" parTransId="{F4DFC75D-9028-498F-8231-204E1C2F8B25}" sibTransId="{B9A8B897-6987-44C6-A656-AA7FC10088DB}"/>
    <dgm:cxn modelId="{55F618AB-4BB2-42BE-8919-10DDD2781BD2}" type="presOf" srcId="{023E70D0-6437-48D3-B944-D1CDA814702F}" destId="{F2C9D1DD-D7AE-428F-83CB-566137E7F998}" srcOrd="0" destOrd="0" presId="urn:microsoft.com/office/officeart/2005/8/layout/radial2#1"/>
    <dgm:cxn modelId="{6404B6B0-B473-4124-A204-31678DFE4CDF}" type="presOf" srcId="{F4DFC75D-9028-498F-8231-204E1C2F8B25}" destId="{903DDEAE-DFBD-4A57-8BB0-89496E51951F}" srcOrd="0" destOrd="0" presId="urn:microsoft.com/office/officeart/2005/8/layout/radial2#1"/>
    <dgm:cxn modelId="{04745CB6-C36D-4D69-B072-9A13A86A12E0}" type="presParOf" srcId="{F2C9D1DD-D7AE-428F-83CB-566137E7F998}" destId="{47AB774F-7EC6-4179-8A10-B744B9E1D4DA}" srcOrd="0" destOrd="0" presId="urn:microsoft.com/office/officeart/2005/8/layout/radial2#1"/>
    <dgm:cxn modelId="{E46C082C-E2C4-4292-9F0D-3C1EA6CD6C36}" type="presParOf" srcId="{47AB774F-7EC6-4179-8A10-B744B9E1D4DA}" destId="{AA440C69-B02C-4D4C-B509-39A7407E40D2}" srcOrd="0" destOrd="0" presId="urn:microsoft.com/office/officeart/2005/8/layout/radial2#1"/>
    <dgm:cxn modelId="{AA909404-D835-4E50-8B1D-ABC597A9C70A}" type="presParOf" srcId="{AA440C69-B02C-4D4C-B509-39A7407E40D2}" destId="{1AD9EE24-A00A-4393-BD2F-F2FB44A2A32C}" srcOrd="0" destOrd="0" presId="urn:microsoft.com/office/officeart/2005/8/layout/radial2#1"/>
    <dgm:cxn modelId="{BA154598-E548-4219-9F5F-993A05CDA06D}" type="presParOf" srcId="{AA440C69-B02C-4D4C-B509-39A7407E40D2}" destId="{1EED77C9-BB68-48FD-8BB9-01191CC043CA}" srcOrd="1" destOrd="0" presId="urn:microsoft.com/office/officeart/2005/8/layout/radial2#1"/>
    <dgm:cxn modelId="{9FBEF6F0-52AD-4863-B795-56840B3815B7}" type="presParOf" srcId="{47AB774F-7EC6-4179-8A10-B744B9E1D4DA}" destId="{11127C5D-37D2-4A0A-A421-FE3E68663B8A}" srcOrd="1" destOrd="0" presId="urn:microsoft.com/office/officeart/2005/8/layout/radial2#1"/>
    <dgm:cxn modelId="{B3B3AF77-0766-4B9D-ABAE-4A93CB653E0E}" type="presParOf" srcId="{47AB774F-7EC6-4179-8A10-B744B9E1D4DA}" destId="{37A669A2-17E0-40E5-A3E0-2AEAAC258A9B}" srcOrd="2" destOrd="0" presId="urn:microsoft.com/office/officeart/2005/8/layout/radial2#1"/>
    <dgm:cxn modelId="{CD7CF9C9-78F8-4C6D-9D1E-3AA211E05468}" type="presParOf" srcId="{37A669A2-17E0-40E5-A3E0-2AEAAC258A9B}" destId="{0FBA8468-8C4C-49D0-BE55-2D8E9FA5C520}" srcOrd="0" destOrd="0" presId="urn:microsoft.com/office/officeart/2005/8/layout/radial2#1"/>
    <dgm:cxn modelId="{71B86FA0-38E1-4612-B88A-8722156D3E0D}" type="presParOf" srcId="{37A669A2-17E0-40E5-A3E0-2AEAAC258A9B}" destId="{BE416EED-7393-4E0B-B253-72AC6AD6AFDA}" srcOrd="1" destOrd="0" presId="urn:microsoft.com/office/officeart/2005/8/layout/radial2#1"/>
    <dgm:cxn modelId="{8C99907E-2F47-4D7B-ADDE-8EFE4D8CD4E4}" type="presParOf" srcId="{47AB774F-7EC6-4179-8A10-B744B9E1D4DA}" destId="{903DDEAE-DFBD-4A57-8BB0-89496E51951F}" srcOrd="3" destOrd="0" presId="urn:microsoft.com/office/officeart/2005/8/layout/radial2#1"/>
    <dgm:cxn modelId="{4B6FCC8E-7733-4316-BBBF-832E54BC650F}" type="presParOf" srcId="{47AB774F-7EC6-4179-8A10-B744B9E1D4DA}" destId="{8E5F170C-EC37-4CF0-933B-77B58CE75967}" srcOrd="4" destOrd="0" presId="urn:microsoft.com/office/officeart/2005/8/layout/radial2#1"/>
    <dgm:cxn modelId="{3BA15446-EACB-4225-A52C-8524C0EA0951}" type="presParOf" srcId="{8E5F170C-EC37-4CF0-933B-77B58CE75967}" destId="{8C3C66A4-8D99-4B17-9415-D31996A9A380}" srcOrd="0" destOrd="0" presId="urn:microsoft.com/office/officeart/2005/8/layout/radial2#1"/>
    <dgm:cxn modelId="{4C6F3572-D373-436A-BC0F-80A26B47B07A}" type="presParOf" srcId="{8E5F170C-EC37-4CF0-933B-77B58CE75967}" destId="{6C7BA8DE-B188-45C7-8C7F-E17580104068}" srcOrd="1" destOrd="0" presId="urn:microsoft.com/office/officeart/2005/8/layout/radial2#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47DECE6-1374-412D-916D-48022BB8987D}" type="doc">
      <dgm:prSet loTypeId="urn:microsoft.com/office/officeart/2005/8/layout/process1" loCatId="process" qsTypeId="urn:microsoft.com/office/officeart/2005/8/quickstyle/simple1" qsCatId="simple" csTypeId="urn:microsoft.com/office/officeart/2005/8/colors/colorful3" csCatId="colorful" phldr="1"/>
      <dgm:spPr/>
    </dgm:pt>
    <dgm:pt modelId="{DFAC5AE9-778F-47D3-81D6-0C31E2BF8D56}">
      <dgm:prSet phldrT="[文本]" custT="1"/>
      <dgm:spPr/>
      <dgm:t>
        <a:bodyPr/>
        <a:lstStyle/>
        <a:p>
          <a:pPr algn="l"/>
          <a:r>
            <a:rPr lang="zh-CN" altLang="en-US" sz="2000" b="1" dirty="0"/>
            <a:t>②</a:t>
          </a:r>
          <a:r>
            <a:rPr lang="zh-CN" sz="2000" b="1" dirty="0"/>
            <a:t>铺垫背景</a:t>
          </a:r>
          <a:endParaRPr lang="en-US" altLang="zh-CN" sz="2000" b="1" dirty="0"/>
        </a:p>
        <a:p>
          <a:pPr algn="ctr"/>
          <a:r>
            <a:rPr lang="zh-CN" sz="1800" dirty="0"/>
            <a:t>开篇以轻柔或激情或愤怒的口吻讲述现实正在发生事情，将听众的情绪调动起来，走入情境，进入角色。如莫言的《优秀的文学没有国界》以“本来不参加这个会议”，“听妻子话，我来了”（原文选自：</a:t>
          </a:r>
          <a:r>
            <a:rPr lang="en-US" sz="1800" dirty="0"/>
            <a:t>2009</a:t>
          </a:r>
          <a:r>
            <a:rPr lang="zh-CN" sz="1800" dirty="0"/>
            <a:t>年度莫言在法兰克福书展“感知中国”论坛上的演讲）作为开场，平和亲切像唠嗑。</a:t>
          </a:r>
          <a:endParaRPr lang="zh-CN" altLang="en-US" sz="1800" dirty="0"/>
        </a:p>
      </dgm:t>
    </dgm:pt>
    <dgm:pt modelId="{7E5B4AF9-6815-4F9D-8641-DE109CE339E2}" type="parTrans" cxnId="{C4E4A4C0-8FCA-4721-864A-EFB1416B5F62}">
      <dgm:prSet/>
      <dgm:spPr/>
      <dgm:t>
        <a:bodyPr/>
        <a:lstStyle/>
        <a:p>
          <a:endParaRPr lang="zh-CN" altLang="en-US"/>
        </a:p>
      </dgm:t>
    </dgm:pt>
    <dgm:pt modelId="{8818043D-B6E1-4DA7-B4A6-C015CDFF640F}" type="sibTrans" cxnId="{C4E4A4C0-8FCA-4721-864A-EFB1416B5F62}">
      <dgm:prSet/>
      <dgm:spPr/>
      <dgm:t>
        <a:bodyPr/>
        <a:lstStyle/>
        <a:p>
          <a:endParaRPr lang="zh-CN" altLang="en-US"/>
        </a:p>
      </dgm:t>
    </dgm:pt>
    <dgm:pt modelId="{54807E69-F56A-4BFF-8815-A53E218D03A0}">
      <dgm:prSet phldrT="[文本]" custT="1"/>
      <dgm:spPr/>
      <dgm:t>
        <a:bodyPr/>
        <a:lstStyle/>
        <a:p>
          <a:pPr algn="l"/>
          <a:r>
            <a:rPr lang="zh-CN" altLang="en-US" sz="2000" b="1"/>
            <a:t>③</a:t>
          </a:r>
          <a:r>
            <a:rPr lang="zh-CN" sz="2000" b="1"/>
            <a:t>提问深思</a:t>
          </a:r>
          <a:endParaRPr lang="en-US" altLang="zh-CN" sz="2000" b="1"/>
        </a:p>
        <a:p>
          <a:pPr algn="ctr"/>
          <a:r>
            <a:rPr lang="zh-CN" sz="1800"/>
            <a:t>开头向听众提出问题，容易抓住听众的注意力，引导听众陷入深思并积极去倾听解决问题的办法。</a:t>
          </a:r>
          <a:endParaRPr lang="zh-CN" altLang="en-US" sz="1800" dirty="0"/>
        </a:p>
      </dgm:t>
    </dgm:pt>
    <dgm:pt modelId="{2DAF4BC1-C668-415A-A042-08750B38CAFB}" type="parTrans" cxnId="{6E2A2D33-1B92-41D0-A589-442D8F9D9419}">
      <dgm:prSet/>
      <dgm:spPr/>
      <dgm:t>
        <a:bodyPr/>
        <a:lstStyle/>
        <a:p>
          <a:endParaRPr lang="zh-CN" altLang="en-US"/>
        </a:p>
      </dgm:t>
    </dgm:pt>
    <dgm:pt modelId="{809CF0C5-76D7-4151-9D6F-BF14D89AAA29}" type="sibTrans" cxnId="{6E2A2D33-1B92-41D0-A589-442D8F9D9419}">
      <dgm:prSet/>
      <dgm:spPr/>
      <dgm:t>
        <a:bodyPr/>
        <a:lstStyle/>
        <a:p>
          <a:endParaRPr lang="zh-CN" altLang="en-US"/>
        </a:p>
      </dgm:t>
    </dgm:pt>
    <dgm:pt modelId="{6620992B-FE81-4F12-8057-A0A1965D09A9}">
      <dgm:prSet custT="1"/>
      <dgm:spPr/>
      <dgm:t>
        <a:bodyPr/>
        <a:lstStyle/>
        <a:p>
          <a:pPr algn="l"/>
          <a:r>
            <a:rPr lang="zh-CN" altLang="en-US" sz="2000" b="1" kern="1200" dirty="0">
              <a:latin typeface="Calibri"/>
              <a:ea typeface="宋体" panose="02010600030101010101" pitchFamily="2" charset="-122"/>
              <a:cs typeface="+mn-cs"/>
            </a:rPr>
            <a:t>①开门见山</a:t>
          </a:r>
          <a:endParaRPr lang="en-US" altLang="zh-CN" sz="2000" b="1" kern="1200" dirty="0">
            <a:latin typeface="Calibri"/>
            <a:ea typeface="宋体" panose="02010600030101010101" pitchFamily="2" charset="-122"/>
            <a:cs typeface="+mn-cs"/>
          </a:endParaRPr>
        </a:p>
        <a:p>
          <a:pPr algn="ctr"/>
          <a:r>
            <a:rPr lang="zh-CN" sz="1800" kern="1200" dirty="0"/>
            <a:t>开门见山，就是不做任何铺垫，直截了当表明自己的立场，让听众瞬间明白演讲的主题。</a:t>
          </a:r>
        </a:p>
      </dgm:t>
    </dgm:pt>
    <dgm:pt modelId="{749DBA2E-EBF3-4429-A9F6-66C166A1ECE2}" type="parTrans" cxnId="{8630B2C6-DEC3-48AC-BCFC-4577774723DE}">
      <dgm:prSet/>
      <dgm:spPr/>
      <dgm:t>
        <a:bodyPr/>
        <a:lstStyle/>
        <a:p>
          <a:endParaRPr lang="zh-CN" altLang="en-US"/>
        </a:p>
      </dgm:t>
    </dgm:pt>
    <dgm:pt modelId="{667DE1BE-8F8C-4DAA-AE18-A15B3D1A2BEF}" type="sibTrans" cxnId="{8630B2C6-DEC3-48AC-BCFC-4577774723DE}">
      <dgm:prSet/>
      <dgm:spPr/>
      <dgm:t>
        <a:bodyPr/>
        <a:lstStyle/>
        <a:p>
          <a:endParaRPr lang="zh-CN" altLang="en-US"/>
        </a:p>
      </dgm:t>
    </dgm:pt>
    <dgm:pt modelId="{A155D37D-1DA6-4A41-A57C-AF9A9A3351CB}" type="pres">
      <dgm:prSet presAssocID="{547DECE6-1374-412D-916D-48022BB8987D}" presName="Name0" presStyleCnt="0">
        <dgm:presLayoutVars>
          <dgm:dir/>
          <dgm:resizeHandles val="exact"/>
        </dgm:presLayoutVars>
      </dgm:prSet>
      <dgm:spPr/>
    </dgm:pt>
    <dgm:pt modelId="{E0798B3A-E742-40D1-AC48-DF1E64407A74}" type="pres">
      <dgm:prSet presAssocID="{6620992B-FE81-4F12-8057-A0A1965D09A9}" presName="node" presStyleLbl="node1" presStyleIdx="0" presStyleCnt="3">
        <dgm:presLayoutVars>
          <dgm:bulletEnabled val="1"/>
        </dgm:presLayoutVars>
      </dgm:prSet>
      <dgm:spPr/>
    </dgm:pt>
    <dgm:pt modelId="{2AED913C-E3E1-413E-9AD3-28D3AE9CAB9D}" type="pres">
      <dgm:prSet presAssocID="{667DE1BE-8F8C-4DAA-AE18-A15B3D1A2BEF}" presName="sibTrans" presStyleLbl="sibTrans2D1" presStyleIdx="0" presStyleCnt="2"/>
      <dgm:spPr/>
    </dgm:pt>
    <dgm:pt modelId="{341E9423-DC1A-4400-BA13-000D0D00D558}" type="pres">
      <dgm:prSet presAssocID="{667DE1BE-8F8C-4DAA-AE18-A15B3D1A2BEF}" presName="connectorText" presStyleLbl="sibTrans2D1" presStyleIdx="0" presStyleCnt="2"/>
      <dgm:spPr/>
    </dgm:pt>
    <dgm:pt modelId="{850246AD-55A2-411E-AC21-B49F1F20794F}" type="pres">
      <dgm:prSet presAssocID="{DFAC5AE9-778F-47D3-81D6-0C31E2BF8D56}" presName="node" presStyleLbl="node1" presStyleIdx="1" presStyleCnt="3">
        <dgm:presLayoutVars>
          <dgm:bulletEnabled val="1"/>
        </dgm:presLayoutVars>
      </dgm:prSet>
      <dgm:spPr/>
    </dgm:pt>
    <dgm:pt modelId="{F320B98F-533E-41A8-9F50-7704BEAEB0DF}" type="pres">
      <dgm:prSet presAssocID="{8818043D-B6E1-4DA7-B4A6-C015CDFF640F}" presName="sibTrans" presStyleLbl="sibTrans2D1" presStyleIdx="1" presStyleCnt="2"/>
      <dgm:spPr/>
    </dgm:pt>
    <dgm:pt modelId="{094DC536-29CC-482B-9BAE-E492A7B5EC24}" type="pres">
      <dgm:prSet presAssocID="{8818043D-B6E1-4DA7-B4A6-C015CDFF640F}" presName="connectorText" presStyleLbl="sibTrans2D1" presStyleIdx="1" presStyleCnt="2"/>
      <dgm:spPr/>
    </dgm:pt>
    <dgm:pt modelId="{549706B9-235F-4B7B-9FE5-4022538D32E6}" type="pres">
      <dgm:prSet presAssocID="{54807E69-F56A-4BFF-8815-A53E218D03A0}" presName="node" presStyleLbl="node1" presStyleIdx="2" presStyleCnt="3">
        <dgm:presLayoutVars>
          <dgm:bulletEnabled val="1"/>
        </dgm:presLayoutVars>
      </dgm:prSet>
      <dgm:spPr/>
    </dgm:pt>
  </dgm:ptLst>
  <dgm:cxnLst>
    <dgm:cxn modelId="{8BEC1002-922C-41B5-95B4-DB25A1CB7014}" type="presOf" srcId="{DFAC5AE9-778F-47D3-81D6-0C31E2BF8D56}" destId="{850246AD-55A2-411E-AC21-B49F1F20794F}" srcOrd="0" destOrd="0" presId="urn:microsoft.com/office/officeart/2005/8/layout/process1"/>
    <dgm:cxn modelId="{27ED050F-0E1C-4304-9FAE-B98EEAFF2AA6}" type="presOf" srcId="{547DECE6-1374-412D-916D-48022BB8987D}" destId="{A155D37D-1DA6-4A41-A57C-AF9A9A3351CB}" srcOrd="0" destOrd="0" presId="urn:microsoft.com/office/officeart/2005/8/layout/process1"/>
    <dgm:cxn modelId="{6E2A2D33-1B92-41D0-A589-442D8F9D9419}" srcId="{547DECE6-1374-412D-916D-48022BB8987D}" destId="{54807E69-F56A-4BFF-8815-A53E218D03A0}" srcOrd="2" destOrd="0" parTransId="{2DAF4BC1-C668-415A-A042-08750B38CAFB}" sibTransId="{809CF0C5-76D7-4151-9D6F-BF14D89AAA29}"/>
    <dgm:cxn modelId="{CFE25D54-B0A3-4362-82B5-19D37E0F6B04}" type="presOf" srcId="{667DE1BE-8F8C-4DAA-AE18-A15B3D1A2BEF}" destId="{341E9423-DC1A-4400-BA13-000D0D00D558}" srcOrd="1" destOrd="0" presId="urn:microsoft.com/office/officeart/2005/8/layout/process1"/>
    <dgm:cxn modelId="{0E449883-F8B9-40B7-8A29-36FD5E3B03F3}" type="presOf" srcId="{54807E69-F56A-4BFF-8815-A53E218D03A0}" destId="{549706B9-235F-4B7B-9FE5-4022538D32E6}" srcOrd="0" destOrd="0" presId="urn:microsoft.com/office/officeart/2005/8/layout/process1"/>
    <dgm:cxn modelId="{0622AF9A-1E8E-4C70-BE49-56CF84E7634C}" type="presOf" srcId="{8818043D-B6E1-4DA7-B4A6-C015CDFF640F}" destId="{F320B98F-533E-41A8-9F50-7704BEAEB0DF}" srcOrd="0" destOrd="0" presId="urn:microsoft.com/office/officeart/2005/8/layout/process1"/>
    <dgm:cxn modelId="{C4E4A4C0-8FCA-4721-864A-EFB1416B5F62}" srcId="{547DECE6-1374-412D-916D-48022BB8987D}" destId="{DFAC5AE9-778F-47D3-81D6-0C31E2BF8D56}" srcOrd="1" destOrd="0" parTransId="{7E5B4AF9-6815-4F9D-8641-DE109CE339E2}" sibTransId="{8818043D-B6E1-4DA7-B4A6-C015CDFF640F}"/>
    <dgm:cxn modelId="{1A246CC1-C87F-4FD6-8E91-0BD2F2DEB711}" type="presOf" srcId="{8818043D-B6E1-4DA7-B4A6-C015CDFF640F}" destId="{094DC536-29CC-482B-9BAE-E492A7B5EC24}" srcOrd="1" destOrd="0" presId="urn:microsoft.com/office/officeart/2005/8/layout/process1"/>
    <dgm:cxn modelId="{8630B2C6-DEC3-48AC-BCFC-4577774723DE}" srcId="{547DECE6-1374-412D-916D-48022BB8987D}" destId="{6620992B-FE81-4F12-8057-A0A1965D09A9}" srcOrd="0" destOrd="0" parTransId="{749DBA2E-EBF3-4429-A9F6-66C166A1ECE2}" sibTransId="{667DE1BE-8F8C-4DAA-AE18-A15B3D1A2BEF}"/>
    <dgm:cxn modelId="{D515A5CC-BD30-4A0B-A925-FD216CA16A57}" type="presOf" srcId="{667DE1BE-8F8C-4DAA-AE18-A15B3D1A2BEF}" destId="{2AED913C-E3E1-413E-9AD3-28D3AE9CAB9D}" srcOrd="0" destOrd="0" presId="urn:microsoft.com/office/officeart/2005/8/layout/process1"/>
    <dgm:cxn modelId="{A8FFA9D3-5E00-47C2-8714-EF6FE382B6D9}" type="presOf" srcId="{6620992B-FE81-4F12-8057-A0A1965D09A9}" destId="{E0798B3A-E742-40D1-AC48-DF1E64407A74}" srcOrd="0" destOrd="0" presId="urn:microsoft.com/office/officeart/2005/8/layout/process1"/>
    <dgm:cxn modelId="{0F3852B7-107D-413B-BF2E-91748B1F502D}" type="presParOf" srcId="{A155D37D-1DA6-4A41-A57C-AF9A9A3351CB}" destId="{E0798B3A-E742-40D1-AC48-DF1E64407A74}" srcOrd="0" destOrd="0" presId="urn:microsoft.com/office/officeart/2005/8/layout/process1"/>
    <dgm:cxn modelId="{F92004CE-F385-4E62-BBD5-BAEE949B4BED}" type="presParOf" srcId="{A155D37D-1DA6-4A41-A57C-AF9A9A3351CB}" destId="{2AED913C-E3E1-413E-9AD3-28D3AE9CAB9D}" srcOrd="1" destOrd="0" presId="urn:microsoft.com/office/officeart/2005/8/layout/process1"/>
    <dgm:cxn modelId="{19BA78AC-83E0-4094-AF5C-8F6464B58750}" type="presParOf" srcId="{2AED913C-E3E1-413E-9AD3-28D3AE9CAB9D}" destId="{341E9423-DC1A-4400-BA13-000D0D00D558}" srcOrd="0" destOrd="0" presId="urn:microsoft.com/office/officeart/2005/8/layout/process1"/>
    <dgm:cxn modelId="{C186B8A2-B9CF-4202-BDB2-0F5F27B8F371}" type="presParOf" srcId="{A155D37D-1DA6-4A41-A57C-AF9A9A3351CB}" destId="{850246AD-55A2-411E-AC21-B49F1F20794F}" srcOrd="2" destOrd="0" presId="urn:microsoft.com/office/officeart/2005/8/layout/process1"/>
    <dgm:cxn modelId="{A55A404B-3250-46D0-B1F3-7FCA72281C91}" type="presParOf" srcId="{A155D37D-1DA6-4A41-A57C-AF9A9A3351CB}" destId="{F320B98F-533E-41A8-9F50-7704BEAEB0DF}" srcOrd="3" destOrd="0" presId="urn:microsoft.com/office/officeart/2005/8/layout/process1"/>
    <dgm:cxn modelId="{A7334D13-8600-4907-B901-D24F4D2F0B26}" type="presParOf" srcId="{F320B98F-533E-41A8-9F50-7704BEAEB0DF}" destId="{094DC536-29CC-482B-9BAE-E492A7B5EC24}" srcOrd="0" destOrd="0" presId="urn:microsoft.com/office/officeart/2005/8/layout/process1"/>
    <dgm:cxn modelId="{26360E9E-6274-4C15-94C0-E91F1934B7A0}" type="presParOf" srcId="{A155D37D-1DA6-4A41-A57C-AF9A9A3351CB}" destId="{549706B9-235F-4B7B-9FE5-4022538D32E6}" srcOrd="4"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505E74B-9F35-46AD-9434-13229CF0F5A4}" type="doc">
      <dgm:prSet loTypeId="urn:microsoft.com/office/officeart/2009/3/layout/HorizontalOrganizationChart" loCatId="hierarchy" qsTypeId="urn:microsoft.com/office/officeart/2005/8/quickstyle/simple1" qsCatId="simple" csTypeId="urn:microsoft.com/office/officeart/2005/8/colors/colorful1" csCatId="colorful" phldr="1"/>
      <dgm:spPr/>
      <dgm:t>
        <a:bodyPr/>
        <a:lstStyle/>
        <a:p>
          <a:endParaRPr lang="zh-CN" altLang="en-US"/>
        </a:p>
      </dgm:t>
    </dgm:pt>
    <dgm:pt modelId="{E1881DE0-6F8E-4649-97FA-BDC9876F47BE}">
      <dgm:prSet phldrT="[文本]" custT="1"/>
      <dgm:spPr/>
      <dgm:t>
        <a:bodyPr/>
        <a:lstStyle/>
        <a:p>
          <a:r>
            <a:rPr lang="zh-CN" altLang="en-US" sz="2800" dirty="0"/>
            <a:t>①框架结构</a:t>
          </a:r>
        </a:p>
      </dgm:t>
    </dgm:pt>
    <dgm:pt modelId="{68106407-2234-4E45-AAF7-15E07252493C}" type="parTrans" cxnId="{9BE8F39F-2980-4238-A086-71A2DAD0AF4E}">
      <dgm:prSet/>
      <dgm:spPr/>
      <dgm:t>
        <a:bodyPr/>
        <a:lstStyle/>
        <a:p>
          <a:endParaRPr lang="zh-CN" altLang="en-US"/>
        </a:p>
      </dgm:t>
    </dgm:pt>
    <dgm:pt modelId="{62B5554E-5BD1-49CA-BD61-B7A874D35BB5}" type="sibTrans" cxnId="{9BE8F39F-2980-4238-A086-71A2DAD0AF4E}">
      <dgm:prSet/>
      <dgm:spPr/>
      <dgm:t>
        <a:bodyPr/>
        <a:lstStyle/>
        <a:p>
          <a:endParaRPr lang="zh-CN" altLang="en-US"/>
        </a:p>
      </dgm:t>
    </dgm:pt>
    <dgm:pt modelId="{C6D078AE-539B-4C6F-962B-EFF225363372}">
      <dgm:prSet custT="1"/>
      <dgm:spPr/>
      <dgm:t>
        <a:bodyPr/>
        <a:lstStyle/>
        <a:p>
          <a:r>
            <a:rPr lang="en-US" sz="2000" b="1" dirty="0"/>
            <a:t>A.</a:t>
          </a:r>
          <a:r>
            <a:rPr lang="zh-CN" sz="2000" b="1" dirty="0"/>
            <a:t>并列式结构：</a:t>
          </a:r>
          <a:endParaRPr lang="zh-CN" sz="2000" dirty="0"/>
        </a:p>
      </dgm:t>
    </dgm:pt>
    <dgm:pt modelId="{EF736F39-0ADB-4D7E-9537-1E60B5822490}" type="parTrans" cxnId="{E0AF83D5-CFDC-4A19-9983-819FC27FB6E2}">
      <dgm:prSet/>
      <dgm:spPr/>
      <dgm:t>
        <a:bodyPr/>
        <a:lstStyle/>
        <a:p>
          <a:endParaRPr lang="zh-CN" altLang="en-US"/>
        </a:p>
      </dgm:t>
    </dgm:pt>
    <dgm:pt modelId="{16723B76-18AA-4D37-8F11-C114DB934DA3}" type="sibTrans" cxnId="{E0AF83D5-CFDC-4A19-9983-819FC27FB6E2}">
      <dgm:prSet/>
      <dgm:spPr/>
      <dgm:t>
        <a:bodyPr/>
        <a:lstStyle/>
        <a:p>
          <a:endParaRPr lang="zh-CN" altLang="en-US"/>
        </a:p>
      </dgm:t>
    </dgm:pt>
    <dgm:pt modelId="{B3140252-F1CA-4B10-A30D-EB512350414F}">
      <dgm:prSet custT="1"/>
      <dgm:spPr/>
      <dgm:t>
        <a:bodyPr/>
        <a:lstStyle/>
        <a:p>
          <a:pPr indent="457200" algn="l"/>
          <a:r>
            <a:rPr lang="zh-CN" altLang="en-US" sz="1600" dirty="0"/>
            <a:t>这种结构最常见，就是围绕演讲稿的主题呈放射状从不同角度、不同侧面四面八方开展，但它们之间的关系是并列的，不分主次的，但始终是围绕主题，为主题服务。</a:t>
          </a:r>
        </a:p>
      </dgm:t>
    </dgm:pt>
    <dgm:pt modelId="{119312AC-CB8D-4480-8170-8B4614C1309C}" type="parTrans" cxnId="{AA83453B-BC24-4DE2-A6E0-79864D01B415}">
      <dgm:prSet/>
      <dgm:spPr/>
      <dgm:t>
        <a:bodyPr/>
        <a:lstStyle/>
        <a:p>
          <a:endParaRPr lang="zh-CN" altLang="en-US"/>
        </a:p>
      </dgm:t>
    </dgm:pt>
    <dgm:pt modelId="{463827DD-172E-4809-9471-169586DA9633}" type="sibTrans" cxnId="{AA83453B-BC24-4DE2-A6E0-79864D01B415}">
      <dgm:prSet/>
      <dgm:spPr/>
      <dgm:t>
        <a:bodyPr/>
        <a:lstStyle/>
        <a:p>
          <a:endParaRPr lang="zh-CN" altLang="en-US"/>
        </a:p>
      </dgm:t>
    </dgm:pt>
    <dgm:pt modelId="{D152B6BE-8D2D-40F1-930D-E516B089347B}">
      <dgm:prSet custT="1"/>
      <dgm:spPr/>
      <dgm:t>
        <a:bodyPr/>
        <a:lstStyle/>
        <a:p>
          <a:r>
            <a:rPr lang="en-US" sz="2000" b="1" dirty="0"/>
            <a:t>B.</a:t>
          </a:r>
          <a:r>
            <a:rPr lang="zh-CN" sz="2000" b="1" dirty="0"/>
            <a:t>递进式结构：</a:t>
          </a:r>
          <a:endParaRPr lang="zh-CN" sz="2000" dirty="0"/>
        </a:p>
      </dgm:t>
    </dgm:pt>
    <dgm:pt modelId="{5C97CD33-A266-4D67-B51B-E4B7B58D1E4F}" type="parTrans" cxnId="{354B7F90-F12D-4B38-8423-61E7DA012848}">
      <dgm:prSet/>
      <dgm:spPr/>
      <dgm:t>
        <a:bodyPr/>
        <a:lstStyle/>
        <a:p>
          <a:endParaRPr lang="zh-CN" altLang="en-US"/>
        </a:p>
      </dgm:t>
    </dgm:pt>
    <dgm:pt modelId="{61A56757-3C7E-4A70-BE10-FCF277E88F81}" type="sibTrans" cxnId="{354B7F90-F12D-4B38-8423-61E7DA012848}">
      <dgm:prSet/>
      <dgm:spPr/>
      <dgm:t>
        <a:bodyPr/>
        <a:lstStyle/>
        <a:p>
          <a:endParaRPr lang="zh-CN" altLang="en-US"/>
        </a:p>
      </dgm:t>
    </dgm:pt>
    <dgm:pt modelId="{61EA2750-71B4-4631-A081-781448FA9E56}">
      <dgm:prSet custT="1"/>
      <dgm:spPr/>
      <dgm:t>
        <a:bodyPr/>
        <a:lstStyle/>
        <a:p>
          <a:pPr indent="457200" algn="l"/>
          <a:r>
            <a:rPr lang="zh-CN" altLang="en-US" sz="1600" dirty="0"/>
            <a:t>这种结构是由表及里层层深入，一环扣一环最终向主题靠拢，将演讲推向高潮。其可分为“是什么”、“为什么”、“怎么做”来完成。</a:t>
          </a:r>
        </a:p>
      </dgm:t>
    </dgm:pt>
    <dgm:pt modelId="{261FEE6A-A20F-4FAC-8695-1EF7D46B1633}" type="parTrans" cxnId="{12918006-1BF6-4E31-BB35-09FA796A304F}">
      <dgm:prSet/>
      <dgm:spPr/>
      <dgm:t>
        <a:bodyPr/>
        <a:lstStyle/>
        <a:p>
          <a:endParaRPr lang="zh-CN" altLang="en-US"/>
        </a:p>
      </dgm:t>
    </dgm:pt>
    <dgm:pt modelId="{475B7A40-8784-440D-9F72-7B7FC19AB02E}" type="sibTrans" cxnId="{12918006-1BF6-4E31-BB35-09FA796A304F}">
      <dgm:prSet/>
      <dgm:spPr/>
      <dgm:t>
        <a:bodyPr/>
        <a:lstStyle/>
        <a:p>
          <a:endParaRPr lang="zh-CN" altLang="en-US"/>
        </a:p>
      </dgm:t>
    </dgm:pt>
    <dgm:pt modelId="{8820B3E5-A6B3-4119-B1EF-65D7A46EFC0B}">
      <dgm:prSet custT="1"/>
      <dgm:spPr/>
      <dgm:t>
        <a:bodyPr/>
        <a:lstStyle/>
        <a:p>
          <a:r>
            <a:rPr lang="en-US" sz="2000" b="1" dirty="0"/>
            <a:t>C.</a:t>
          </a:r>
          <a:r>
            <a:rPr lang="zh-CN" sz="2000" b="1" dirty="0"/>
            <a:t>对比式结构： </a:t>
          </a:r>
          <a:endParaRPr lang="zh-CN" sz="2000" dirty="0"/>
        </a:p>
      </dgm:t>
    </dgm:pt>
    <dgm:pt modelId="{4FFD33ED-AF88-44FB-BAEB-A0DE5828FE3C}" type="parTrans" cxnId="{631D70F7-4AEA-4988-82B5-2699BD7A09AA}">
      <dgm:prSet/>
      <dgm:spPr/>
      <dgm:t>
        <a:bodyPr/>
        <a:lstStyle/>
        <a:p>
          <a:endParaRPr lang="zh-CN" altLang="en-US"/>
        </a:p>
      </dgm:t>
    </dgm:pt>
    <dgm:pt modelId="{736C7768-5966-47CE-9704-F10ADDA76BA8}" type="sibTrans" cxnId="{631D70F7-4AEA-4988-82B5-2699BD7A09AA}">
      <dgm:prSet/>
      <dgm:spPr/>
      <dgm:t>
        <a:bodyPr/>
        <a:lstStyle/>
        <a:p>
          <a:endParaRPr lang="zh-CN" altLang="en-US"/>
        </a:p>
      </dgm:t>
    </dgm:pt>
    <dgm:pt modelId="{5C8D9DA0-B5CB-48DD-BF2E-9DE613464627}">
      <dgm:prSet custT="1"/>
      <dgm:spPr/>
      <dgm:t>
        <a:bodyPr/>
        <a:lstStyle/>
        <a:p>
          <a:pPr indent="457200" algn="l"/>
          <a:r>
            <a:rPr lang="zh-CN" altLang="en-US" sz="1600" dirty="0"/>
            <a:t>这种结构是从正反两方面去剖析事理，也是演讲稿常用的结构方式。可以让听众在对比中明辨是非，做出正确的人生判断。如路遥的</a:t>
          </a:r>
          <a:r>
            <a:rPr lang="en-US" altLang="zh-CN" sz="1600" dirty="0"/>
            <a:t>《</a:t>
          </a:r>
          <a:r>
            <a:rPr lang="zh-CN" altLang="en-US" sz="1600" dirty="0"/>
            <a:t>人生</a:t>
          </a:r>
          <a:r>
            <a:rPr lang="en-US" altLang="zh-CN" sz="1600" dirty="0"/>
            <a:t>》</a:t>
          </a:r>
          <a:r>
            <a:rPr lang="zh-CN" altLang="en-US" sz="1400" dirty="0"/>
            <a:t>。</a:t>
          </a:r>
        </a:p>
      </dgm:t>
    </dgm:pt>
    <dgm:pt modelId="{46BF6D33-A740-443A-9DC8-135F8A489494}" type="parTrans" cxnId="{F6CC07D1-2C17-47EF-B584-4F30636F00E8}">
      <dgm:prSet/>
      <dgm:spPr/>
      <dgm:t>
        <a:bodyPr/>
        <a:lstStyle/>
        <a:p>
          <a:endParaRPr lang="zh-CN" altLang="en-US"/>
        </a:p>
      </dgm:t>
    </dgm:pt>
    <dgm:pt modelId="{070A223B-326D-435D-9288-96CD109E61A0}" type="sibTrans" cxnId="{F6CC07D1-2C17-47EF-B584-4F30636F00E8}">
      <dgm:prSet/>
      <dgm:spPr/>
      <dgm:t>
        <a:bodyPr/>
        <a:lstStyle/>
        <a:p>
          <a:endParaRPr lang="zh-CN" altLang="en-US"/>
        </a:p>
      </dgm:t>
    </dgm:pt>
    <dgm:pt modelId="{DC33A813-2D72-4398-BB7B-2264315F399C}" type="pres">
      <dgm:prSet presAssocID="{A505E74B-9F35-46AD-9434-13229CF0F5A4}" presName="hierChild1" presStyleCnt="0">
        <dgm:presLayoutVars>
          <dgm:orgChart val="1"/>
          <dgm:chPref val="1"/>
          <dgm:dir/>
          <dgm:animOne val="branch"/>
          <dgm:animLvl val="lvl"/>
          <dgm:resizeHandles/>
        </dgm:presLayoutVars>
      </dgm:prSet>
      <dgm:spPr/>
    </dgm:pt>
    <dgm:pt modelId="{FA6799AB-61E4-4C76-BB63-8709DD9B18A9}" type="pres">
      <dgm:prSet presAssocID="{E1881DE0-6F8E-4649-97FA-BDC9876F47BE}" presName="hierRoot1" presStyleCnt="0">
        <dgm:presLayoutVars>
          <dgm:hierBranch val="init"/>
        </dgm:presLayoutVars>
      </dgm:prSet>
      <dgm:spPr/>
    </dgm:pt>
    <dgm:pt modelId="{990ABB63-CA8D-4B4E-8A39-13C044FCB3F0}" type="pres">
      <dgm:prSet presAssocID="{E1881DE0-6F8E-4649-97FA-BDC9876F47BE}" presName="rootComposite1" presStyleCnt="0"/>
      <dgm:spPr/>
    </dgm:pt>
    <dgm:pt modelId="{2B440B5C-D0A7-412E-A838-B83C8BDD8A74}" type="pres">
      <dgm:prSet presAssocID="{E1881DE0-6F8E-4649-97FA-BDC9876F47BE}" presName="rootText1" presStyleLbl="node0" presStyleIdx="0" presStyleCnt="1">
        <dgm:presLayoutVars>
          <dgm:chPref val="3"/>
        </dgm:presLayoutVars>
      </dgm:prSet>
      <dgm:spPr/>
    </dgm:pt>
    <dgm:pt modelId="{9BBCCF4E-A5BC-4DD4-B8AB-1305ED0F36DD}" type="pres">
      <dgm:prSet presAssocID="{E1881DE0-6F8E-4649-97FA-BDC9876F47BE}" presName="rootConnector1" presStyleLbl="node1" presStyleIdx="0" presStyleCnt="0"/>
      <dgm:spPr/>
    </dgm:pt>
    <dgm:pt modelId="{7C373135-53DB-45A5-9E2C-36623CEA9FA1}" type="pres">
      <dgm:prSet presAssocID="{E1881DE0-6F8E-4649-97FA-BDC9876F47BE}" presName="hierChild2" presStyleCnt="0"/>
      <dgm:spPr/>
    </dgm:pt>
    <dgm:pt modelId="{CF8D800F-5293-4E17-A6CA-38C176D4D871}" type="pres">
      <dgm:prSet presAssocID="{EF736F39-0ADB-4D7E-9537-1E60B5822490}" presName="Name64" presStyleLbl="parChTrans1D2" presStyleIdx="0" presStyleCnt="3"/>
      <dgm:spPr/>
    </dgm:pt>
    <dgm:pt modelId="{9F373472-563D-49AD-B1E1-EFDD6503A156}" type="pres">
      <dgm:prSet presAssocID="{C6D078AE-539B-4C6F-962B-EFF225363372}" presName="hierRoot2" presStyleCnt="0">
        <dgm:presLayoutVars>
          <dgm:hierBranch val="init"/>
        </dgm:presLayoutVars>
      </dgm:prSet>
      <dgm:spPr/>
    </dgm:pt>
    <dgm:pt modelId="{7F49106D-8D47-4722-BB58-8419EE00E918}" type="pres">
      <dgm:prSet presAssocID="{C6D078AE-539B-4C6F-962B-EFF225363372}" presName="rootComposite" presStyleCnt="0"/>
      <dgm:spPr/>
    </dgm:pt>
    <dgm:pt modelId="{020AAFE0-E7F8-46BF-8C69-A8912CC8BD6A}" type="pres">
      <dgm:prSet presAssocID="{C6D078AE-539B-4C6F-962B-EFF225363372}" presName="rootText" presStyleLbl="node2" presStyleIdx="0" presStyleCnt="3">
        <dgm:presLayoutVars>
          <dgm:chPref val="3"/>
        </dgm:presLayoutVars>
      </dgm:prSet>
      <dgm:spPr/>
    </dgm:pt>
    <dgm:pt modelId="{B99201EB-EAE3-40E3-8EE0-8F0B794731A8}" type="pres">
      <dgm:prSet presAssocID="{C6D078AE-539B-4C6F-962B-EFF225363372}" presName="rootConnector" presStyleLbl="node2" presStyleIdx="0" presStyleCnt="3"/>
      <dgm:spPr/>
    </dgm:pt>
    <dgm:pt modelId="{E0F77067-BF92-4C73-88C5-3F350F4AF536}" type="pres">
      <dgm:prSet presAssocID="{C6D078AE-539B-4C6F-962B-EFF225363372}" presName="hierChild4" presStyleCnt="0"/>
      <dgm:spPr/>
    </dgm:pt>
    <dgm:pt modelId="{1AC99C45-CBD8-4245-B85B-F1354EDF6251}" type="pres">
      <dgm:prSet presAssocID="{119312AC-CB8D-4480-8170-8B4614C1309C}" presName="Name64" presStyleLbl="parChTrans1D3" presStyleIdx="0" presStyleCnt="3"/>
      <dgm:spPr/>
    </dgm:pt>
    <dgm:pt modelId="{BFE87F50-EC4A-4283-9195-E18BEBC99983}" type="pres">
      <dgm:prSet presAssocID="{B3140252-F1CA-4B10-A30D-EB512350414F}" presName="hierRoot2" presStyleCnt="0">
        <dgm:presLayoutVars>
          <dgm:hierBranch val="init"/>
        </dgm:presLayoutVars>
      </dgm:prSet>
      <dgm:spPr/>
    </dgm:pt>
    <dgm:pt modelId="{40D09D00-DF3A-43C2-9664-9336DF971C5F}" type="pres">
      <dgm:prSet presAssocID="{B3140252-F1CA-4B10-A30D-EB512350414F}" presName="rootComposite" presStyleCnt="0"/>
      <dgm:spPr/>
    </dgm:pt>
    <dgm:pt modelId="{802FB737-F26E-4850-AC80-1115B8D04766}" type="pres">
      <dgm:prSet presAssocID="{B3140252-F1CA-4B10-A30D-EB512350414F}" presName="rootText" presStyleLbl="node3" presStyleIdx="0" presStyleCnt="3" custScaleX="150160" custScaleY="188693">
        <dgm:presLayoutVars>
          <dgm:chPref val="3"/>
        </dgm:presLayoutVars>
      </dgm:prSet>
      <dgm:spPr/>
    </dgm:pt>
    <dgm:pt modelId="{C254558E-E4A7-4CAB-85C6-24F7F3AF4B91}" type="pres">
      <dgm:prSet presAssocID="{B3140252-F1CA-4B10-A30D-EB512350414F}" presName="rootConnector" presStyleLbl="node3" presStyleIdx="0" presStyleCnt="3"/>
      <dgm:spPr/>
    </dgm:pt>
    <dgm:pt modelId="{1123816B-DE36-44CB-80B7-9BC1E45F46F6}" type="pres">
      <dgm:prSet presAssocID="{B3140252-F1CA-4B10-A30D-EB512350414F}" presName="hierChild4" presStyleCnt="0"/>
      <dgm:spPr/>
    </dgm:pt>
    <dgm:pt modelId="{3B4F3469-5088-4249-829A-1B1E9852C95E}" type="pres">
      <dgm:prSet presAssocID="{B3140252-F1CA-4B10-A30D-EB512350414F}" presName="hierChild5" presStyleCnt="0"/>
      <dgm:spPr/>
    </dgm:pt>
    <dgm:pt modelId="{0BA1637E-7FF8-4C6F-BD20-19CE01C32F81}" type="pres">
      <dgm:prSet presAssocID="{C6D078AE-539B-4C6F-962B-EFF225363372}" presName="hierChild5" presStyleCnt="0"/>
      <dgm:spPr/>
    </dgm:pt>
    <dgm:pt modelId="{57AAF4C8-B03F-4E60-A42A-68A13B4A7291}" type="pres">
      <dgm:prSet presAssocID="{5C97CD33-A266-4D67-B51B-E4B7B58D1E4F}" presName="Name64" presStyleLbl="parChTrans1D2" presStyleIdx="1" presStyleCnt="3"/>
      <dgm:spPr/>
    </dgm:pt>
    <dgm:pt modelId="{C3054587-E250-4A67-9B11-EFA2D7D15FF3}" type="pres">
      <dgm:prSet presAssocID="{D152B6BE-8D2D-40F1-930D-E516B089347B}" presName="hierRoot2" presStyleCnt="0">
        <dgm:presLayoutVars>
          <dgm:hierBranch val="init"/>
        </dgm:presLayoutVars>
      </dgm:prSet>
      <dgm:spPr/>
    </dgm:pt>
    <dgm:pt modelId="{A8859FAD-650D-4249-BF81-53AD78C5C7D8}" type="pres">
      <dgm:prSet presAssocID="{D152B6BE-8D2D-40F1-930D-E516B089347B}" presName="rootComposite" presStyleCnt="0"/>
      <dgm:spPr/>
    </dgm:pt>
    <dgm:pt modelId="{9EA74635-61FC-46EF-83FB-703FD9E41CB0}" type="pres">
      <dgm:prSet presAssocID="{D152B6BE-8D2D-40F1-930D-E516B089347B}" presName="rootText" presStyleLbl="node2" presStyleIdx="1" presStyleCnt="3">
        <dgm:presLayoutVars>
          <dgm:chPref val="3"/>
        </dgm:presLayoutVars>
      </dgm:prSet>
      <dgm:spPr/>
    </dgm:pt>
    <dgm:pt modelId="{DCB6DFE9-3F83-4F56-BF8F-385055AEC8F3}" type="pres">
      <dgm:prSet presAssocID="{D152B6BE-8D2D-40F1-930D-E516B089347B}" presName="rootConnector" presStyleLbl="node2" presStyleIdx="1" presStyleCnt="3"/>
      <dgm:spPr/>
    </dgm:pt>
    <dgm:pt modelId="{BABAF6ED-F7F9-44D0-8A0E-6D933B49257C}" type="pres">
      <dgm:prSet presAssocID="{D152B6BE-8D2D-40F1-930D-E516B089347B}" presName="hierChild4" presStyleCnt="0"/>
      <dgm:spPr/>
    </dgm:pt>
    <dgm:pt modelId="{6A63869C-D612-42F7-AA6B-AA717FD9CBC9}" type="pres">
      <dgm:prSet presAssocID="{261FEE6A-A20F-4FAC-8695-1EF7D46B1633}" presName="Name64" presStyleLbl="parChTrans1D3" presStyleIdx="1" presStyleCnt="3"/>
      <dgm:spPr/>
    </dgm:pt>
    <dgm:pt modelId="{A2E64597-D4A4-4DA5-A180-4F3D39617603}" type="pres">
      <dgm:prSet presAssocID="{61EA2750-71B4-4631-A081-781448FA9E56}" presName="hierRoot2" presStyleCnt="0">
        <dgm:presLayoutVars>
          <dgm:hierBranch val="init"/>
        </dgm:presLayoutVars>
      </dgm:prSet>
      <dgm:spPr/>
    </dgm:pt>
    <dgm:pt modelId="{A3E4B9B5-4D75-41DF-9152-D122D9BA082C}" type="pres">
      <dgm:prSet presAssocID="{61EA2750-71B4-4631-A081-781448FA9E56}" presName="rootComposite" presStyleCnt="0"/>
      <dgm:spPr/>
    </dgm:pt>
    <dgm:pt modelId="{B652123A-0CD8-4CF0-904B-741CCAC11B7A}" type="pres">
      <dgm:prSet presAssocID="{61EA2750-71B4-4631-A081-781448FA9E56}" presName="rootText" presStyleLbl="node3" presStyleIdx="1" presStyleCnt="3" custScaleX="150160" custScaleY="188693">
        <dgm:presLayoutVars>
          <dgm:chPref val="3"/>
        </dgm:presLayoutVars>
      </dgm:prSet>
      <dgm:spPr/>
    </dgm:pt>
    <dgm:pt modelId="{FDDE15EC-1349-4CBE-9435-8FA3FF747C1D}" type="pres">
      <dgm:prSet presAssocID="{61EA2750-71B4-4631-A081-781448FA9E56}" presName="rootConnector" presStyleLbl="node3" presStyleIdx="1" presStyleCnt="3"/>
      <dgm:spPr/>
    </dgm:pt>
    <dgm:pt modelId="{32E62CF3-64D4-4E94-AE24-646637753E9A}" type="pres">
      <dgm:prSet presAssocID="{61EA2750-71B4-4631-A081-781448FA9E56}" presName="hierChild4" presStyleCnt="0"/>
      <dgm:spPr/>
    </dgm:pt>
    <dgm:pt modelId="{2CA03BA7-0E02-414A-A4AD-D2D26781AB3C}" type="pres">
      <dgm:prSet presAssocID="{61EA2750-71B4-4631-A081-781448FA9E56}" presName="hierChild5" presStyleCnt="0"/>
      <dgm:spPr/>
    </dgm:pt>
    <dgm:pt modelId="{D6AEBEA5-4817-456F-97BF-F7B81AD0B99C}" type="pres">
      <dgm:prSet presAssocID="{D152B6BE-8D2D-40F1-930D-E516B089347B}" presName="hierChild5" presStyleCnt="0"/>
      <dgm:spPr/>
    </dgm:pt>
    <dgm:pt modelId="{1547DB0D-F2CF-44FB-A863-E3F6E4EEB70D}" type="pres">
      <dgm:prSet presAssocID="{4FFD33ED-AF88-44FB-BAEB-A0DE5828FE3C}" presName="Name64" presStyleLbl="parChTrans1D2" presStyleIdx="2" presStyleCnt="3"/>
      <dgm:spPr/>
    </dgm:pt>
    <dgm:pt modelId="{D3F8E7C9-97F7-4F79-BB3A-6D5E3632C2AA}" type="pres">
      <dgm:prSet presAssocID="{8820B3E5-A6B3-4119-B1EF-65D7A46EFC0B}" presName="hierRoot2" presStyleCnt="0">
        <dgm:presLayoutVars>
          <dgm:hierBranch val="init"/>
        </dgm:presLayoutVars>
      </dgm:prSet>
      <dgm:spPr/>
    </dgm:pt>
    <dgm:pt modelId="{AECE3C11-1E3F-45A8-B05A-151BE1F9A467}" type="pres">
      <dgm:prSet presAssocID="{8820B3E5-A6B3-4119-B1EF-65D7A46EFC0B}" presName="rootComposite" presStyleCnt="0"/>
      <dgm:spPr/>
    </dgm:pt>
    <dgm:pt modelId="{2ED1212D-6195-4166-B273-8F9B3FBDC60F}" type="pres">
      <dgm:prSet presAssocID="{8820B3E5-A6B3-4119-B1EF-65D7A46EFC0B}" presName="rootText" presStyleLbl="node2" presStyleIdx="2" presStyleCnt="3">
        <dgm:presLayoutVars>
          <dgm:chPref val="3"/>
        </dgm:presLayoutVars>
      </dgm:prSet>
      <dgm:spPr/>
    </dgm:pt>
    <dgm:pt modelId="{77CB23AD-92E5-4D38-9D38-0826A7449688}" type="pres">
      <dgm:prSet presAssocID="{8820B3E5-A6B3-4119-B1EF-65D7A46EFC0B}" presName="rootConnector" presStyleLbl="node2" presStyleIdx="2" presStyleCnt="3"/>
      <dgm:spPr/>
    </dgm:pt>
    <dgm:pt modelId="{13204B34-D4FF-482C-A3E4-C832CBBAC0EA}" type="pres">
      <dgm:prSet presAssocID="{8820B3E5-A6B3-4119-B1EF-65D7A46EFC0B}" presName="hierChild4" presStyleCnt="0"/>
      <dgm:spPr/>
    </dgm:pt>
    <dgm:pt modelId="{7BE710FF-B5AD-41A1-A012-173881A27692}" type="pres">
      <dgm:prSet presAssocID="{46BF6D33-A740-443A-9DC8-135F8A489494}" presName="Name64" presStyleLbl="parChTrans1D3" presStyleIdx="2" presStyleCnt="3"/>
      <dgm:spPr/>
    </dgm:pt>
    <dgm:pt modelId="{51BE8229-AAD4-4CBE-B587-85DF0AAB52EF}" type="pres">
      <dgm:prSet presAssocID="{5C8D9DA0-B5CB-48DD-BF2E-9DE613464627}" presName="hierRoot2" presStyleCnt="0">
        <dgm:presLayoutVars>
          <dgm:hierBranch val="init"/>
        </dgm:presLayoutVars>
      </dgm:prSet>
      <dgm:spPr/>
    </dgm:pt>
    <dgm:pt modelId="{CE7E46F5-487C-4A5F-B8C7-14A876EC1D5F}" type="pres">
      <dgm:prSet presAssocID="{5C8D9DA0-B5CB-48DD-BF2E-9DE613464627}" presName="rootComposite" presStyleCnt="0"/>
      <dgm:spPr/>
    </dgm:pt>
    <dgm:pt modelId="{8B215355-DE2F-4880-B396-9D3BA69AA8A6}" type="pres">
      <dgm:prSet presAssocID="{5C8D9DA0-B5CB-48DD-BF2E-9DE613464627}" presName="rootText" presStyleLbl="node3" presStyleIdx="2" presStyleCnt="3" custScaleX="150160" custScaleY="188693">
        <dgm:presLayoutVars>
          <dgm:chPref val="3"/>
        </dgm:presLayoutVars>
      </dgm:prSet>
      <dgm:spPr/>
    </dgm:pt>
    <dgm:pt modelId="{729AC2C7-6485-4F25-92A7-502D11D474DA}" type="pres">
      <dgm:prSet presAssocID="{5C8D9DA0-B5CB-48DD-BF2E-9DE613464627}" presName="rootConnector" presStyleLbl="node3" presStyleIdx="2" presStyleCnt="3"/>
      <dgm:spPr/>
    </dgm:pt>
    <dgm:pt modelId="{816D9311-9147-4162-9942-C473F8FA6EEB}" type="pres">
      <dgm:prSet presAssocID="{5C8D9DA0-B5CB-48DD-BF2E-9DE613464627}" presName="hierChild4" presStyleCnt="0"/>
      <dgm:spPr/>
    </dgm:pt>
    <dgm:pt modelId="{7A690F6D-7A7A-4E91-8460-66483CC4F826}" type="pres">
      <dgm:prSet presAssocID="{5C8D9DA0-B5CB-48DD-BF2E-9DE613464627}" presName="hierChild5" presStyleCnt="0"/>
      <dgm:spPr/>
    </dgm:pt>
    <dgm:pt modelId="{F5F9C855-8719-4AB6-B8F3-D5BCCF2DC88E}" type="pres">
      <dgm:prSet presAssocID="{8820B3E5-A6B3-4119-B1EF-65D7A46EFC0B}" presName="hierChild5" presStyleCnt="0"/>
      <dgm:spPr/>
    </dgm:pt>
    <dgm:pt modelId="{4AFDD8BA-81B2-4F48-9865-1E822A470F1B}" type="pres">
      <dgm:prSet presAssocID="{E1881DE0-6F8E-4649-97FA-BDC9876F47BE}" presName="hierChild3" presStyleCnt="0"/>
      <dgm:spPr/>
    </dgm:pt>
  </dgm:ptLst>
  <dgm:cxnLst>
    <dgm:cxn modelId="{1BB72100-4C0F-4B1F-8221-24D9465AFB02}" type="presOf" srcId="{B3140252-F1CA-4B10-A30D-EB512350414F}" destId="{802FB737-F26E-4850-AC80-1115B8D04766}" srcOrd="0" destOrd="0" presId="urn:microsoft.com/office/officeart/2009/3/layout/HorizontalOrganizationChart"/>
    <dgm:cxn modelId="{1CA9AE05-76C1-4D53-AE0F-3A569DD3A9C7}" type="presOf" srcId="{C6D078AE-539B-4C6F-962B-EFF225363372}" destId="{B99201EB-EAE3-40E3-8EE0-8F0B794731A8}" srcOrd="1" destOrd="0" presId="urn:microsoft.com/office/officeart/2009/3/layout/HorizontalOrganizationChart"/>
    <dgm:cxn modelId="{12918006-1BF6-4E31-BB35-09FA796A304F}" srcId="{D152B6BE-8D2D-40F1-930D-E516B089347B}" destId="{61EA2750-71B4-4631-A081-781448FA9E56}" srcOrd="0" destOrd="0" parTransId="{261FEE6A-A20F-4FAC-8695-1EF7D46B1633}" sibTransId="{475B7A40-8784-440D-9F72-7B7FC19AB02E}"/>
    <dgm:cxn modelId="{4EF8160C-019D-4842-A971-3378FEB0A0F4}" type="presOf" srcId="{D152B6BE-8D2D-40F1-930D-E516B089347B}" destId="{9EA74635-61FC-46EF-83FB-703FD9E41CB0}" srcOrd="0" destOrd="0" presId="urn:microsoft.com/office/officeart/2009/3/layout/HorizontalOrganizationChart"/>
    <dgm:cxn modelId="{CA6FA110-758A-444C-BA3E-58403E80455F}" type="presOf" srcId="{B3140252-F1CA-4B10-A30D-EB512350414F}" destId="{C254558E-E4A7-4CAB-85C6-24F7F3AF4B91}" srcOrd="1" destOrd="0" presId="urn:microsoft.com/office/officeart/2009/3/layout/HorizontalOrganizationChart"/>
    <dgm:cxn modelId="{04CD6413-DA74-42B0-8378-0334192FA211}" type="presOf" srcId="{4FFD33ED-AF88-44FB-BAEB-A0DE5828FE3C}" destId="{1547DB0D-F2CF-44FB-A863-E3F6E4EEB70D}" srcOrd="0" destOrd="0" presId="urn:microsoft.com/office/officeart/2009/3/layout/HorizontalOrganizationChart"/>
    <dgm:cxn modelId="{30413D16-4351-457B-B70C-6D5878310169}" type="presOf" srcId="{61EA2750-71B4-4631-A081-781448FA9E56}" destId="{B652123A-0CD8-4CF0-904B-741CCAC11B7A}" srcOrd="0" destOrd="0" presId="urn:microsoft.com/office/officeart/2009/3/layout/HorizontalOrganizationChart"/>
    <dgm:cxn modelId="{4CF7AA17-BDD2-47E2-9FFE-B44AB6810A6D}" type="presOf" srcId="{119312AC-CB8D-4480-8170-8B4614C1309C}" destId="{1AC99C45-CBD8-4245-B85B-F1354EDF6251}" srcOrd="0" destOrd="0" presId="urn:microsoft.com/office/officeart/2009/3/layout/HorizontalOrganizationChart"/>
    <dgm:cxn modelId="{EFD56B21-2205-4E74-948D-234F2C88607A}" type="presOf" srcId="{5C97CD33-A266-4D67-B51B-E4B7B58D1E4F}" destId="{57AAF4C8-B03F-4E60-A42A-68A13B4A7291}" srcOrd="0" destOrd="0" presId="urn:microsoft.com/office/officeart/2009/3/layout/HorizontalOrganizationChart"/>
    <dgm:cxn modelId="{F559A226-907A-4807-8388-C064BAEEFE3C}" type="presOf" srcId="{46BF6D33-A740-443A-9DC8-135F8A489494}" destId="{7BE710FF-B5AD-41A1-A012-173881A27692}" srcOrd="0" destOrd="0" presId="urn:microsoft.com/office/officeart/2009/3/layout/HorizontalOrganizationChart"/>
    <dgm:cxn modelId="{AA83453B-BC24-4DE2-A6E0-79864D01B415}" srcId="{C6D078AE-539B-4C6F-962B-EFF225363372}" destId="{B3140252-F1CA-4B10-A30D-EB512350414F}" srcOrd="0" destOrd="0" parTransId="{119312AC-CB8D-4480-8170-8B4614C1309C}" sibTransId="{463827DD-172E-4809-9471-169586DA9633}"/>
    <dgm:cxn modelId="{620AA04A-C63D-45D4-9814-805AA69CE59D}" type="presOf" srcId="{261FEE6A-A20F-4FAC-8695-1EF7D46B1633}" destId="{6A63869C-D612-42F7-AA6B-AA717FD9CBC9}" srcOrd="0" destOrd="0" presId="urn:microsoft.com/office/officeart/2009/3/layout/HorizontalOrganizationChart"/>
    <dgm:cxn modelId="{F0322573-CD3E-42EB-BB9B-203320452B1A}" type="presOf" srcId="{61EA2750-71B4-4631-A081-781448FA9E56}" destId="{FDDE15EC-1349-4CBE-9435-8FA3FF747C1D}" srcOrd="1" destOrd="0" presId="urn:microsoft.com/office/officeart/2009/3/layout/HorizontalOrganizationChart"/>
    <dgm:cxn modelId="{354B7F90-F12D-4B38-8423-61E7DA012848}" srcId="{E1881DE0-6F8E-4649-97FA-BDC9876F47BE}" destId="{D152B6BE-8D2D-40F1-930D-E516B089347B}" srcOrd="1" destOrd="0" parTransId="{5C97CD33-A266-4D67-B51B-E4B7B58D1E4F}" sibTransId="{61A56757-3C7E-4A70-BE10-FCF277E88F81}"/>
    <dgm:cxn modelId="{9BE8F39F-2980-4238-A086-71A2DAD0AF4E}" srcId="{A505E74B-9F35-46AD-9434-13229CF0F5A4}" destId="{E1881DE0-6F8E-4649-97FA-BDC9876F47BE}" srcOrd="0" destOrd="0" parTransId="{68106407-2234-4E45-AAF7-15E07252493C}" sibTransId="{62B5554E-5BD1-49CA-BD61-B7A874D35BB5}"/>
    <dgm:cxn modelId="{02CCC4A4-5080-4AF2-9C22-36E2811B3295}" type="presOf" srcId="{EF736F39-0ADB-4D7E-9537-1E60B5822490}" destId="{CF8D800F-5293-4E17-A6CA-38C176D4D871}" srcOrd="0" destOrd="0" presId="urn:microsoft.com/office/officeart/2009/3/layout/HorizontalOrganizationChart"/>
    <dgm:cxn modelId="{80A8AFAC-4CBA-4786-AB0A-2FB451F91A65}" type="presOf" srcId="{A505E74B-9F35-46AD-9434-13229CF0F5A4}" destId="{DC33A813-2D72-4398-BB7B-2264315F399C}" srcOrd="0" destOrd="0" presId="urn:microsoft.com/office/officeart/2009/3/layout/HorizontalOrganizationChart"/>
    <dgm:cxn modelId="{2D72B4AC-BFD3-4820-B59B-275986620E6B}" type="presOf" srcId="{E1881DE0-6F8E-4649-97FA-BDC9876F47BE}" destId="{9BBCCF4E-A5BC-4DD4-B8AB-1305ED0F36DD}" srcOrd="1" destOrd="0" presId="urn:microsoft.com/office/officeart/2009/3/layout/HorizontalOrganizationChart"/>
    <dgm:cxn modelId="{2E8AEDB2-EBC8-4FF5-A2E8-E431143361C8}" type="presOf" srcId="{5C8D9DA0-B5CB-48DD-BF2E-9DE613464627}" destId="{8B215355-DE2F-4880-B396-9D3BA69AA8A6}" srcOrd="0" destOrd="0" presId="urn:microsoft.com/office/officeart/2009/3/layout/HorizontalOrganizationChart"/>
    <dgm:cxn modelId="{9C0DC1C8-F5C3-44C3-B137-8083AB3143DB}" type="presOf" srcId="{8820B3E5-A6B3-4119-B1EF-65D7A46EFC0B}" destId="{77CB23AD-92E5-4D38-9D38-0826A7449688}" srcOrd="1" destOrd="0" presId="urn:microsoft.com/office/officeart/2009/3/layout/HorizontalOrganizationChart"/>
    <dgm:cxn modelId="{047FCBCA-EAEF-4DEE-B75F-D4D3DCDBC46D}" type="presOf" srcId="{C6D078AE-539B-4C6F-962B-EFF225363372}" destId="{020AAFE0-E7F8-46BF-8C69-A8912CC8BD6A}" srcOrd="0" destOrd="0" presId="urn:microsoft.com/office/officeart/2009/3/layout/HorizontalOrganizationChart"/>
    <dgm:cxn modelId="{F6CC07D1-2C17-47EF-B584-4F30636F00E8}" srcId="{8820B3E5-A6B3-4119-B1EF-65D7A46EFC0B}" destId="{5C8D9DA0-B5CB-48DD-BF2E-9DE613464627}" srcOrd="0" destOrd="0" parTransId="{46BF6D33-A740-443A-9DC8-135F8A489494}" sibTransId="{070A223B-326D-435D-9288-96CD109E61A0}"/>
    <dgm:cxn modelId="{E0AF83D5-CFDC-4A19-9983-819FC27FB6E2}" srcId="{E1881DE0-6F8E-4649-97FA-BDC9876F47BE}" destId="{C6D078AE-539B-4C6F-962B-EFF225363372}" srcOrd="0" destOrd="0" parTransId="{EF736F39-0ADB-4D7E-9537-1E60B5822490}" sibTransId="{16723B76-18AA-4D37-8F11-C114DB934DA3}"/>
    <dgm:cxn modelId="{791D47E0-2096-49D0-A2EA-9EA5C753352A}" type="presOf" srcId="{8820B3E5-A6B3-4119-B1EF-65D7A46EFC0B}" destId="{2ED1212D-6195-4166-B273-8F9B3FBDC60F}" srcOrd="0" destOrd="0" presId="urn:microsoft.com/office/officeart/2009/3/layout/HorizontalOrganizationChart"/>
    <dgm:cxn modelId="{EED0A3ED-AFA4-44F1-B30A-18B06707BFDF}" type="presOf" srcId="{5C8D9DA0-B5CB-48DD-BF2E-9DE613464627}" destId="{729AC2C7-6485-4F25-92A7-502D11D474DA}" srcOrd="1" destOrd="0" presId="urn:microsoft.com/office/officeart/2009/3/layout/HorizontalOrganizationChart"/>
    <dgm:cxn modelId="{2846E2F2-4E8E-4464-A971-F7AA5593B210}" type="presOf" srcId="{E1881DE0-6F8E-4649-97FA-BDC9876F47BE}" destId="{2B440B5C-D0A7-412E-A838-B83C8BDD8A74}" srcOrd="0" destOrd="0" presId="urn:microsoft.com/office/officeart/2009/3/layout/HorizontalOrganizationChart"/>
    <dgm:cxn modelId="{14C583F4-F955-4333-8B7E-5398B4A8E5CD}" type="presOf" srcId="{D152B6BE-8D2D-40F1-930D-E516B089347B}" destId="{DCB6DFE9-3F83-4F56-BF8F-385055AEC8F3}" srcOrd="1" destOrd="0" presId="urn:microsoft.com/office/officeart/2009/3/layout/HorizontalOrganizationChart"/>
    <dgm:cxn modelId="{631D70F7-4AEA-4988-82B5-2699BD7A09AA}" srcId="{E1881DE0-6F8E-4649-97FA-BDC9876F47BE}" destId="{8820B3E5-A6B3-4119-B1EF-65D7A46EFC0B}" srcOrd="2" destOrd="0" parTransId="{4FFD33ED-AF88-44FB-BAEB-A0DE5828FE3C}" sibTransId="{736C7768-5966-47CE-9704-F10ADDA76BA8}"/>
    <dgm:cxn modelId="{6634EEB7-9FA3-484A-9DE5-8D2161D39983}" type="presParOf" srcId="{DC33A813-2D72-4398-BB7B-2264315F399C}" destId="{FA6799AB-61E4-4C76-BB63-8709DD9B18A9}" srcOrd="0" destOrd="0" presId="urn:microsoft.com/office/officeart/2009/3/layout/HorizontalOrganizationChart"/>
    <dgm:cxn modelId="{2E3FA93F-0BCD-49AA-B0AE-0B64E5180DDF}" type="presParOf" srcId="{FA6799AB-61E4-4C76-BB63-8709DD9B18A9}" destId="{990ABB63-CA8D-4B4E-8A39-13C044FCB3F0}" srcOrd="0" destOrd="0" presId="urn:microsoft.com/office/officeart/2009/3/layout/HorizontalOrganizationChart"/>
    <dgm:cxn modelId="{FF96DF87-4F91-4742-B563-AD412D4C9942}" type="presParOf" srcId="{990ABB63-CA8D-4B4E-8A39-13C044FCB3F0}" destId="{2B440B5C-D0A7-412E-A838-B83C8BDD8A74}" srcOrd="0" destOrd="0" presId="urn:microsoft.com/office/officeart/2009/3/layout/HorizontalOrganizationChart"/>
    <dgm:cxn modelId="{2AFA198A-C11A-4957-8A53-B7462671E96C}" type="presParOf" srcId="{990ABB63-CA8D-4B4E-8A39-13C044FCB3F0}" destId="{9BBCCF4E-A5BC-4DD4-B8AB-1305ED0F36DD}" srcOrd="1" destOrd="0" presId="urn:microsoft.com/office/officeart/2009/3/layout/HorizontalOrganizationChart"/>
    <dgm:cxn modelId="{F23DC182-7728-4AD9-9418-DBD02A04614E}" type="presParOf" srcId="{FA6799AB-61E4-4C76-BB63-8709DD9B18A9}" destId="{7C373135-53DB-45A5-9E2C-36623CEA9FA1}" srcOrd="1" destOrd="0" presId="urn:microsoft.com/office/officeart/2009/3/layout/HorizontalOrganizationChart"/>
    <dgm:cxn modelId="{228A3AF2-6183-4F38-8C79-90F1945E66A0}" type="presParOf" srcId="{7C373135-53DB-45A5-9E2C-36623CEA9FA1}" destId="{CF8D800F-5293-4E17-A6CA-38C176D4D871}" srcOrd="0" destOrd="0" presId="urn:microsoft.com/office/officeart/2009/3/layout/HorizontalOrganizationChart"/>
    <dgm:cxn modelId="{CEFAC48E-170F-4552-8E41-74D5E3261C51}" type="presParOf" srcId="{7C373135-53DB-45A5-9E2C-36623CEA9FA1}" destId="{9F373472-563D-49AD-B1E1-EFDD6503A156}" srcOrd="1" destOrd="0" presId="urn:microsoft.com/office/officeart/2009/3/layout/HorizontalOrganizationChart"/>
    <dgm:cxn modelId="{ECF6AA06-AF57-48E0-8ED6-2DF12238225D}" type="presParOf" srcId="{9F373472-563D-49AD-B1E1-EFDD6503A156}" destId="{7F49106D-8D47-4722-BB58-8419EE00E918}" srcOrd="0" destOrd="0" presId="urn:microsoft.com/office/officeart/2009/3/layout/HorizontalOrganizationChart"/>
    <dgm:cxn modelId="{A0965599-8192-43B5-BFAD-1C5CA1A6180B}" type="presParOf" srcId="{7F49106D-8D47-4722-BB58-8419EE00E918}" destId="{020AAFE0-E7F8-46BF-8C69-A8912CC8BD6A}" srcOrd="0" destOrd="0" presId="urn:microsoft.com/office/officeart/2009/3/layout/HorizontalOrganizationChart"/>
    <dgm:cxn modelId="{BDAE247D-BDFE-4FE6-AD0F-6692F323F124}" type="presParOf" srcId="{7F49106D-8D47-4722-BB58-8419EE00E918}" destId="{B99201EB-EAE3-40E3-8EE0-8F0B794731A8}" srcOrd="1" destOrd="0" presId="urn:microsoft.com/office/officeart/2009/3/layout/HorizontalOrganizationChart"/>
    <dgm:cxn modelId="{81628D4A-181D-4C28-98D1-AA5C11142D47}" type="presParOf" srcId="{9F373472-563D-49AD-B1E1-EFDD6503A156}" destId="{E0F77067-BF92-4C73-88C5-3F350F4AF536}" srcOrd="1" destOrd="0" presId="urn:microsoft.com/office/officeart/2009/3/layout/HorizontalOrganizationChart"/>
    <dgm:cxn modelId="{951AFD48-618A-443E-A42C-0E0BEF45E314}" type="presParOf" srcId="{E0F77067-BF92-4C73-88C5-3F350F4AF536}" destId="{1AC99C45-CBD8-4245-B85B-F1354EDF6251}" srcOrd="0" destOrd="0" presId="urn:microsoft.com/office/officeart/2009/3/layout/HorizontalOrganizationChart"/>
    <dgm:cxn modelId="{44A75755-0C8F-4B73-B2AA-BB65BF16A7EF}" type="presParOf" srcId="{E0F77067-BF92-4C73-88C5-3F350F4AF536}" destId="{BFE87F50-EC4A-4283-9195-E18BEBC99983}" srcOrd="1" destOrd="0" presId="urn:microsoft.com/office/officeart/2009/3/layout/HorizontalOrganizationChart"/>
    <dgm:cxn modelId="{583DCE88-1204-404B-A67C-06FDF6E06DB4}" type="presParOf" srcId="{BFE87F50-EC4A-4283-9195-E18BEBC99983}" destId="{40D09D00-DF3A-43C2-9664-9336DF971C5F}" srcOrd="0" destOrd="0" presId="urn:microsoft.com/office/officeart/2009/3/layout/HorizontalOrganizationChart"/>
    <dgm:cxn modelId="{69D77EC5-E50F-4203-9A82-8917BF55C203}" type="presParOf" srcId="{40D09D00-DF3A-43C2-9664-9336DF971C5F}" destId="{802FB737-F26E-4850-AC80-1115B8D04766}" srcOrd="0" destOrd="0" presId="urn:microsoft.com/office/officeart/2009/3/layout/HorizontalOrganizationChart"/>
    <dgm:cxn modelId="{E05D3656-7EA7-44B6-A673-CFB662549A3A}" type="presParOf" srcId="{40D09D00-DF3A-43C2-9664-9336DF971C5F}" destId="{C254558E-E4A7-4CAB-85C6-24F7F3AF4B91}" srcOrd="1" destOrd="0" presId="urn:microsoft.com/office/officeart/2009/3/layout/HorizontalOrganizationChart"/>
    <dgm:cxn modelId="{DC8AF427-0AE0-42E2-B675-13A81F1A8078}" type="presParOf" srcId="{BFE87F50-EC4A-4283-9195-E18BEBC99983}" destId="{1123816B-DE36-44CB-80B7-9BC1E45F46F6}" srcOrd="1" destOrd="0" presId="urn:microsoft.com/office/officeart/2009/3/layout/HorizontalOrganizationChart"/>
    <dgm:cxn modelId="{341B5D53-30F9-47DD-BE2F-804DA22EE84F}" type="presParOf" srcId="{BFE87F50-EC4A-4283-9195-E18BEBC99983}" destId="{3B4F3469-5088-4249-829A-1B1E9852C95E}" srcOrd="2" destOrd="0" presId="urn:microsoft.com/office/officeart/2009/3/layout/HorizontalOrganizationChart"/>
    <dgm:cxn modelId="{458F4B68-3A97-4544-9D02-602638F3FBEC}" type="presParOf" srcId="{9F373472-563D-49AD-B1E1-EFDD6503A156}" destId="{0BA1637E-7FF8-4C6F-BD20-19CE01C32F81}" srcOrd="2" destOrd="0" presId="urn:microsoft.com/office/officeart/2009/3/layout/HorizontalOrganizationChart"/>
    <dgm:cxn modelId="{3E217097-A33C-4DE3-AC6F-8BEB4F2AFBE7}" type="presParOf" srcId="{7C373135-53DB-45A5-9E2C-36623CEA9FA1}" destId="{57AAF4C8-B03F-4E60-A42A-68A13B4A7291}" srcOrd="2" destOrd="0" presId="urn:microsoft.com/office/officeart/2009/3/layout/HorizontalOrganizationChart"/>
    <dgm:cxn modelId="{98EA9A3E-1611-4A09-BEF3-0B1E51E4FD9F}" type="presParOf" srcId="{7C373135-53DB-45A5-9E2C-36623CEA9FA1}" destId="{C3054587-E250-4A67-9B11-EFA2D7D15FF3}" srcOrd="3" destOrd="0" presId="urn:microsoft.com/office/officeart/2009/3/layout/HorizontalOrganizationChart"/>
    <dgm:cxn modelId="{7641E90C-6AD0-419F-9D1E-8CBBFF76F00C}" type="presParOf" srcId="{C3054587-E250-4A67-9B11-EFA2D7D15FF3}" destId="{A8859FAD-650D-4249-BF81-53AD78C5C7D8}" srcOrd="0" destOrd="0" presId="urn:microsoft.com/office/officeart/2009/3/layout/HorizontalOrganizationChart"/>
    <dgm:cxn modelId="{D546C915-2F99-49E3-9EA8-7E5F200A2C44}" type="presParOf" srcId="{A8859FAD-650D-4249-BF81-53AD78C5C7D8}" destId="{9EA74635-61FC-46EF-83FB-703FD9E41CB0}" srcOrd="0" destOrd="0" presId="urn:microsoft.com/office/officeart/2009/3/layout/HorizontalOrganizationChart"/>
    <dgm:cxn modelId="{DF792EC6-0533-487F-B982-65B4B25F097C}" type="presParOf" srcId="{A8859FAD-650D-4249-BF81-53AD78C5C7D8}" destId="{DCB6DFE9-3F83-4F56-BF8F-385055AEC8F3}" srcOrd="1" destOrd="0" presId="urn:microsoft.com/office/officeart/2009/3/layout/HorizontalOrganizationChart"/>
    <dgm:cxn modelId="{67F86FDE-7E5B-468C-943D-BB2C778646A4}" type="presParOf" srcId="{C3054587-E250-4A67-9B11-EFA2D7D15FF3}" destId="{BABAF6ED-F7F9-44D0-8A0E-6D933B49257C}" srcOrd="1" destOrd="0" presId="urn:microsoft.com/office/officeart/2009/3/layout/HorizontalOrganizationChart"/>
    <dgm:cxn modelId="{33F8FEF1-3F6B-4433-BC79-D77837CD6B41}" type="presParOf" srcId="{BABAF6ED-F7F9-44D0-8A0E-6D933B49257C}" destId="{6A63869C-D612-42F7-AA6B-AA717FD9CBC9}" srcOrd="0" destOrd="0" presId="urn:microsoft.com/office/officeart/2009/3/layout/HorizontalOrganizationChart"/>
    <dgm:cxn modelId="{CACCA94E-CA05-46CE-BAE9-3D9335571998}" type="presParOf" srcId="{BABAF6ED-F7F9-44D0-8A0E-6D933B49257C}" destId="{A2E64597-D4A4-4DA5-A180-4F3D39617603}" srcOrd="1" destOrd="0" presId="urn:microsoft.com/office/officeart/2009/3/layout/HorizontalOrganizationChart"/>
    <dgm:cxn modelId="{B639A977-9F95-40B6-B530-5DB43C526465}" type="presParOf" srcId="{A2E64597-D4A4-4DA5-A180-4F3D39617603}" destId="{A3E4B9B5-4D75-41DF-9152-D122D9BA082C}" srcOrd="0" destOrd="0" presId="urn:microsoft.com/office/officeart/2009/3/layout/HorizontalOrganizationChart"/>
    <dgm:cxn modelId="{3150EDDD-622E-4F40-83F4-1A99B4D34691}" type="presParOf" srcId="{A3E4B9B5-4D75-41DF-9152-D122D9BA082C}" destId="{B652123A-0CD8-4CF0-904B-741CCAC11B7A}" srcOrd="0" destOrd="0" presId="urn:microsoft.com/office/officeart/2009/3/layout/HorizontalOrganizationChart"/>
    <dgm:cxn modelId="{B61F56DF-F168-4ABE-B9B4-538B4D030498}" type="presParOf" srcId="{A3E4B9B5-4D75-41DF-9152-D122D9BA082C}" destId="{FDDE15EC-1349-4CBE-9435-8FA3FF747C1D}" srcOrd="1" destOrd="0" presId="urn:microsoft.com/office/officeart/2009/3/layout/HorizontalOrganizationChart"/>
    <dgm:cxn modelId="{9B83E8B7-23A4-4EC5-A8C7-E2CA6CB0299D}" type="presParOf" srcId="{A2E64597-D4A4-4DA5-A180-4F3D39617603}" destId="{32E62CF3-64D4-4E94-AE24-646637753E9A}" srcOrd="1" destOrd="0" presId="urn:microsoft.com/office/officeart/2009/3/layout/HorizontalOrganizationChart"/>
    <dgm:cxn modelId="{7C80B47D-D66A-4278-BCAA-82ED86129195}" type="presParOf" srcId="{A2E64597-D4A4-4DA5-A180-4F3D39617603}" destId="{2CA03BA7-0E02-414A-A4AD-D2D26781AB3C}" srcOrd="2" destOrd="0" presId="urn:microsoft.com/office/officeart/2009/3/layout/HorizontalOrganizationChart"/>
    <dgm:cxn modelId="{80DE8000-FF3A-462E-9F32-CBFCFB8A19BF}" type="presParOf" srcId="{C3054587-E250-4A67-9B11-EFA2D7D15FF3}" destId="{D6AEBEA5-4817-456F-97BF-F7B81AD0B99C}" srcOrd="2" destOrd="0" presId="urn:microsoft.com/office/officeart/2009/3/layout/HorizontalOrganizationChart"/>
    <dgm:cxn modelId="{A5219788-25D9-495A-BFFD-3FC6E7FA2679}" type="presParOf" srcId="{7C373135-53DB-45A5-9E2C-36623CEA9FA1}" destId="{1547DB0D-F2CF-44FB-A863-E3F6E4EEB70D}" srcOrd="4" destOrd="0" presId="urn:microsoft.com/office/officeart/2009/3/layout/HorizontalOrganizationChart"/>
    <dgm:cxn modelId="{A78ECD3C-D049-4347-8CF2-910A93759110}" type="presParOf" srcId="{7C373135-53DB-45A5-9E2C-36623CEA9FA1}" destId="{D3F8E7C9-97F7-4F79-BB3A-6D5E3632C2AA}" srcOrd="5" destOrd="0" presId="urn:microsoft.com/office/officeart/2009/3/layout/HorizontalOrganizationChart"/>
    <dgm:cxn modelId="{DB43F46B-9A03-487D-A12E-93415D501CEF}" type="presParOf" srcId="{D3F8E7C9-97F7-4F79-BB3A-6D5E3632C2AA}" destId="{AECE3C11-1E3F-45A8-B05A-151BE1F9A467}" srcOrd="0" destOrd="0" presId="urn:microsoft.com/office/officeart/2009/3/layout/HorizontalOrganizationChart"/>
    <dgm:cxn modelId="{37E5B853-0E00-47FE-87BB-247086FAF444}" type="presParOf" srcId="{AECE3C11-1E3F-45A8-B05A-151BE1F9A467}" destId="{2ED1212D-6195-4166-B273-8F9B3FBDC60F}" srcOrd="0" destOrd="0" presId="urn:microsoft.com/office/officeart/2009/3/layout/HorizontalOrganizationChart"/>
    <dgm:cxn modelId="{F82EC417-DDF9-448E-A769-07B3A310A824}" type="presParOf" srcId="{AECE3C11-1E3F-45A8-B05A-151BE1F9A467}" destId="{77CB23AD-92E5-4D38-9D38-0826A7449688}" srcOrd="1" destOrd="0" presId="urn:microsoft.com/office/officeart/2009/3/layout/HorizontalOrganizationChart"/>
    <dgm:cxn modelId="{D5589960-5FD3-480D-BC32-DA25D8DC5A60}" type="presParOf" srcId="{D3F8E7C9-97F7-4F79-BB3A-6D5E3632C2AA}" destId="{13204B34-D4FF-482C-A3E4-C832CBBAC0EA}" srcOrd="1" destOrd="0" presId="urn:microsoft.com/office/officeart/2009/3/layout/HorizontalOrganizationChart"/>
    <dgm:cxn modelId="{CC8E3BB4-1555-410F-8C49-0C05AC2F5A53}" type="presParOf" srcId="{13204B34-D4FF-482C-A3E4-C832CBBAC0EA}" destId="{7BE710FF-B5AD-41A1-A012-173881A27692}" srcOrd="0" destOrd="0" presId="urn:microsoft.com/office/officeart/2009/3/layout/HorizontalOrganizationChart"/>
    <dgm:cxn modelId="{072D4617-E2FE-4641-8CFE-9C9F9DEDDFD3}" type="presParOf" srcId="{13204B34-D4FF-482C-A3E4-C832CBBAC0EA}" destId="{51BE8229-AAD4-4CBE-B587-85DF0AAB52EF}" srcOrd="1" destOrd="0" presId="urn:microsoft.com/office/officeart/2009/3/layout/HorizontalOrganizationChart"/>
    <dgm:cxn modelId="{D1DB4167-D968-4B19-8D84-C9E5CCBF3375}" type="presParOf" srcId="{51BE8229-AAD4-4CBE-B587-85DF0AAB52EF}" destId="{CE7E46F5-487C-4A5F-B8C7-14A876EC1D5F}" srcOrd="0" destOrd="0" presId="urn:microsoft.com/office/officeart/2009/3/layout/HorizontalOrganizationChart"/>
    <dgm:cxn modelId="{0AC915C1-1FD2-4433-9D99-C3C8334B8BD7}" type="presParOf" srcId="{CE7E46F5-487C-4A5F-B8C7-14A876EC1D5F}" destId="{8B215355-DE2F-4880-B396-9D3BA69AA8A6}" srcOrd="0" destOrd="0" presId="urn:microsoft.com/office/officeart/2009/3/layout/HorizontalOrganizationChart"/>
    <dgm:cxn modelId="{2A610147-6E91-473E-8091-79D29415EA88}" type="presParOf" srcId="{CE7E46F5-487C-4A5F-B8C7-14A876EC1D5F}" destId="{729AC2C7-6485-4F25-92A7-502D11D474DA}" srcOrd="1" destOrd="0" presId="urn:microsoft.com/office/officeart/2009/3/layout/HorizontalOrganizationChart"/>
    <dgm:cxn modelId="{DB249670-2B27-460F-A535-9C56685EF828}" type="presParOf" srcId="{51BE8229-AAD4-4CBE-B587-85DF0AAB52EF}" destId="{816D9311-9147-4162-9942-C473F8FA6EEB}" srcOrd="1" destOrd="0" presId="urn:microsoft.com/office/officeart/2009/3/layout/HorizontalOrganizationChart"/>
    <dgm:cxn modelId="{4DD42B56-7AFE-45A3-A9F2-5005DC5B9FB4}" type="presParOf" srcId="{51BE8229-AAD4-4CBE-B587-85DF0AAB52EF}" destId="{7A690F6D-7A7A-4E91-8460-66483CC4F826}" srcOrd="2" destOrd="0" presId="urn:microsoft.com/office/officeart/2009/3/layout/HorizontalOrganizationChart"/>
    <dgm:cxn modelId="{D061DFC1-5801-4F3D-9950-F575608DE6F5}" type="presParOf" srcId="{D3F8E7C9-97F7-4F79-BB3A-6D5E3632C2AA}" destId="{F5F9C855-8719-4AB6-B8F3-D5BCCF2DC88E}" srcOrd="2" destOrd="0" presId="urn:microsoft.com/office/officeart/2009/3/layout/HorizontalOrganizationChart"/>
    <dgm:cxn modelId="{9D3995F7-09F8-4C64-80D7-84C9AEFA0002}" type="presParOf" srcId="{FA6799AB-61E4-4C76-BB63-8709DD9B18A9}" destId="{4AFDD8BA-81B2-4F48-9865-1E822A470F1B}" srcOrd="2" destOrd="0" presId="urn:microsoft.com/office/officeart/2009/3/layout/HorizontalOrganizationChar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F2F6D60-F9F5-4FE5-8C47-03E73E68D89D}" type="doc">
      <dgm:prSet loTypeId="urn:microsoft.com/office/officeart/2005/8/layout/vList5" loCatId="list" qsTypeId="urn:microsoft.com/office/officeart/2005/8/quickstyle/simple1" qsCatId="simple" csTypeId="urn:microsoft.com/office/officeart/2005/8/colors/colorful2" csCatId="colorful" phldr="1"/>
      <dgm:spPr/>
      <dgm:t>
        <a:bodyPr/>
        <a:lstStyle/>
        <a:p>
          <a:endParaRPr lang="zh-CN" altLang="en-US"/>
        </a:p>
      </dgm:t>
    </dgm:pt>
    <dgm:pt modelId="{B046CE73-142F-479C-97AB-172BECC33FFE}">
      <dgm:prSet phldrT="[文本]"/>
      <dgm:spPr/>
      <dgm:t>
        <a:bodyPr/>
        <a:lstStyle/>
        <a:p>
          <a:r>
            <a:rPr lang="en-US" b="1" dirty="0"/>
            <a:t>A.</a:t>
          </a:r>
          <a:r>
            <a:rPr lang="zh-CN" b="1" dirty="0"/>
            <a:t>素材的典型性、真实性</a:t>
          </a:r>
          <a:endParaRPr lang="zh-CN" altLang="en-US" dirty="0"/>
        </a:p>
      </dgm:t>
    </dgm:pt>
    <dgm:pt modelId="{7F57ED9D-8C65-49EB-98CF-27C83168C7A4}" type="parTrans" cxnId="{C133F66E-9617-466D-85C6-A96CF01BE977}">
      <dgm:prSet/>
      <dgm:spPr/>
      <dgm:t>
        <a:bodyPr/>
        <a:lstStyle/>
        <a:p>
          <a:endParaRPr lang="zh-CN" altLang="en-US"/>
        </a:p>
      </dgm:t>
    </dgm:pt>
    <dgm:pt modelId="{1318464E-C88E-4393-A6C7-1CC28E47E43F}" type="sibTrans" cxnId="{C133F66E-9617-466D-85C6-A96CF01BE977}">
      <dgm:prSet/>
      <dgm:spPr/>
      <dgm:t>
        <a:bodyPr/>
        <a:lstStyle/>
        <a:p>
          <a:endParaRPr lang="zh-CN" altLang="en-US"/>
        </a:p>
      </dgm:t>
    </dgm:pt>
    <dgm:pt modelId="{FF885AC5-E198-4D68-8FB5-81F257F141F2}">
      <dgm:prSet phldrT="[文本]" custT="1"/>
      <dgm:spPr/>
      <dgm:t>
        <a:bodyPr/>
        <a:lstStyle/>
        <a:p>
          <a:r>
            <a:rPr lang="zh-CN" altLang="en-US" sz="1800" dirty="0"/>
            <a:t>演讲者要说服听众，必须以理服人，以情感人，所以一定要收集整理生活中典型的、真实性的素材，比如名人的小故事、自己的小故事更具有感染力。</a:t>
          </a:r>
        </a:p>
      </dgm:t>
    </dgm:pt>
    <dgm:pt modelId="{FABF8D28-11DA-4894-9B88-2C22DA5256C7}" type="parTrans" cxnId="{FD039B7E-4203-44A7-B7B4-2FCC3E673C1E}">
      <dgm:prSet/>
      <dgm:spPr/>
      <dgm:t>
        <a:bodyPr/>
        <a:lstStyle/>
        <a:p>
          <a:endParaRPr lang="zh-CN" altLang="en-US"/>
        </a:p>
      </dgm:t>
    </dgm:pt>
    <dgm:pt modelId="{6DDE48C7-D2E2-48DB-BEBD-AAA5732ABA33}" type="sibTrans" cxnId="{FD039B7E-4203-44A7-B7B4-2FCC3E673C1E}">
      <dgm:prSet/>
      <dgm:spPr/>
      <dgm:t>
        <a:bodyPr/>
        <a:lstStyle/>
        <a:p>
          <a:endParaRPr lang="zh-CN" altLang="en-US"/>
        </a:p>
      </dgm:t>
    </dgm:pt>
    <dgm:pt modelId="{62CE7D55-5B15-4CDE-A2FE-87E1F63835C0}">
      <dgm:prSet phldrT="[文本]"/>
      <dgm:spPr/>
      <dgm:t>
        <a:bodyPr/>
        <a:lstStyle/>
        <a:p>
          <a:r>
            <a:rPr lang="en-US" b="1" dirty="0"/>
            <a:t>B.</a:t>
          </a:r>
          <a:r>
            <a:rPr lang="zh-CN" b="1" dirty="0"/>
            <a:t>引经据典</a:t>
          </a:r>
          <a:endParaRPr lang="zh-CN" altLang="en-US" dirty="0"/>
        </a:p>
      </dgm:t>
    </dgm:pt>
    <dgm:pt modelId="{22A9D157-2BE6-44FE-A78C-4E49FD63B79F}" type="parTrans" cxnId="{FA6AE281-EC9D-4311-B828-B88336A468DE}">
      <dgm:prSet/>
      <dgm:spPr/>
      <dgm:t>
        <a:bodyPr/>
        <a:lstStyle/>
        <a:p>
          <a:endParaRPr lang="zh-CN" altLang="en-US"/>
        </a:p>
      </dgm:t>
    </dgm:pt>
    <dgm:pt modelId="{1377D7BD-2829-4274-A851-9EAA3168CDE0}" type="sibTrans" cxnId="{FA6AE281-EC9D-4311-B828-B88336A468DE}">
      <dgm:prSet/>
      <dgm:spPr/>
      <dgm:t>
        <a:bodyPr/>
        <a:lstStyle/>
        <a:p>
          <a:endParaRPr lang="zh-CN" altLang="en-US"/>
        </a:p>
      </dgm:t>
    </dgm:pt>
    <dgm:pt modelId="{668B49CC-ADCF-4DA8-B458-F52F65405D50}">
      <dgm:prSet phldrT="[文本]" custT="1"/>
      <dgm:spPr/>
      <dgm:t>
        <a:bodyPr/>
        <a:lstStyle/>
        <a:p>
          <a:r>
            <a:rPr lang="zh-CN" altLang="en-US" sz="1800" dirty="0"/>
            <a:t>围绕主题引经据典，可以让自己的演讲有理有据，更有说服力和信任度。王健林历年工作报告都引用古语，宣传万达企业管理文化。</a:t>
          </a:r>
        </a:p>
      </dgm:t>
    </dgm:pt>
    <dgm:pt modelId="{4208C44E-0A2C-423D-8DAE-B5E768DC8EAC}" type="parTrans" cxnId="{54DFD882-F92C-4806-B858-700A1E52B10A}">
      <dgm:prSet/>
      <dgm:spPr/>
      <dgm:t>
        <a:bodyPr/>
        <a:lstStyle/>
        <a:p>
          <a:endParaRPr lang="zh-CN" altLang="en-US"/>
        </a:p>
      </dgm:t>
    </dgm:pt>
    <dgm:pt modelId="{0FB16813-513A-43FC-80B6-51A364AC0A75}" type="sibTrans" cxnId="{54DFD882-F92C-4806-B858-700A1E52B10A}">
      <dgm:prSet/>
      <dgm:spPr/>
      <dgm:t>
        <a:bodyPr/>
        <a:lstStyle/>
        <a:p>
          <a:endParaRPr lang="zh-CN" altLang="en-US"/>
        </a:p>
      </dgm:t>
    </dgm:pt>
    <dgm:pt modelId="{F9394757-14E4-4F62-A163-80672705DDAA}">
      <dgm:prSet phldrT="[文本]"/>
      <dgm:spPr/>
      <dgm:t>
        <a:bodyPr/>
        <a:lstStyle/>
        <a:p>
          <a:r>
            <a:rPr lang="en-US" b="1" dirty="0"/>
            <a:t>C.</a:t>
          </a:r>
          <a:r>
            <a:rPr lang="zh-CN" b="1" dirty="0"/>
            <a:t>条理清晰</a:t>
          </a:r>
          <a:endParaRPr lang="zh-CN" altLang="en-US" dirty="0"/>
        </a:p>
      </dgm:t>
    </dgm:pt>
    <dgm:pt modelId="{58899E5D-FF58-48DF-959C-856331966E90}" type="parTrans" cxnId="{63284FB3-52F2-4B6D-B1CD-C7CEA5164CDC}">
      <dgm:prSet/>
      <dgm:spPr/>
      <dgm:t>
        <a:bodyPr/>
        <a:lstStyle/>
        <a:p>
          <a:endParaRPr lang="zh-CN" altLang="en-US"/>
        </a:p>
      </dgm:t>
    </dgm:pt>
    <dgm:pt modelId="{F48F7A0C-6ECB-4173-BFAA-A9675740E0C6}" type="sibTrans" cxnId="{63284FB3-52F2-4B6D-B1CD-C7CEA5164CDC}">
      <dgm:prSet/>
      <dgm:spPr/>
      <dgm:t>
        <a:bodyPr/>
        <a:lstStyle/>
        <a:p>
          <a:endParaRPr lang="zh-CN" altLang="en-US"/>
        </a:p>
      </dgm:t>
    </dgm:pt>
    <dgm:pt modelId="{5CF2838C-1B01-48A8-82F2-5E0B017B1D45}">
      <dgm:prSet phldrT="[文本]" custT="1"/>
      <dgm:spPr/>
      <dgm:t>
        <a:bodyPr/>
        <a:lstStyle/>
        <a:p>
          <a:r>
            <a:rPr lang="zh-CN" altLang="en-US" sz="1800" dirty="0"/>
            <a:t>由于听众的理解水平参差不齐，或偶有走神的时候，所以演讲稿最好用一些如“首先、其次、再次”“第一、第二、第三”等提醒性的标志以帮助听众跟上演讲的节奏，听懂听清演讲的内容。</a:t>
          </a:r>
        </a:p>
      </dgm:t>
    </dgm:pt>
    <dgm:pt modelId="{646EEAE2-A7D8-4628-8F1B-B945BF0402ED}" type="parTrans" cxnId="{C50A6ABB-506E-47CD-A330-C4B26E8A3146}">
      <dgm:prSet/>
      <dgm:spPr/>
      <dgm:t>
        <a:bodyPr/>
        <a:lstStyle/>
        <a:p>
          <a:endParaRPr lang="zh-CN" altLang="en-US"/>
        </a:p>
      </dgm:t>
    </dgm:pt>
    <dgm:pt modelId="{1F4EB8E3-0089-438D-B0EC-9238F8B8FB36}" type="sibTrans" cxnId="{C50A6ABB-506E-47CD-A330-C4B26E8A3146}">
      <dgm:prSet/>
      <dgm:spPr/>
      <dgm:t>
        <a:bodyPr/>
        <a:lstStyle/>
        <a:p>
          <a:endParaRPr lang="zh-CN" altLang="en-US"/>
        </a:p>
      </dgm:t>
    </dgm:pt>
    <dgm:pt modelId="{32712AE6-1E84-434F-A0B3-F64450288219}">
      <dgm:prSet/>
      <dgm:spPr/>
      <dgm:t>
        <a:bodyPr/>
        <a:lstStyle/>
        <a:p>
          <a:r>
            <a:rPr lang="en-US" b="1" dirty="0"/>
            <a:t>D.</a:t>
          </a:r>
          <a:r>
            <a:rPr lang="zh-CN" b="1" dirty="0"/>
            <a:t>节奏有度</a:t>
          </a:r>
          <a:endParaRPr lang="zh-CN" dirty="0"/>
        </a:p>
      </dgm:t>
    </dgm:pt>
    <dgm:pt modelId="{016E9852-4804-4D00-B9FF-96BFDD273365}" type="parTrans" cxnId="{D36DF511-957B-4D53-8DBB-5F1A90DB60A3}">
      <dgm:prSet/>
      <dgm:spPr/>
      <dgm:t>
        <a:bodyPr/>
        <a:lstStyle/>
        <a:p>
          <a:endParaRPr lang="zh-CN" altLang="en-US"/>
        </a:p>
      </dgm:t>
    </dgm:pt>
    <dgm:pt modelId="{E53A4563-A67C-4D05-A653-28894600966E}" type="sibTrans" cxnId="{D36DF511-957B-4D53-8DBB-5F1A90DB60A3}">
      <dgm:prSet/>
      <dgm:spPr/>
      <dgm:t>
        <a:bodyPr/>
        <a:lstStyle/>
        <a:p>
          <a:endParaRPr lang="zh-CN" altLang="en-US"/>
        </a:p>
      </dgm:t>
    </dgm:pt>
    <dgm:pt modelId="{EF43F7A5-10E7-4524-8845-4F1DF771C34A}">
      <dgm:prSet/>
      <dgm:spPr/>
      <dgm:t>
        <a:bodyPr/>
        <a:lstStyle/>
        <a:p>
          <a:endParaRPr lang="zh-CN" altLang="en-US" sz="1500"/>
        </a:p>
      </dgm:t>
    </dgm:pt>
    <dgm:pt modelId="{B5BA0BC5-62E3-43FD-936F-EC5D993F8E86}" type="parTrans" cxnId="{84A108D0-E6B3-44BD-BA79-C63679185F88}">
      <dgm:prSet/>
      <dgm:spPr/>
      <dgm:t>
        <a:bodyPr/>
        <a:lstStyle/>
        <a:p>
          <a:endParaRPr lang="zh-CN" altLang="en-US"/>
        </a:p>
      </dgm:t>
    </dgm:pt>
    <dgm:pt modelId="{4FDD3A21-E9AB-4726-AD08-27538CD932E4}" type="sibTrans" cxnId="{84A108D0-E6B3-44BD-BA79-C63679185F88}">
      <dgm:prSet/>
      <dgm:spPr/>
      <dgm:t>
        <a:bodyPr/>
        <a:lstStyle/>
        <a:p>
          <a:endParaRPr lang="zh-CN" altLang="en-US"/>
        </a:p>
      </dgm:t>
    </dgm:pt>
    <dgm:pt modelId="{12BC6833-063F-412A-B2FD-BAD76AB1BE61}">
      <dgm:prSet custT="1"/>
      <dgm:spPr/>
      <dgm:t>
        <a:bodyPr/>
        <a:lstStyle/>
        <a:p>
          <a:r>
            <a:rPr lang="zh-CN" altLang="en-US" sz="1800" dirty="0"/>
            <a:t>演讲者的演讲节奏一定要有度，过长过慢听众易疲劳，过短过急听众不尽兴，所以演讲者需调整语速，收放自如，将节奏控制在自己掌握的范围内。</a:t>
          </a:r>
        </a:p>
      </dgm:t>
    </dgm:pt>
    <dgm:pt modelId="{C87B51B0-7157-4724-AAA8-8B939DA229D8}" type="parTrans" cxnId="{2DD608DE-9EC2-4C19-A3B5-18B64F4A614B}">
      <dgm:prSet/>
      <dgm:spPr/>
      <dgm:t>
        <a:bodyPr/>
        <a:lstStyle/>
        <a:p>
          <a:endParaRPr lang="zh-CN" altLang="en-US"/>
        </a:p>
      </dgm:t>
    </dgm:pt>
    <dgm:pt modelId="{F09C0A19-26D9-436A-B2B0-824119D66F9B}" type="sibTrans" cxnId="{2DD608DE-9EC2-4C19-A3B5-18B64F4A614B}">
      <dgm:prSet/>
      <dgm:spPr/>
      <dgm:t>
        <a:bodyPr/>
        <a:lstStyle/>
        <a:p>
          <a:endParaRPr lang="zh-CN" altLang="en-US"/>
        </a:p>
      </dgm:t>
    </dgm:pt>
    <dgm:pt modelId="{2DAAD188-0A3D-495A-AEC9-B45A98AD99AD}" type="pres">
      <dgm:prSet presAssocID="{FF2F6D60-F9F5-4FE5-8C47-03E73E68D89D}" presName="Name0" presStyleCnt="0">
        <dgm:presLayoutVars>
          <dgm:dir/>
          <dgm:animLvl val="lvl"/>
          <dgm:resizeHandles val="exact"/>
        </dgm:presLayoutVars>
      </dgm:prSet>
      <dgm:spPr/>
    </dgm:pt>
    <dgm:pt modelId="{DF16332A-AD2F-4C7E-8312-D2BBC03CE88C}" type="pres">
      <dgm:prSet presAssocID="{B046CE73-142F-479C-97AB-172BECC33FFE}" presName="linNode" presStyleCnt="0"/>
      <dgm:spPr/>
    </dgm:pt>
    <dgm:pt modelId="{D92C59EA-1281-4E80-AB04-C11E656B82D4}" type="pres">
      <dgm:prSet presAssocID="{B046CE73-142F-479C-97AB-172BECC33FFE}" presName="parentText" presStyleLbl="node1" presStyleIdx="0" presStyleCnt="4" custScaleX="101308" custScaleY="88441" custLinFactNeighborY="-53">
        <dgm:presLayoutVars>
          <dgm:chMax val="1"/>
          <dgm:bulletEnabled val="1"/>
        </dgm:presLayoutVars>
      </dgm:prSet>
      <dgm:spPr/>
    </dgm:pt>
    <dgm:pt modelId="{8C8D7B45-EC34-48A6-A49D-9E1720DADD6F}" type="pres">
      <dgm:prSet presAssocID="{B046CE73-142F-479C-97AB-172BECC33FFE}" presName="descendantText" presStyleLbl="alignAccFollowNode1" presStyleIdx="0" presStyleCnt="4">
        <dgm:presLayoutVars>
          <dgm:bulletEnabled val="1"/>
        </dgm:presLayoutVars>
      </dgm:prSet>
      <dgm:spPr/>
    </dgm:pt>
    <dgm:pt modelId="{9DDFCC4C-E4CE-41C1-8955-32F3130138E4}" type="pres">
      <dgm:prSet presAssocID="{1318464E-C88E-4393-A6C7-1CC28E47E43F}" presName="sp" presStyleCnt="0"/>
      <dgm:spPr/>
    </dgm:pt>
    <dgm:pt modelId="{DA0B7042-F1AC-47B1-A20E-6616722A0086}" type="pres">
      <dgm:prSet presAssocID="{62CE7D55-5B15-4CDE-A2FE-87E1F63835C0}" presName="linNode" presStyleCnt="0"/>
      <dgm:spPr/>
    </dgm:pt>
    <dgm:pt modelId="{D0B9F7BB-A7CE-4828-BA0A-2636F153542E}" type="pres">
      <dgm:prSet presAssocID="{62CE7D55-5B15-4CDE-A2FE-87E1F63835C0}" presName="parentText" presStyleLbl="node1" presStyleIdx="1" presStyleCnt="4">
        <dgm:presLayoutVars>
          <dgm:chMax val="1"/>
          <dgm:bulletEnabled val="1"/>
        </dgm:presLayoutVars>
      </dgm:prSet>
      <dgm:spPr/>
    </dgm:pt>
    <dgm:pt modelId="{76D0F0BB-40C7-4FD0-80F1-A5DE56A27B98}" type="pres">
      <dgm:prSet presAssocID="{62CE7D55-5B15-4CDE-A2FE-87E1F63835C0}" presName="descendantText" presStyleLbl="alignAccFollowNode1" presStyleIdx="1" presStyleCnt="4">
        <dgm:presLayoutVars>
          <dgm:bulletEnabled val="1"/>
        </dgm:presLayoutVars>
      </dgm:prSet>
      <dgm:spPr/>
    </dgm:pt>
    <dgm:pt modelId="{1D275F08-AB8B-4C1E-BD02-B8276B4CF260}" type="pres">
      <dgm:prSet presAssocID="{1377D7BD-2829-4274-A851-9EAA3168CDE0}" presName="sp" presStyleCnt="0"/>
      <dgm:spPr/>
    </dgm:pt>
    <dgm:pt modelId="{EA6185C4-283E-429E-87F5-A4D141331D07}" type="pres">
      <dgm:prSet presAssocID="{F9394757-14E4-4F62-A163-80672705DDAA}" presName="linNode" presStyleCnt="0"/>
      <dgm:spPr/>
    </dgm:pt>
    <dgm:pt modelId="{4D62672D-D091-47B6-ADFD-360D6EFF0C03}" type="pres">
      <dgm:prSet presAssocID="{F9394757-14E4-4F62-A163-80672705DDAA}" presName="parentText" presStyleLbl="node1" presStyleIdx="2" presStyleCnt="4">
        <dgm:presLayoutVars>
          <dgm:chMax val="1"/>
          <dgm:bulletEnabled val="1"/>
        </dgm:presLayoutVars>
      </dgm:prSet>
      <dgm:spPr/>
    </dgm:pt>
    <dgm:pt modelId="{8328C9F2-621D-4664-99F3-8F9E507D9339}" type="pres">
      <dgm:prSet presAssocID="{F9394757-14E4-4F62-A163-80672705DDAA}" presName="descendantText" presStyleLbl="alignAccFollowNode1" presStyleIdx="2" presStyleCnt="4">
        <dgm:presLayoutVars>
          <dgm:bulletEnabled val="1"/>
        </dgm:presLayoutVars>
      </dgm:prSet>
      <dgm:spPr/>
    </dgm:pt>
    <dgm:pt modelId="{8634B320-0AFB-497B-95F6-D39EC02BD267}" type="pres">
      <dgm:prSet presAssocID="{F48F7A0C-6ECB-4173-BFAA-A9675740E0C6}" presName="sp" presStyleCnt="0"/>
      <dgm:spPr/>
    </dgm:pt>
    <dgm:pt modelId="{35395ADF-23FB-4FC5-A16E-8D03B690A377}" type="pres">
      <dgm:prSet presAssocID="{32712AE6-1E84-434F-A0B3-F64450288219}" presName="linNode" presStyleCnt="0"/>
      <dgm:spPr/>
    </dgm:pt>
    <dgm:pt modelId="{2B3AA8A0-6704-416E-88DD-30BF24400665}" type="pres">
      <dgm:prSet presAssocID="{32712AE6-1E84-434F-A0B3-F64450288219}" presName="parentText" presStyleLbl="node1" presStyleIdx="3" presStyleCnt="4">
        <dgm:presLayoutVars>
          <dgm:chMax val="1"/>
          <dgm:bulletEnabled val="1"/>
        </dgm:presLayoutVars>
      </dgm:prSet>
      <dgm:spPr/>
    </dgm:pt>
    <dgm:pt modelId="{1A0010DE-57A9-47DD-9A30-6821579E8C3B}" type="pres">
      <dgm:prSet presAssocID="{32712AE6-1E84-434F-A0B3-F64450288219}" presName="descendantText" presStyleLbl="alignAccFollowNode1" presStyleIdx="3" presStyleCnt="4">
        <dgm:presLayoutVars>
          <dgm:bulletEnabled val="1"/>
        </dgm:presLayoutVars>
      </dgm:prSet>
      <dgm:spPr/>
    </dgm:pt>
  </dgm:ptLst>
  <dgm:cxnLst>
    <dgm:cxn modelId="{730EFB01-49B6-4ACC-BD1B-651E597F6F2C}" type="presOf" srcId="{12BC6833-063F-412A-B2FD-BAD76AB1BE61}" destId="{1A0010DE-57A9-47DD-9A30-6821579E8C3B}" srcOrd="0" destOrd="1" presId="urn:microsoft.com/office/officeart/2005/8/layout/vList5"/>
    <dgm:cxn modelId="{5978A40C-9B32-4DBE-80C5-C9BC5F5C95D1}" type="presOf" srcId="{668B49CC-ADCF-4DA8-B458-F52F65405D50}" destId="{76D0F0BB-40C7-4FD0-80F1-A5DE56A27B98}" srcOrd="0" destOrd="0" presId="urn:microsoft.com/office/officeart/2005/8/layout/vList5"/>
    <dgm:cxn modelId="{D36DF511-957B-4D53-8DBB-5F1A90DB60A3}" srcId="{FF2F6D60-F9F5-4FE5-8C47-03E73E68D89D}" destId="{32712AE6-1E84-434F-A0B3-F64450288219}" srcOrd="3" destOrd="0" parTransId="{016E9852-4804-4D00-B9FF-96BFDD273365}" sibTransId="{E53A4563-A67C-4D05-A653-28894600966E}"/>
    <dgm:cxn modelId="{BFAC741A-BFB4-4F5B-A983-027F37F91601}" type="presOf" srcId="{32712AE6-1E84-434F-A0B3-F64450288219}" destId="{2B3AA8A0-6704-416E-88DD-30BF24400665}" srcOrd="0" destOrd="0" presId="urn:microsoft.com/office/officeart/2005/8/layout/vList5"/>
    <dgm:cxn modelId="{A2202224-86DB-434E-AFEE-8C780C51FD57}" type="presOf" srcId="{FF2F6D60-F9F5-4FE5-8C47-03E73E68D89D}" destId="{2DAAD188-0A3D-495A-AEC9-B45A98AD99AD}" srcOrd="0" destOrd="0" presId="urn:microsoft.com/office/officeart/2005/8/layout/vList5"/>
    <dgm:cxn modelId="{8803072A-DEAB-45F6-B43D-CDC5E6390DF7}" type="presOf" srcId="{EF43F7A5-10E7-4524-8845-4F1DF771C34A}" destId="{1A0010DE-57A9-47DD-9A30-6821579E8C3B}" srcOrd="0" destOrd="0" presId="urn:microsoft.com/office/officeart/2005/8/layout/vList5"/>
    <dgm:cxn modelId="{C133F66E-9617-466D-85C6-A96CF01BE977}" srcId="{FF2F6D60-F9F5-4FE5-8C47-03E73E68D89D}" destId="{B046CE73-142F-479C-97AB-172BECC33FFE}" srcOrd="0" destOrd="0" parTransId="{7F57ED9D-8C65-49EB-98CF-27C83168C7A4}" sibTransId="{1318464E-C88E-4393-A6C7-1CC28E47E43F}"/>
    <dgm:cxn modelId="{FD039B7E-4203-44A7-B7B4-2FCC3E673C1E}" srcId="{B046CE73-142F-479C-97AB-172BECC33FFE}" destId="{FF885AC5-E198-4D68-8FB5-81F257F141F2}" srcOrd="0" destOrd="0" parTransId="{FABF8D28-11DA-4894-9B88-2C22DA5256C7}" sibTransId="{6DDE48C7-D2E2-48DB-BEBD-AAA5732ABA33}"/>
    <dgm:cxn modelId="{FA6AE281-EC9D-4311-B828-B88336A468DE}" srcId="{FF2F6D60-F9F5-4FE5-8C47-03E73E68D89D}" destId="{62CE7D55-5B15-4CDE-A2FE-87E1F63835C0}" srcOrd="1" destOrd="0" parTransId="{22A9D157-2BE6-44FE-A78C-4E49FD63B79F}" sibTransId="{1377D7BD-2829-4274-A851-9EAA3168CDE0}"/>
    <dgm:cxn modelId="{54DFD882-F92C-4806-B858-700A1E52B10A}" srcId="{62CE7D55-5B15-4CDE-A2FE-87E1F63835C0}" destId="{668B49CC-ADCF-4DA8-B458-F52F65405D50}" srcOrd="0" destOrd="0" parTransId="{4208C44E-0A2C-423D-8DAE-B5E768DC8EAC}" sibTransId="{0FB16813-513A-43FC-80B6-51A364AC0A75}"/>
    <dgm:cxn modelId="{D6147C99-8B61-4D8D-B0E9-485B97944E69}" type="presOf" srcId="{F9394757-14E4-4F62-A163-80672705DDAA}" destId="{4D62672D-D091-47B6-ADFD-360D6EFF0C03}" srcOrd="0" destOrd="0" presId="urn:microsoft.com/office/officeart/2005/8/layout/vList5"/>
    <dgm:cxn modelId="{63284FB3-52F2-4B6D-B1CD-C7CEA5164CDC}" srcId="{FF2F6D60-F9F5-4FE5-8C47-03E73E68D89D}" destId="{F9394757-14E4-4F62-A163-80672705DDAA}" srcOrd="2" destOrd="0" parTransId="{58899E5D-FF58-48DF-959C-856331966E90}" sibTransId="{F48F7A0C-6ECB-4173-BFAA-A9675740E0C6}"/>
    <dgm:cxn modelId="{1BAC8EB7-275F-4190-882E-0A8909906AD2}" type="presOf" srcId="{B046CE73-142F-479C-97AB-172BECC33FFE}" destId="{D92C59EA-1281-4E80-AB04-C11E656B82D4}" srcOrd="0" destOrd="0" presId="urn:microsoft.com/office/officeart/2005/8/layout/vList5"/>
    <dgm:cxn modelId="{37B199B8-C089-4404-924A-03EF47B80363}" type="presOf" srcId="{62CE7D55-5B15-4CDE-A2FE-87E1F63835C0}" destId="{D0B9F7BB-A7CE-4828-BA0A-2636F153542E}" srcOrd="0" destOrd="0" presId="urn:microsoft.com/office/officeart/2005/8/layout/vList5"/>
    <dgm:cxn modelId="{C50A6ABB-506E-47CD-A330-C4B26E8A3146}" srcId="{F9394757-14E4-4F62-A163-80672705DDAA}" destId="{5CF2838C-1B01-48A8-82F2-5E0B017B1D45}" srcOrd="0" destOrd="0" parTransId="{646EEAE2-A7D8-4628-8F1B-B945BF0402ED}" sibTransId="{1F4EB8E3-0089-438D-B0EC-9238F8B8FB36}"/>
    <dgm:cxn modelId="{367D47C4-E88D-4B63-8F42-59D7D94BA508}" type="presOf" srcId="{5CF2838C-1B01-48A8-82F2-5E0B017B1D45}" destId="{8328C9F2-621D-4664-99F3-8F9E507D9339}" srcOrd="0" destOrd="0" presId="urn:microsoft.com/office/officeart/2005/8/layout/vList5"/>
    <dgm:cxn modelId="{84A108D0-E6B3-44BD-BA79-C63679185F88}" srcId="{32712AE6-1E84-434F-A0B3-F64450288219}" destId="{EF43F7A5-10E7-4524-8845-4F1DF771C34A}" srcOrd="0" destOrd="0" parTransId="{B5BA0BC5-62E3-43FD-936F-EC5D993F8E86}" sibTransId="{4FDD3A21-E9AB-4726-AD08-27538CD932E4}"/>
    <dgm:cxn modelId="{2DD608DE-9EC2-4C19-A3B5-18B64F4A614B}" srcId="{32712AE6-1E84-434F-A0B3-F64450288219}" destId="{12BC6833-063F-412A-B2FD-BAD76AB1BE61}" srcOrd="1" destOrd="0" parTransId="{C87B51B0-7157-4724-AAA8-8B939DA229D8}" sibTransId="{F09C0A19-26D9-436A-B2B0-824119D66F9B}"/>
    <dgm:cxn modelId="{3B1CE6F3-95A3-40FA-95B6-EDF45C3A6B9C}" type="presOf" srcId="{FF885AC5-E198-4D68-8FB5-81F257F141F2}" destId="{8C8D7B45-EC34-48A6-A49D-9E1720DADD6F}" srcOrd="0" destOrd="0" presId="urn:microsoft.com/office/officeart/2005/8/layout/vList5"/>
    <dgm:cxn modelId="{A58B75C1-CCD3-4234-8F1E-455A413DB13D}" type="presParOf" srcId="{2DAAD188-0A3D-495A-AEC9-B45A98AD99AD}" destId="{DF16332A-AD2F-4C7E-8312-D2BBC03CE88C}" srcOrd="0" destOrd="0" presId="urn:microsoft.com/office/officeart/2005/8/layout/vList5"/>
    <dgm:cxn modelId="{E9358B1E-D023-43C3-9FFE-C1B253FAA4CE}" type="presParOf" srcId="{DF16332A-AD2F-4C7E-8312-D2BBC03CE88C}" destId="{D92C59EA-1281-4E80-AB04-C11E656B82D4}" srcOrd="0" destOrd="0" presId="urn:microsoft.com/office/officeart/2005/8/layout/vList5"/>
    <dgm:cxn modelId="{43B08894-39EB-4530-9C99-E9067545F566}" type="presParOf" srcId="{DF16332A-AD2F-4C7E-8312-D2BBC03CE88C}" destId="{8C8D7B45-EC34-48A6-A49D-9E1720DADD6F}" srcOrd="1" destOrd="0" presId="urn:microsoft.com/office/officeart/2005/8/layout/vList5"/>
    <dgm:cxn modelId="{7CF813AD-C53B-4DC5-92AE-E43999EC9774}" type="presParOf" srcId="{2DAAD188-0A3D-495A-AEC9-B45A98AD99AD}" destId="{9DDFCC4C-E4CE-41C1-8955-32F3130138E4}" srcOrd="1" destOrd="0" presId="urn:microsoft.com/office/officeart/2005/8/layout/vList5"/>
    <dgm:cxn modelId="{EB52BF19-56E4-4C3A-8985-639C749F5938}" type="presParOf" srcId="{2DAAD188-0A3D-495A-AEC9-B45A98AD99AD}" destId="{DA0B7042-F1AC-47B1-A20E-6616722A0086}" srcOrd="2" destOrd="0" presId="urn:microsoft.com/office/officeart/2005/8/layout/vList5"/>
    <dgm:cxn modelId="{ED8BD00A-21DD-4991-B903-4E0FFD57628B}" type="presParOf" srcId="{DA0B7042-F1AC-47B1-A20E-6616722A0086}" destId="{D0B9F7BB-A7CE-4828-BA0A-2636F153542E}" srcOrd="0" destOrd="0" presId="urn:microsoft.com/office/officeart/2005/8/layout/vList5"/>
    <dgm:cxn modelId="{0B05D04E-69EB-4937-8BD7-2AEE09575959}" type="presParOf" srcId="{DA0B7042-F1AC-47B1-A20E-6616722A0086}" destId="{76D0F0BB-40C7-4FD0-80F1-A5DE56A27B98}" srcOrd="1" destOrd="0" presId="urn:microsoft.com/office/officeart/2005/8/layout/vList5"/>
    <dgm:cxn modelId="{A3DE776E-009D-4933-B4E2-6D5E2A12F109}" type="presParOf" srcId="{2DAAD188-0A3D-495A-AEC9-B45A98AD99AD}" destId="{1D275F08-AB8B-4C1E-BD02-B8276B4CF260}" srcOrd="3" destOrd="0" presId="urn:microsoft.com/office/officeart/2005/8/layout/vList5"/>
    <dgm:cxn modelId="{9BAB6C35-5C73-4671-98C3-92DD9F9772EE}" type="presParOf" srcId="{2DAAD188-0A3D-495A-AEC9-B45A98AD99AD}" destId="{EA6185C4-283E-429E-87F5-A4D141331D07}" srcOrd="4" destOrd="0" presId="urn:microsoft.com/office/officeart/2005/8/layout/vList5"/>
    <dgm:cxn modelId="{218DD8AD-5F04-4B4E-961A-A30B97AA0307}" type="presParOf" srcId="{EA6185C4-283E-429E-87F5-A4D141331D07}" destId="{4D62672D-D091-47B6-ADFD-360D6EFF0C03}" srcOrd="0" destOrd="0" presId="urn:microsoft.com/office/officeart/2005/8/layout/vList5"/>
    <dgm:cxn modelId="{2E2A9D86-26EB-47A5-998C-1BDB71EFBCAA}" type="presParOf" srcId="{EA6185C4-283E-429E-87F5-A4D141331D07}" destId="{8328C9F2-621D-4664-99F3-8F9E507D9339}" srcOrd="1" destOrd="0" presId="urn:microsoft.com/office/officeart/2005/8/layout/vList5"/>
    <dgm:cxn modelId="{856E0077-F1BE-4742-B4BB-45694AFD3FB7}" type="presParOf" srcId="{2DAAD188-0A3D-495A-AEC9-B45A98AD99AD}" destId="{8634B320-0AFB-497B-95F6-D39EC02BD267}" srcOrd="5" destOrd="0" presId="urn:microsoft.com/office/officeart/2005/8/layout/vList5"/>
    <dgm:cxn modelId="{296DDDE5-DAD6-4084-BB9C-69DC5272B4CC}" type="presParOf" srcId="{2DAAD188-0A3D-495A-AEC9-B45A98AD99AD}" destId="{35395ADF-23FB-4FC5-A16E-8D03B690A377}" srcOrd="6" destOrd="0" presId="urn:microsoft.com/office/officeart/2005/8/layout/vList5"/>
    <dgm:cxn modelId="{DB74BC26-705E-410C-B373-300C25216C79}" type="presParOf" srcId="{35395ADF-23FB-4FC5-A16E-8D03B690A377}" destId="{2B3AA8A0-6704-416E-88DD-30BF24400665}" srcOrd="0" destOrd="0" presId="urn:microsoft.com/office/officeart/2005/8/layout/vList5"/>
    <dgm:cxn modelId="{DB4B0F90-C814-4B1D-8BF9-18248B211FBE}" type="presParOf" srcId="{35395ADF-23FB-4FC5-A16E-8D03B690A377}" destId="{1A0010DE-57A9-47DD-9A30-6821579E8C3B}"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03DDEAE-DFBD-4A57-8BB0-89496E51951F}">
      <dsp:nvSpPr>
        <dsp:cNvPr id="0" name=""/>
        <dsp:cNvSpPr/>
      </dsp:nvSpPr>
      <dsp:spPr>
        <a:xfrm rot="3247163">
          <a:off x="472092" y="3342269"/>
          <a:ext cx="986979" cy="64951"/>
        </a:xfrm>
        <a:custGeom>
          <a:avLst/>
          <a:gdLst/>
          <a:ahLst/>
          <a:cxnLst/>
          <a:rect l="0" t="0" r="0" b="0"/>
          <a:pathLst>
            <a:path>
              <a:moveTo>
                <a:pt x="0" y="32475"/>
              </a:moveTo>
              <a:lnTo>
                <a:pt x="986979" y="32475"/>
              </a:lnTo>
            </a:path>
          </a:pathLst>
        </a:custGeom>
        <a:noFill/>
        <a:ln w="2540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1127C5D-37D2-4A0A-A421-FE3E68663B8A}">
      <dsp:nvSpPr>
        <dsp:cNvPr id="0" name=""/>
        <dsp:cNvSpPr/>
      </dsp:nvSpPr>
      <dsp:spPr>
        <a:xfrm rot="17917387">
          <a:off x="261011" y="1780360"/>
          <a:ext cx="1409190" cy="64951"/>
        </a:xfrm>
        <a:custGeom>
          <a:avLst/>
          <a:gdLst/>
          <a:ahLst/>
          <a:cxnLst/>
          <a:rect l="0" t="0" r="0" b="0"/>
          <a:pathLst>
            <a:path>
              <a:moveTo>
                <a:pt x="0" y="32475"/>
              </a:moveTo>
              <a:lnTo>
                <a:pt x="1409190" y="32475"/>
              </a:lnTo>
            </a:path>
          </a:pathLst>
        </a:custGeom>
        <a:noFill/>
        <a:ln w="2540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EED77C9-BB68-48FD-8BB9-01191CC043CA}">
      <dsp:nvSpPr>
        <dsp:cNvPr id="0" name=""/>
        <dsp:cNvSpPr/>
      </dsp:nvSpPr>
      <dsp:spPr>
        <a:xfrm>
          <a:off x="-352659" y="1504139"/>
          <a:ext cx="1664813" cy="1572420"/>
        </a:xfrm>
        <a:prstGeom prst="ellipse">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a:stretch>
        </a:blip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0FBA8468-8C4C-49D0-BE55-2D8E9FA5C520}">
      <dsp:nvSpPr>
        <dsp:cNvPr id="0" name=""/>
        <dsp:cNvSpPr/>
      </dsp:nvSpPr>
      <dsp:spPr>
        <a:xfrm>
          <a:off x="1084100" y="398547"/>
          <a:ext cx="843871" cy="848045"/>
        </a:xfrm>
        <a:prstGeom prst="ellipse">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zh-CN" altLang="en-US" sz="1700" kern="1200" dirty="0">
              <a:solidFill>
                <a:srgbClr val="FF0000"/>
              </a:solidFill>
            </a:rPr>
            <a:t>内容</a:t>
          </a:r>
        </a:p>
      </dsp:txBody>
      <dsp:txXfrm>
        <a:off x="1207682" y="522740"/>
        <a:ext cx="596707" cy="599659"/>
      </dsp:txXfrm>
    </dsp:sp>
    <dsp:sp modelId="{8C3C66A4-8D99-4B17-9415-D31996A9A380}">
      <dsp:nvSpPr>
        <dsp:cNvPr id="0" name=""/>
        <dsp:cNvSpPr/>
      </dsp:nvSpPr>
      <dsp:spPr>
        <a:xfrm>
          <a:off x="1078092" y="3693566"/>
          <a:ext cx="853944" cy="853948"/>
        </a:xfrm>
        <a:prstGeom prst="ellipse">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zh-CN" altLang="en-US" sz="1600" kern="1200" dirty="0">
              <a:solidFill>
                <a:schemeClr val="accent1"/>
              </a:solidFill>
            </a:rPr>
            <a:t>表达形式</a:t>
          </a:r>
        </a:p>
      </dsp:txBody>
      <dsp:txXfrm>
        <a:off x="1203149" y="3818624"/>
        <a:ext cx="603830" cy="60383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0798B3A-E742-40D1-AC48-DF1E64407A74}">
      <dsp:nvSpPr>
        <dsp:cNvPr id="0" name=""/>
        <dsp:cNvSpPr/>
      </dsp:nvSpPr>
      <dsp:spPr>
        <a:xfrm>
          <a:off x="11762" y="0"/>
          <a:ext cx="2259289" cy="4744865"/>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zh-CN" altLang="en-US" sz="2000" b="1" kern="1200" dirty="0">
              <a:latin typeface="Calibri"/>
              <a:ea typeface="宋体" panose="02010600030101010101" pitchFamily="2" charset="-122"/>
              <a:cs typeface="+mn-cs"/>
            </a:rPr>
            <a:t>①开门见山</a:t>
          </a:r>
          <a:endParaRPr lang="en-US" altLang="zh-CN" sz="2000" b="1" kern="1200" dirty="0">
            <a:latin typeface="Calibri"/>
            <a:ea typeface="宋体" panose="02010600030101010101" pitchFamily="2" charset="-122"/>
            <a:cs typeface="+mn-cs"/>
          </a:endParaRPr>
        </a:p>
        <a:p>
          <a:pPr marL="0" lvl="0" indent="0" algn="ctr" defTabSz="889000">
            <a:lnSpc>
              <a:spcPct val="90000"/>
            </a:lnSpc>
            <a:spcBef>
              <a:spcPct val="0"/>
            </a:spcBef>
            <a:spcAft>
              <a:spcPct val="35000"/>
            </a:spcAft>
            <a:buNone/>
          </a:pPr>
          <a:r>
            <a:rPr lang="zh-CN" sz="1800" kern="1200" dirty="0"/>
            <a:t>开门见山，就是不做任何铺垫，直截了当表明自己的立场，让听众瞬间明白演讲的主题。</a:t>
          </a:r>
        </a:p>
      </dsp:txBody>
      <dsp:txXfrm>
        <a:off x="77934" y="66172"/>
        <a:ext cx="2126945" cy="4612521"/>
      </dsp:txXfrm>
    </dsp:sp>
    <dsp:sp modelId="{2AED913C-E3E1-413E-9AD3-28D3AE9CAB9D}">
      <dsp:nvSpPr>
        <dsp:cNvPr id="0" name=""/>
        <dsp:cNvSpPr/>
      </dsp:nvSpPr>
      <dsp:spPr>
        <a:xfrm>
          <a:off x="2496980" y="2092281"/>
          <a:ext cx="478969" cy="560303"/>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066800">
            <a:lnSpc>
              <a:spcPct val="90000"/>
            </a:lnSpc>
            <a:spcBef>
              <a:spcPct val="0"/>
            </a:spcBef>
            <a:spcAft>
              <a:spcPct val="35000"/>
            </a:spcAft>
            <a:buNone/>
          </a:pPr>
          <a:endParaRPr lang="zh-CN" altLang="en-US" sz="2400" kern="1200"/>
        </a:p>
      </dsp:txBody>
      <dsp:txXfrm>
        <a:off x="2496980" y="2204342"/>
        <a:ext cx="335278" cy="336181"/>
      </dsp:txXfrm>
    </dsp:sp>
    <dsp:sp modelId="{850246AD-55A2-411E-AC21-B49F1F20794F}">
      <dsp:nvSpPr>
        <dsp:cNvPr id="0" name=""/>
        <dsp:cNvSpPr/>
      </dsp:nvSpPr>
      <dsp:spPr>
        <a:xfrm>
          <a:off x="3174767" y="0"/>
          <a:ext cx="2259289" cy="4744865"/>
        </a:xfrm>
        <a:prstGeom prst="roundRect">
          <a:avLst>
            <a:gd name="adj" fmla="val 10000"/>
          </a:avLst>
        </a:prstGeom>
        <a:solidFill>
          <a:schemeClr val="accent3">
            <a:hueOff val="1355300"/>
            <a:satOff val="50000"/>
            <a:lumOff val="-735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zh-CN" altLang="en-US" sz="2000" b="1" kern="1200" dirty="0"/>
            <a:t>②</a:t>
          </a:r>
          <a:r>
            <a:rPr lang="zh-CN" sz="2000" b="1" kern="1200" dirty="0"/>
            <a:t>铺垫背景</a:t>
          </a:r>
          <a:endParaRPr lang="en-US" altLang="zh-CN" sz="2000" b="1" kern="1200" dirty="0"/>
        </a:p>
        <a:p>
          <a:pPr marL="0" lvl="0" indent="0" algn="ctr" defTabSz="889000">
            <a:lnSpc>
              <a:spcPct val="90000"/>
            </a:lnSpc>
            <a:spcBef>
              <a:spcPct val="0"/>
            </a:spcBef>
            <a:spcAft>
              <a:spcPct val="35000"/>
            </a:spcAft>
            <a:buNone/>
          </a:pPr>
          <a:r>
            <a:rPr lang="zh-CN" sz="1800" kern="1200" dirty="0"/>
            <a:t>开篇以轻柔或激情或愤怒的口吻讲述现实正在发生事情，将听众的情绪调动起来，走入情境，进入角色。如莫言的《优秀的文学没有国界》以“本来不参加这个会议”，“听妻子话，我来了”（原文选自：</a:t>
          </a:r>
          <a:r>
            <a:rPr lang="en-US" sz="1800" kern="1200" dirty="0"/>
            <a:t>2009</a:t>
          </a:r>
          <a:r>
            <a:rPr lang="zh-CN" sz="1800" kern="1200" dirty="0"/>
            <a:t>年度莫言在法兰克福书展“感知中国”论坛上的演讲）作为开场，平和亲切像唠嗑。</a:t>
          </a:r>
          <a:endParaRPr lang="zh-CN" altLang="en-US" sz="1800" kern="1200" dirty="0"/>
        </a:p>
      </dsp:txBody>
      <dsp:txXfrm>
        <a:off x="3240939" y="66172"/>
        <a:ext cx="2126945" cy="4612521"/>
      </dsp:txXfrm>
    </dsp:sp>
    <dsp:sp modelId="{F320B98F-533E-41A8-9F50-7704BEAEB0DF}">
      <dsp:nvSpPr>
        <dsp:cNvPr id="0" name=""/>
        <dsp:cNvSpPr/>
      </dsp:nvSpPr>
      <dsp:spPr>
        <a:xfrm>
          <a:off x="5659985" y="2092281"/>
          <a:ext cx="478969" cy="560303"/>
        </a:xfrm>
        <a:prstGeom prst="rightArrow">
          <a:avLst>
            <a:gd name="adj1" fmla="val 60000"/>
            <a:gd name="adj2" fmla="val 50000"/>
          </a:avLst>
        </a:prstGeom>
        <a:solidFill>
          <a:schemeClr val="accent3">
            <a:hueOff val="2710599"/>
            <a:satOff val="100000"/>
            <a:lumOff val="-14706"/>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066800">
            <a:lnSpc>
              <a:spcPct val="90000"/>
            </a:lnSpc>
            <a:spcBef>
              <a:spcPct val="0"/>
            </a:spcBef>
            <a:spcAft>
              <a:spcPct val="35000"/>
            </a:spcAft>
            <a:buNone/>
          </a:pPr>
          <a:endParaRPr lang="zh-CN" altLang="en-US" sz="2400" kern="1200"/>
        </a:p>
      </dsp:txBody>
      <dsp:txXfrm>
        <a:off x="5659985" y="2204342"/>
        <a:ext cx="335278" cy="336181"/>
      </dsp:txXfrm>
    </dsp:sp>
    <dsp:sp modelId="{549706B9-235F-4B7B-9FE5-4022538D32E6}">
      <dsp:nvSpPr>
        <dsp:cNvPr id="0" name=""/>
        <dsp:cNvSpPr/>
      </dsp:nvSpPr>
      <dsp:spPr>
        <a:xfrm>
          <a:off x="6337772" y="0"/>
          <a:ext cx="2259289" cy="4744865"/>
        </a:xfrm>
        <a:prstGeom prst="roundRect">
          <a:avLst>
            <a:gd name="adj" fmla="val 10000"/>
          </a:avLst>
        </a:prstGeom>
        <a:solidFill>
          <a:schemeClr val="accent3">
            <a:hueOff val="2710599"/>
            <a:satOff val="100000"/>
            <a:lumOff val="-1470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zh-CN" altLang="en-US" sz="2000" b="1" kern="1200"/>
            <a:t>③</a:t>
          </a:r>
          <a:r>
            <a:rPr lang="zh-CN" sz="2000" b="1" kern="1200"/>
            <a:t>提问深思</a:t>
          </a:r>
          <a:endParaRPr lang="en-US" altLang="zh-CN" sz="2000" b="1" kern="1200"/>
        </a:p>
        <a:p>
          <a:pPr marL="0" lvl="0" indent="0" algn="ctr" defTabSz="889000">
            <a:lnSpc>
              <a:spcPct val="90000"/>
            </a:lnSpc>
            <a:spcBef>
              <a:spcPct val="0"/>
            </a:spcBef>
            <a:spcAft>
              <a:spcPct val="35000"/>
            </a:spcAft>
            <a:buNone/>
          </a:pPr>
          <a:r>
            <a:rPr lang="zh-CN" sz="1800" kern="1200"/>
            <a:t>开头向听众提出问题，容易抓住听众的注意力，引导听众陷入深思并积极去倾听解决问题的办法。</a:t>
          </a:r>
          <a:endParaRPr lang="zh-CN" altLang="en-US" sz="1800" kern="1200" dirty="0"/>
        </a:p>
      </dsp:txBody>
      <dsp:txXfrm>
        <a:off x="6403944" y="66172"/>
        <a:ext cx="2126945" cy="461252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E710FF-B5AD-41A1-A012-173881A27692}">
      <dsp:nvSpPr>
        <dsp:cNvPr id="0" name=""/>
        <dsp:cNvSpPr/>
      </dsp:nvSpPr>
      <dsp:spPr>
        <a:xfrm>
          <a:off x="5350229" y="3584127"/>
          <a:ext cx="429648" cy="91440"/>
        </a:xfrm>
        <a:custGeom>
          <a:avLst/>
          <a:gdLst/>
          <a:ahLst/>
          <a:cxnLst/>
          <a:rect l="0" t="0" r="0" b="0"/>
          <a:pathLst>
            <a:path>
              <a:moveTo>
                <a:pt x="0" y="45720"/>
              </a:moveTo>
              <a:lnTo>
                <a:pt x="429648" y="45720"/>
              </a:lnTo>
            </a:path>
          </a:pathLst>
        </a:custGeom>
        <a:noFill/>
        <a:ln w="12700" cap="flat" cmpd="sng" algn="ctr">
          <a:solidFill>
            <a:schemeClr val="accent3">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547DB0D-F2CF-44FB-A863-E3F6E4EEB70D}">
      <dsp:nvSpPr>
        <dsp:cNvPr id="0" name=""/>
        <dsp:cNvSpPr/>
      </dsp:nvSpPr>
      <dsp:spPr>
        <a:xfrm>
          <a:off x="2772337" y="2124973"/>
          <a:ext cx="429648" cy="1504874"/>
        </a:xfrm>
        <a:custGeom>
          <a:avLst/>
          <a:gdLst/>
          <a:ahLst/>
          <a:cxnLst/>
          <a:rect l="0" t="0" r="0" b="0"/>
          <a:pathLst>
            <a:path>
              <a:moveTo>
                <a:pt x="0" y="0"/>
              </a:moveTo>
              <a:lnTo>
                <a:pt x="214824" y="0"/>
              </a:lnTo>
              <a:lnTo>
                <a:pt x="214824" y="1504874"/>
              </a:lnTo>
              <a:lnTo>
                <a:pt x="429648" y="1504874"/>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A63869C-D612-42F7-AA6B-AA717FD9CBC9}">
      <dsp:nvSpPr>
        <dsp:cNvPr id="0" name=""/>
        <dsp:cNvSpPr/>
      </dsp:nvSpPr>
      <dsp:spPr>
        <a:xfrm>
          <a:off x="5350229" y="2079253"/>
          <a:ext cx="429648" cy="91440"/>
        </a:xfrm>
        <a:custGeom>
          <a:avLst/>
          <a:gdLst/>
          <a:ahLst/>
          <a:cxnLst/>
          <a:rect l="0" t="0" r="0" b="0"/>
          <a:pathLst>
            <a:path>
              <a:moveTo>
                <a:pt x="0" y="45720"/>
              </a:moveTo>
              <a:lnTo>
                <a:pt x="429648" y="45720"/>
              </a:lnTo>
            </a:path>
          </a:pathLst>
        </a:custGeom>
        <a:noFill/>
        <a:ln w="12700" cap="flat" cmpd="sng" algn="ctr">
          <a:solidFill>
            <a:schemeClr val="accent3">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7AAF4C8-B03F-4E60-A42A-68A13B4A7291}">
      <dsp:nvSpPr>
        <dsp:cNvPr id="0" name=""/>
        <dsp:cNvSpPr/>
      </dsp:nvSpPr>
      <dsp:spPr>
        <a:xfrm>
          <a:off x="2772337" y="2079253"/>
          <a:ext cx="429648" cy="91440"/>
        </a:xfrm>
        <a:custGeom>
          <a:avLst/>
          <a:gdLst/>
          <a:ahLst/>
          <a:cxnLst/>
          <a:rect l="0" t="0" r="0" b="0"/>
          <a:pathLst>
            <a:path>
              <a:moveTo>
                <a:pt x="0" y="45720"/>
              </a:moveTo>
              <a:lnTo>
                <a:pt x="429648" y="45720"/>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AC99C45-CBD8-4245-B85B-F1354EDF6251}">
      <dsp:nvSpPr>
        <dsp:cNvPr id="0" name=""/>
        <dsp:cNvSpPr/>
      </dsp:nvSpPr>
      <dsp:spPr>
        <a:xfrm>
          <a:off x="5350229" y="574379"/>
          <a:ext cx="429648" cy="91440"/>
        </a:xfrm>
        <a:custGeom>
          <a:avLst/>
          <a:gdLst/>
          <a:ahLst/>
          <a:cxnLst/>
          <a:rect l="0" t="0" r="0" b="0"/>
          <a:pathLst>
            <a:path>
              <a:moveTo>
                <a:pt x="0" y="45720"/>
              </a:moveTo>
              <a:lnTo>
                <a:pt x="429648" y="45720"/>
              </a:lnTo>
            </a:path>
          </a:pathLst>
        </a:custGeom>
        <a:noFill/>
        <a:ln w="12700" cap="flat" cmpd="sng" algn="ctr">
          <a:solidFill>
            <a:schemeClr val="accent3">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F8D800F-5293-4E17-A6CA-38C176D4D871}">
      <dsp:nvSpPr>
        <dsp:cNvPr id="0" name=""/>
        <dsp:cNvSpPr/>
      </dsp:nvSpPr>
      <dsp:spPr>
        <a:xfrm>
          <a:off x="2772337" y="620099"/>
          <a:ext cx="429648" cy="1504874"/>
        </a:xfrm>
        <a:custGeom>
          <a:avLst/>
          <a:gdLst/>
          <a:ahLst/>
          <a:cxnLst/>
          <a:rect l="0" t="0" r="0" b="0"/>
          <a:pathLst>
            <a:path>
              <a:moveTo>
                <a:pt x="0" y="1504874"/>
              </a:moveTo>
              <a:lnTo>
                <a:pt x="214824" y="1504874"/>
              </a:lnTo>
              <a:lnTo>
                <a:pt x="214824" y="0"/>
              </a:lnTo>
              <a:lnTo>
                <a:pt x="429648" y="0"/>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B440B5C-D0A7-412E-A838-B83C8BDD8A74}">
      <dsp:nvSpPr>
        <dsp:cNvPr id="0" name=""/>
        <dsp:cNvSpPr/>
      </dsp:nvSpPr>
      <dsp:spPr>
        <a:xfrm>
          <a:off x="624093" y="1797366"/>
          <a:ext cx="2148243" cy="65521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r>
            <a:rPr lang="zh-CN" altLang="en-US" sz="2800" kern="1200" dirty="0"/>
            <a:t>①框架结构</a:t>
          </a:r>
        </a:p>
      </dsp:txBody>
      <dsp:txXfrm>
        <a:off x="624093" y="1797366"/>
        <a:ext cx="2148243" cy="655214"/>
      </dsp:txXfrm>
    </dsp:sp>
    <dsp:sp modelId="{020AAFE0-E7F8-46BF-8C69-A8912CC8BD6A}">
      <dsp:nvSpPr>
        <dsp:cNvPr id="0" name=""/>
        <dsp:cNvSpPr/>
      </dsp:nvSpPr>
      <dsp:spPr>
        <a:xfrm>
          <a:off x="3201985" y="292492"/>
          <a:ext cx="2148243" cy="655214"/>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US" sz="2000" b="1" kern="1200" dirty="0"/>
            <a:t>A.</a:t>
          </a:r>
          <a:r>
            <a:rPr lang="zh-CN" sz="2000" b="1" kern="1200" dirty="0"/>
            <a:t>并列式结构：</a:t>
          </a:r>
          <a:endParaRPr lang="zh-CN" sz="2000" kern="1200" dirty="0"/>
        </a:p>
      </dsp:txBody>
      <dsp:txXfrm>
        <a:off x="3201985" y="292492"/>
        <a:ext cx="2148243" cy="655214"/>
      </dsp:txXfrm>
    </dsp:sp>
    <dsp:sp modelId="{802FB737-F26E-4850-AC80-1115B8D04766}">
      <dsp:nvSpPr>
        <dsp:cNvPr id="0" name=""/>
        <dsp:cNvSpPr/>
      </dsp:nvSpPr>
      <dsp:spPr>
        <a:xfrm>
          <a:off x="5779878" y="1927"/>
          <a:ext cx="3225803" cy="1236343"/>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457200" algn="l" defTabSz="711200">
            <a:lnSpc>
              <a:spcPct val="90000"/>
            </a:lnSpc>
            <a:spcBef>
              <a:spcPct val="0"/>
            </a:spcBef>
            <a:spcAft>
              <a:spcPct val="35000"/>
            </a:spcAft>
            <a:buNone/>
          </a:pPr>
          <a:r>
            <a:rPr lang="zh-CN" altLang="en-US" sz="1600" kern="1200" dirty="0"/>
            <a:t>这种结构最常见，就是围绕演讲稿的主题呈放射状从不同角度、不同侧面四面八方开展，但它们之间的关系是并列的，不分主次的，但始终是围绕主题，为主题服务。</a:t>
          </a:r>
        </a:p>
      </dsp:txBody>
      <dsp:txXfrm>
        <a:off x="5779878" y="1927"/>
        <a:ext cx="3225803" cy="1236343"/>
      </dsp:txXfrm>
    </dsp:sp>
    <dsp:sp modelId="{9EA74635-61FC-46EF-83FB-703FD9E41CB0}">
      <dsp:nvSpPr>
        <dsp:cNvPr id="0" name=""/>
        <dsp:cNvSpPr/>
      </dsp:nvSpPr>
      <dsp:spPr>
        <a:xfrm>
          <a:off x="3201985" y="1797366"/>
          <a:ext cx="2148243" cy="655214"/>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US" sz="2000" b="1" kern="1200" dirty="0"/>
            <a:t>B.</a:t>
          </a:r>
          <a:r>
            <a:rPr lang="zh-CN" sz="2000" b="1" kern="1200" dirty="0"/>
            <a:t>递进式结构：</a:t>
          </a:r>
          <a:endParaRPr lang="zh-CN" sz="2000" kern="1200" dirty="0"/>
        </a:p>
      </dsp:txBody>
      <dsp:txXfrm>
        <a:off x="3201985" y="1797366"/>
        <a:ext cx="2148243" cy="655214"/>
      </dsp:txXfrm>
    </dsp:sp>
    <dsp:sp modelId="{B652123A-0CD8-4CF0-904B-741CCAC11B7A}">
      <dsp:nvSpPr>
        <dsp:cNvPr id="0" name=""/>
        <dsp:cNvSpPr/>
      </dsp:nvSpPr>
      <dsp:spPr>
        <a:xfrm>
          <a:off x="5779878" y="1506801"/>
          <a:ext cx="3225803" cy="1236343"/>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457200" algn="l" defTabSz="711200">
            <a:lnSpc>
              <a:spcPct val="90000"/>
            </a:lnSpc>
            <a:spcBef>
              <a:spcPct val="0"/>
            </a:spcBef>
            <a:spcAft>
              <a:spcPct val="35000"/>
            </a:spcAft>
            <a:buNone/>
          </a:pPr>
          <a:r>
            <a:rPr lang="zh-CN" altLang="en-US" sz="1600" kern="1200" dirty="0"/>
            <a:t>这种结构是由表及里层层深入，一环扣一环最终向主题靠拢，将演讲推向高潮。其可分为“是什么”、“为什么”、“怎么做”来完成。</a:t>
          </a:r>
        </a:p>
      </dsp:txBody>
      <dsp:txXfrm>
        <a:off x="5779878" y="1506801"/>
        <a:ext cx="3225803" cy="1236343"/>
      </dsp:txXfrm>
    </dsp:sp>
    <dsp:sp modelId="{2ED1212D-6195-4166-B273-8F9B3FBDC60F}">
      <dsp:nvSpPr>
        <dsp:cNvPr id="0" name=""/>
        <dsp:cNvSpPr/>
      </dsp:nvSpPr>
      <dsp:spPr>
        <a:xfrm>
          <a:off x="3201985" y="3302240"/>
          <a:ext cx="2148243" cy="655214"/>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US" sz="2000" b="1" kern="1200" dirty="0"/>
            <a:t>C.</a:t>
          </a:r>
          <a:r>
            <a:rPr lang="zh-CN" sz="2000" b="1" kern="1200" dirty="0"/>
            <a:t>对比式结构： </a:t>
          </a:r>
          <a:endParaRPr lang="zh-CN" sz="2000" kern="1200" dirty="0"/>
        </a:p>
      </dsp:txBody>
      <dsp:txXfrm>
        <a:off x="3201985" y="3302240"/>
        <a:ext cx="2148243" cy="655214"/>
      </dsp:txXfrm>
    </dsp:sp>
    <dsp:sp modelId="{8B215355-DE2F-4880-B396-9D3BA69AA8A6}">
      <dsp:nvSpPr>
        <dsp:cNvPr id="0" name=""/>
        <dsp:cNvSpPr/>
      </dsp:nvSpPr>
      <dsp:spPr>
        <a:xfrm>
          <a:off x="5779878" y="3011675"/>
          <a:ext cx="3225803" cy="1236343"/>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457200" algn="l" defTabSz="711200">
            <a:lnSpc>
              <a:spcPct val="90000"/>
            </a:lnSpc>
            <a:spcBef>
              <a:spcPct val="0"/>
            </a:spcBef>
            <a:spcAft>
              <a:spcPct val="35000"/>
            </a:spcAft>
            <a:buNone/>
          </a:pPr>
          <a:r>
            <a:rPr lang="zh-CN" altLang="en-US" sz="1600" kern="1200" dirty="0"/>
            <a:t>这种结构是从正反两方面去剖析事理，也是演讲稿常用的结构方式。可以让听众在对比中明辨是非，做出正确的人生判断。如路遥的</a:t>
          </a:r>
          <a:r>
            <a:rPr lang="en-US" altLang="zh-CN" sz="1600" kern="1200" dirty="0"/>
            <a:t>《</a:t>
          </a:r>
          <a:r>
            <a:rPr lang="zh-CN" altLang="en-US" sz="1600" kern="1200" dirty="0"/>
            <a:t>人生</a:t>
          </a:r>
          <a:r>
            <a:rPr lang="en-US" altLang="zh-CN" sz="1600" kern="1200" dirty="0"/>
            <a:t>》</a:t>
          </a:r>
          <a:r>
            <a:rPr lang="zh-CN" altLang="en-US" sz="1400" kern="1200" dirty="0"/>
            <a:t>。</a:t>
          </a:r>
        </a:p>
      </dsp:txBody>
      <dsp:txXfrm>
        <a:off x="5779878" y="3011675"/>
        <a:ext cx="3225803" cy="123634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8D7B45-EC34-48A6-A49D-9E1720DADD6F}">
      <dsp:nvSpPr>
        <dsp:cNvPr id="0" name=""/>
        <dsp:cNvSpPr/>
      </dsp:nvSpPr>
      <dsp:spPr>
        <a:xfrm rot="5400000">
          <a:off x="5361336" y="-2167754"/>
          <a:ext cx="1056718" cy="5505122"/>
        </a:xfrm>
        <a:prstGeom prst="round2SameRect">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zh-CN" altLang="en-US" sz="1800" kern="1200" dirty="0"/>
            <a:t>演讲者要说服听众，必须以理服人，以情感人，所以一定要收集整理生活中典型的、真实性的素材，比如名人的小故事、自己的小故事更具有感染力。</a:t>
          </a:r>
        </a:p>
      </dsp:txBody>
      <dsp:txXfrm rot="-5400000">
        <a:off x="3137135" y="108032"/>
        <a:ext cx="5453537" cy="953548"/>
      </dsp:txXfrm>
    </dsp:sp>
    <dsp:sp modelId="{D92C59EA-1281-4E80-AB04-C11E656B82D4}">
      <dsp:nvSpPr>
        <dsp:cNvPr id="0" name=""/>
        <dsp:cNvSpPr/>
      </dsp:nvSpPr>
      <dsp:spPr>
        <a:xfrm>
          <a:off x="0" y="0"/>
          <a:ext cx="3137135" cy="1168215"/>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59055" rIns="118110" bIns="59055" numCol="1" spcCol="1270" anchor="ctr" anchorCtr="0">
          <a:noAutofit/>
        </a:bodyPr>
        <a:lstStyle/>
        <a:p>
          <a:pPr marL="0" lvl="0" indent="0" algn="ctr" defTabSz="1377950">
            <a:lnSpc>
              <a:spcPct val="90000"/>
            </a:lnSpc>
            <a:spcBef>
              <a:spcPct val="0"/>
            </a:spcBef>
            <a:spcAft>
              <a:spcPct val="35000"/>
            </a:spcAft>
            <a:buNone/>
          </a:pPr>
          <a:r>
            <a:rPr lang="en-US" sz="3100" b="1" kern="1200" dirty="0"/>
            <a:t>A.</a:t>
          </a:r>
          <a:r>
            <a:rPr lang="zh-CN" sz="3100" b="1" kern="1200" dirty="0"/>
            <a:t>素材的典型性、真实性</a:t>
          </a:r>
          <a:endParaRPr lang="zh-CN" altLang="en-US" sz="3100" kern="1200" dirty="0"/>
        </a:p>
      </dsp:txBody>
      <dsp:txXfrm>
        <a:off x="57028" y="57028"/>
        <a:ext cx="3023079" cy="1054159"/>
      </dsp:txXfrm>
    </dsp:sp>
    <dsp:sp modelId="{76D0F0BB-40C7-4FD0-80F1-A5DE56A27B98}">
      <dsp:nvSpPr>
        <dsp:cNvPr id="0" name=""/>
        <dsp:cNvSpPr/>
      </dsp:nvSpPr>
      <dsp:spPr>
        <a:xfrm rot="5400000">
          <a:off x="5349533" y="-870659"/>
          <a:ext cx="1056718" cy="5532134"/>
        </a:xfrm>
        <a:prstGeom prst="round2SameRect">
          <a:avLst/>
        </a:prstGeom>
        <a:solidFill>
          <a:schemeClr val="accent2">
            <a:tint val="40000"/>
            <a:alpha val="90000"/>
            <a:hueOff val="-283075"/>
            <a:satOff val="-25115"/>
            <a:lumOff val="-256"/>
            <a:alphaOff val="0"/>
          </a:schemeClr>
        </a:solidFill>
        <a:ln w="12700" cap="flat" cmpd="sng" algn="ctr">
          <a:solidFill>
            <a:schemeClr val="accent2">
              <a:tint val="40000"/>
              <a:alpha val="90000"/>
              <a:hueOff val="-283075"/>
              <a:satOff val="-25115"/>
              <a:lumOff val="-256"/>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zh-CN" altLang="en-US" sz="1800" kern="1200" dirty="0"/>
            <a:t>围绕主题引经据典，可以让自己的演讲有理有据，更有说服力和信任度。王健林历年工作报告都引用古语，宣传万达企业管理文化。</a:t>
          </a:r>
        </a:p>
      </dsp:txBody>
      <dsp:txXfrm rot="-5400000">
        <a:off x="3111826" y="1418633"/>
        <a:ext cx="5480549" cy="953548"/>
      </dsp:txXfrm>
    </dsp:sp>
    <dsp:sp modelId="{D0B9F7BB-A7CE-4828-BA0A-2636F153542E}">
      <dsp:nvSpPr>
        <dsp:cNvPr id="0" name=""/>
        <dsp:cNvSpPr/>
      </dsp:nvSpPr>
      <dsp:spPr>
        <a:xfrm>
          <a:off x="0" y="1234959"/>
          <a:ext cx="3111825" cy="1320898"/>
        </a:xfrm>
        <a:prstGeom prst="roundRect">
          <a:avLst/>
        </a:prstGeom>
        <a:solidFill>
          <a:schemeClr val="accent2">
            <a:hueOff val="-485121"/>
            <a:satOff val="-27976"/>
            <a:lumOff val="287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59055" rIns="118110" bIns="59055" numCol="1" spcCol="1270" anchor="ctr" anchorCtr="0">
          <a:noAutofit/>
        </a:bodyPr>
        <a:lstStyle/>
        <a:p>
          <a:pPr marL="0" lvl="0" indent="0" algn="ctr" defTabSz="1377950">
            <a:lnSpc>
              <a:spcPct val="90000"/>
            </a:lnSpc>
            <a:spcBef>
              <a:spcPct val="0"/>
            </a:spcBef>
            <a:spcAft>
              <a:spcPct val="35000"/>
            </a:spcAft>
            <a:buNone/>
          </a:pPr>
          <a:r>
            <a:rPr lang="en-US" sz="3100" b="1" kern="1200" dirty="0"/>
            <a:t>B.</a:t>
          </a:r>
          <a:r>
            <a:rPr lang="zh-CN" sz="3100" b="1" kern="1200" dirty="0"/>
            <a:t>引经据典</a:t>
          </a:r>
          <a:endParaRPr lang="zh-CN" altLang="en-US" sz="3100" kern="1200" dirty="0"/>
        </a:p>
      </dsp:txBody>
      <dsp:txXfrm>
        <a:off x="64481" y="1299440"/>
        <a:ext cx="2982863" cy="1191936"/>
      </dsp:txXfrm>
    </dsp:sp>
    <dsp:sp modelId="{8328C9F2-621D-4664-99F3-8F9E507D9339}">
      <dsp:nvSpPr>
        <dsp:cNvPr id="0" name=""/>
        <dsp:cNvSpPr/>
      </dsp:nvSpPr>
      <dsp:spPr>
        <a:xfrm rot="5400000">
          <a:off x="5349533" y="516283"/>
          <a:ext cx="1056718" cy="5532134"/>
        </a:xfrm>
        <a:prstGeom prst="round2SameRect">
          <a:avLst/>
        </a:prstGeom>
        <a:solidFill>
          <a:schemeClr val="accent2">
            <a:tint val="40000"/>
            <a:alpha val="90000"/>
            <a:hueOff val="-566151"/>
            <a:satOff val="-50231"/>
            <a:lumOff val="-513"/>
            <a:alphaOff val="0"/>
          </a:schemeClr>
        </a:solidFill>
        <a:ln w="12700" cap="flat" cmpd="sng" algn="ctr">
          <a:solidFill>
            <a:schemeClr val="accent2">
              <a:tint val="40000"/>
              <a:alpha val="90000"/>
              <a:hueOff val="-566151"/>
              <a:satOff val="-50231"/>
              <a:lumOff val="-513"/>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zh-CN" altLang="en-US" sz="1800" kern="1200" dirty="0"/>
            <a:t>由于听众的理解水平参差不齐，或偶有走神的时候，所以演讲稿最好用一些如“首先、其次、再次”“第一、第二、第三”等提醒性的标志以帮助听众跟上演讲的节奏，听懂听清演讲的内容。</a:t>
          </a:r>
        </a:p>
      </dsp:txBody>
      <dsp:txXfrm rot="-5400000">
        <a:off x="3111826" y="2805576"/>
        <a:ext cx="5480549" cy="953548"/>
      </dsp:txXfrm>
    </dsp:sp>
    <dsp:sp modelId="{4D62672D-D091-47B6-ADFD-360D6EFF0C03}">
      <dsp:nvSpPr>
        <dsp:cNvPr id="0" name=""/>
        <dsp:cNvSpPr/>
      </dsp:nvSpPr>
      <dsp:spPr>
        <a:xfrm>
          <a:off x="0" y="2621902"/>
          <a:ext cx="3111825" cy="1320898"/>
        </a:xfrm>
        <a:prstGeom prst="roundRect">
          <a:avLst/>
        </a:prstGeom>
        <a:solidFill>
          <a:schemeClr val="accent2">
            <a:hueOff val="-970242"/>
            <a:satOff val="-55952"/>
            <a:lumOff val="575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59055" rIns="118110" bIns="59055" numCol="1" spcCol="1270" anchor="ctr" anchorCtr="0">
          <a:noAutofit/>
        </a:bodyPr>
        <a:lstStyle/>
        <a:p>
          <a:pPr marL="0" lvl="0" indent="0" algn="ctr" defTabSz="1377950">
            <a:lnSpc>
              <a:spcPct val="90000"/>
            </a:lnSpc>
            <a:spcBef>
              <a:spcPct val="0"/>
            </a:spcBef>
            <a:spcAft>
              <a:spcPct val="35000"/>
            </a:spcAft>
            <a:buNone/>
          </a:pPr>
          <a:r>
            <a:rPr lang="en-US" sz="3100" b="1" kern="1200" dirty="0"/>
            <a:t>C.</a:t>
          </a:r>
          <a:r>
            <a:rPr lang="zh-CN" sz="3100" b="1" kern="1200" dirty="0"/>
            <a:t>条理清晰</a:t>
          </a:r>
          <a:endParaRPr lang="zh-CN" altLang="en-US" sz="3100" kern="1200" dirty="0"/>
        </a:p>
      </dsp:txBody>
      <dsp:txXfrm>
        <a:off x="64481" y="2686383"/>
        <a:ext cx="2982863" cy="1191936"/>
      </dsp:txXfrm>
    </dsp:sp>
    <dsp:sp modelId="{1A0010DE-57A9-47DD-9A30-6821579E8C3B}">
      <dsp:nvSpPr>
        <dsp:cNvPr id="0" name=""/>
        <dsp:cNvSpPr/>
      </dsp:nvSpPr>
      <dsp:spPr>
        <a:xfrm rot="5400000">
          <a:off x="5349533" y="1903227"/>
          <a:ext cx="1056718" cy="5532134"/>
        </a:xfrm>
        <a:prstGeom prst="round2SameRect">
          <a:avLst/>
        </a:prstGeom>
        <a:solidFill>
          <a:schemeClr val="accent2">
            <a:tint val="40000"/>
            <a:alpha val="90000"/>
            <a:hueOff val="-849226"/>
            <a:satOff val="-75346"/>
            <a:lumOff val="-769"/>
            <a:alphaOff val="0"/>
          </a:schemeClr>
        </a:solidFill>
        <a:ln w="12700" cap="flat" cmpd="sng" algn="ctr">
          <a:solidFill>
            <a:schemeClr val="accent2">
              <a:tint val="40000"/>
              <a:alpha val="90000"/>
              <a:hueOff val="-849226"/>
              <a:satOff val="-75346"/>
              <a:lumOff val="-769"/>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66750">
            <a:lnSpc>
              <a:spcPct val="90000"/>
            </a:lnSpc>
            <a:spcBef>
              <a:spcPct val="0"/>
            </a:spcBef>
            <a:spcAft>
              <a:spcPct val="15000"/>
            </a:spcAft>
            <a:buChar char="•"/>
          </a:pPr>
          <a:endParaRPr lang="zh-CN" altLang="en-US" sz="1500" kern="1200"/>
        </a:p>
        <a:p>
          <a:pPr marL="171450" lvl="1" indent="-171450" algn="l" defTabSz="800100">
            <a:lnSpc>
              <a:spcPct val="90000"/>
            </a:lnSpc>
            <a:spcBef>
              <a:spcPct val="0"/>
            </a:spcBef>
            <a:spcAft>
              <a:spcPct val="15000"/>
            </a:spcAft>
            <a:buChar char="•"/>
          </a:pPr>
          <a:r>
            <a:rPr lang="zh-CN" altLang="en-US" sz="1800" kern="1200" dirty="0"/>
            <a:t>演讲者的演讲节奏一定要有度，过长过慢听众易疲劳，过短过急听众不尽兴，所以演讲者需调整语速，收放自如，将节奏控制在自己掌握的范围内。</a:t>
          </a:r>
        </a:p>
      </dsp:txBody>
      <dsp:txXfrm rot="-5400000">
        <a:off x="3111826" y="4192520"/>
        <a:ext cx="5480549" cy="953548"/>
      </dsp:txXfrm>
    </dsp:sp>
    <dsp:sp modelId="{2B3AA8A0-6704-416E-88DD-30BF24400665}">
      <dsp:nvSpPr>
        <dsp:cNvPr id="0" name=""/>
        <dsp:cNvSpPr/>
      </dsp:nvSpPr>
      <dsp:spPr>
        <a:xfrm>
          <a:off x="0" y="4008845"/>
          <a:ext cx="3111825" cy="1320898"/>
        </a:xfrm>
        <a:prstGeom prst="roundRect">
          <a:avLst/>
        </a:prstGeom>
        <a:solidFill>
          <a:schemeClr val="accent2">
            <a:hueOff val="-1455363"/>
            <a:satOff val="-83928"/>
            <a:lumOff val="862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59055" rIns="118110" bIns="59055" numCol="1" spcCol="1270" anchor="ctr" anchorCtr="0">
          <a:noAutofit/>
        </a:bodyPr>
        <a:lstStyle/>
        <a:p>
          <a:pPr marL="0" lvl="0" indent="0" algn="ctr" defTabSz="1377950">
            <a:lnSpc>
              <a:spcPct val="90000"/>
            </a:lnSpc>
            <a:spcBef>
              <a:spcPct val="0"/>
            </a:spcBef>
            <a:spcAft>
              <a:spcPct val="35000"/>
            </a:spcAft>
            <a:buNone/>
          </a:pPr>
          <a:r>
            <a:rPr lang="en-US" sz="3100" b="1" kern="1200" dirty="0"/>
            <a:t>D.</a:t>
          </a:r>
          <a:r>
            <a:rPr lang="zh-CN" sz="3100" b="1" kern="1200" dirty="0"/>
            <a:t>节奏有度</a:t>
          </a:r>
          <a:endParaRPr lang="zh-CN" sz="3100" kern="1200" dirty="0"/>
        </a:p>
      </dsp:txBody>
      <dsp:txXfrm>
        <a:off x="64481" y="4073326"/>
        <a:ext cx="2982863" cy="1191936"/>
      </dsp:txXfrm>
    </dsp:sp>
  </dsp:spTree>
</dsp:drawing>
</file>

<file path=ppt/diagrams/layout1.xml><?xml version="1.0" encoding="utf-8"?>
<dgm:layoutDef xmlns:dgm="http://schemas.openxmlformats.org/drawingml/2006/diagram" xmlns:a="http://schemas.openxmlformats.org/drawingml/2006/main" uniqueId="urn:microsoft.com/office/officeart/2005/8/layout/radial2#1">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stBulletLvl" val="1"/>
                <dgm:param type="txAnchorVertCh" val="mid"/>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srcNode" val="connSite"/>
              <dgm:param type="dstNode" val="parentNode"/>
              <dgm:param type="dim" val="1D"/>
              <dgm:param type="endSty" val="noArr"/>
              <dgm:param type="begPts" val="auto"/>
              <dgm:param type="endPts" val="auto"/>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B016A414-2756-4DE9-B592-03E14ECF5F64}" type="datetimeFigureOut">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2022/5/7</a:t>
            </a:fld>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marL="0" marR="0" lvl="0" indent="0" algn="l" defTabSz="914400" rtl="0" eaLnBrk="0" fontAlgn="base" latinLnBrk="0" hangingPunct="0">
              <a:lnSpc>
                <a:spcPct val="100000"/>
              </a:lnSpc>
              <a:spcBef>
                <a:spcPct val="3000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单击此处编辑母版文本样式</a:t>
            </a: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第二级</a:t>
            </a: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第三级</a:t>
            </a: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第四级</a:t>
            </a: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p>
            <a:pPr lvl="0" algn="r" eaLnBrk="1" hangingPunct="1">
              <a:buNone/>
            </a:pPr>
            <a:fld id="{9A0DB2DC-4C9A-4742-B13C-FB6460FD3503}" type="slidenum">
              <a:rPr lang="zh-CN" altLang="en-US" sz="1200" dirty="0"/>
              <a:t>‹#›</a:t>
            </a:fld>
            <a:endParaRPr lang="zh-CN" altLang="en-US" sz="1200" dirty="0"/>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481013" y="1279525"/>
            <a:ext cx="6140450" cy="3454400"/>
          </a:xfrm>
        </p:spPr>
      </p:sp>
      <p:sp>
        <p:nvSpPr>
          <p:cNvPr id="3" name="文本占位符 2"/>
          <p:cNvSpPr>
            <a:spLocks noGrp="1"/>
          </p:cNvSpPr>
          <p:nvPr>
            <p:ph type="body" idx="3"/>
          </p:nvPr>
        </p:nvSpPr>
        <p:spPr/>
        <p:txBody>
          <a:bodyPr/>
          <a:lstStyle/>
          <a:p>
            <a:r>
              <a:rPr lang="zh-CN" altLang="en-US"/>
              <a:t>更多模板请关注：https://haosc.taobao.com</a:t>
            </a:r>
          </a:p>
        </p:txBody>
      </p:sp>
    </p:spTree>
    <p:extLst>
      <p:ext uri="{BB962C8B-B14F-4D97-AF65-F5344CB8AC3E}">
        <p14:creationId xmlns:p14="http://schemas.microsoft.com/office/powerpoint/2010/main" val="5982355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849F42C-2DAE-424C-A4B8-3140182C3E9F}"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2933294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849F42C-2DAE-424C-A4B8-3140182C3E9F}"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2086883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849F42C-2DAE-424C-A4B8-3140182C3E9F}"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3612152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849F42C-2DAE-424C-A4B8-3140182C3E9F}"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2633074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849F42C-2DAE-424C-A4B8-3140182C3E9F}"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0641512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849F42C-2DAE-424C-A4B8-3140182C3E9F}"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57182201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849F42C-2DAE-424C-A4B8-3140182C3E9F}"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72697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849F42C-2DAE-424C-A4B8-3140182C3E9F}"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02030737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849F42C-2DAE-424C-A4B8-3140182C3E9F}"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8252816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849F42C-2DAE-424C-A4B8-3140182C3E9F}"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9624725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1247775" y="1279525"/>
            <a:ext cx="4606925" cy="3454400"/>
          </a:xfrm>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123980799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849F42C-2DAE-424C-A4B8-3140182C3E9F}"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44340068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849F42C-2DAE-424C-A4B8-3140182C3E9F}"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49</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65569037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8E15E39-A528-4D57-82F3-E569C95CA8D2}"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50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0960320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1247775" y="1279525"/>
            <a:ext cx="4606925" cy="3454400"/>
          </a:xfrm>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1092800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1247775" y="1279525"/>
            <a:ext cx="4606925" cy="3454400"/>
          </a:xfrm>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33768473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1247775" y="1279525"/>
            <a:ext cx="4606925" cy="3454400"/>
          </a:xfrm>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22119801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1247775" y="1279525"/>
            <a:ext cx="4606925" cy="3454400"/>
          </a:xfrm>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1037692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1247775" y="1279525"/>
            <a:ext cx="4606925" cy="3454400"/>
          </a:xfrm>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9311625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481013" y="1279525"/>
            <a:ext cx="6140450" cy="3454400"/>
          </a:xfrm>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6469854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849F42C-2DAE-424C-A4B8-3140182C3E9F}"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8290648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8" Type="http://schemas.openxmlformats.org/officeDocument/2006/relationships/tags" Target="../tags/tag14.xml"/><Relationship Id="rId13" Type="http://schemas.openxmlformats.org/officeDocument/2006/relationships/tags" Target="../tags/tag19.xml"/><Relationship Id="rId3" Type="http://schemas.openxmlformats.org/officeDocument/2006/relationships/tags" Target="../tags/tag9.xml"/><Relationship Id="rId7" Type="http://schemas.openxmlformats.org/officeDocument/2006/relationships/tags" Target="../tags/tag13.xml"/><Relationship Id="rId12" Type="http://schemas.openxmlformats.org/officeDocument/2006/relationships/tags" Target="../tags/tag18.xml"/><Relationship Id="rId17" Type="http://schemas.openxmlformats.org/officeDocument/2006/relationships/image" Target="../media/image1.jpeg"/><Relationship Id="rId2" Type="http://schemas.openxmlformats.org/officeDocument/2006/relationships/tags" Target="../tags/tag8.xml"/><Relationship Id="rId16" Type="http://schemas.openxmlformats.org/officeDocument/2006/relationships/slideMaster" Target="../slideMasters/slideMaster3.xml"/><Relationship Id="rId1" Type="http://schemas.openxmlformats.org/officeDocument/2006/relationships/tags" Target="../tags/tag7.xml"/><Relationship Id="rId6" Type="http://schemas.openxmlformats.org/officeDocument/2006/relationships/tags" Target="../tags/tag12.xml"/><Relationship Id="rId11" Type="http://schemas.openxmlformats.org/officeDocument/2006/relationships/tags" Target="../tags/tag17.xml"/><Relationship Id="rId5" Type="http://schemas.openxmlformats.org/officeDocument/2006/relationships/tags" Target="../tags/tag11.xml"/><Relationship Id="rId15" Type="http://schemas.openxmlformats.org/officeDocument/2006/relationships/tags" Target="../tags/tag21.xml"/><Relationship Id="rId10" Type="http://schemas.openxmlformats.org/officeDocument/2006/relationships/tags" Target="../tags/tag16.xml"/><Relationship Id="rId4" Type="http://schemas.openxmlformats.org/officeDocument/2006/relationships/tags" Target="../tags/tag10.xml"/><Relationship Id="rId9" Type="http://schemas.openxmlformats.org/officeDocument/2006/relationships/tags" Target="../tags/tag15.xml"/><Relationship Id="rId14" Type="http://schemas.openxmlformats.org/officeDocument/2006/relationships/tags" Target="../tags/tag20.xml"/></Relationships>
</file>

<file path=ppt/slideLayouts/_rels/slideLayout15.xml.rels><?xml version="1.0" encoding="UTF-8" standalone="yes"?>
<Relationships xmlns="http://schemas.openxmlformats.org/package/2006/relationships"><Relationship Id="rId3" Type="http://schemas.openxmlformats.org/officeDocument/2006/relationships/tags" Target="../tags/tag30.xml"/><Relationship Id="rId2" Type="http://schemas.openxmlformats.org/officeDocument/2006/relationships/tags" Target="../tags/tag29.xml"/><Relationship Id="rId1" Type="http://schemas.openxmlformats.org/officeDocument/2006/relationships/tags" Target="../tags/tag28.xml"/><Relationship Id="rId4"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3" Type="http://schemas.openxmlformats.org/officeDocument/2006/relationships/tags" Target="../tags/tag39.xml"/><Relationship Id="rId2" Type="http://schemas.openxmlformats.org/officeDocument/2006/relationships/tags" Target="../tags/tag38.xml"/><Relationship Id="rId1" Type="http://schemas.openxmlformats.org/officeDocument/2006/relationships/tags" Target="../tags/tag37.xml"/><Relationship Id="rId4" Type="http://schemas.openxmlformats.org/officeDocument/2006/relationships/slideMaster" Target="../slideMasters/slideMaster5.xml"/></Relationships>
</file>

<file path=ppt/slideLayouts/_rels/slideLayout17.xml.rels><?xml version="1.0" encoding="UTF-8" standalone="yes"?>
<Relationships xmlns="http://schemas.openxmlformats.org/package/2006/relationships"><Relationship Id="rId3" Type="http://schemas.openxmlformats.org/officeDocument/2006/relationships/tags" Target="../tags/tag48.xml"/><Relationship Id="rId2" Type="http://schemas.openxmlformats.org/officeDocument/2006/relationships/tags" Target="../tags/tag47.xml"/><Relationship Id="rId1" Type="http://schemas.openxmlformats.org/officeDocument/2006/relationships/tags" Target="../tags/tag46.xml"/><Relationship Id="rId4" Type="http://schemas.openxmlformats.org/officeDocument/2006/relationships/slideMaster" Target="../slideMasters/slideMaster6.xml"/></Relationships>
</file>

<file path=ppt/slideLayouts/_rels/slideLayout18.xml.rels><?xml version="1.0" encoding="UTF-8" standalone="yes"?>
<Relationships xmlns="http://schemas.openxmlformats.org/package/2006/relationships"><Relationship Id="rId3" Type="http://schemas.openxmlformats.org/officeDocument/2006/relationships/tags" Target="../tags/tag57.xml"/><Relationship Id="rId2" Type="http://schemas.openxmlformats.org/officeDocument/2006/relationships/tags" Target="../tags/tag56.xml"/><Relationship Id="rId1" Type="http://schemas.openxmlformats.org/officeDocument/2006/relationships/tags" Target="../tags/tag55.xml"/><Relationship Id="rId4" Type="http://schemas.openxmlformats.org/officeDocument/2006/relationships/slideMaster" Target="../slideMasters/slideMaster7.xml"/></Relationships>
</file>

<file path=ppt/slideLayouts/_rels/slideLayout19.xml.rels><?xml version="1.0" encoding="UTF-8" standalone="yes"?>
<Relationships xmlns="http://schemas.openxmlformats.org/package/2006/relationships"><Relationship Id="rId3" Type="http://schemas.openxmlformats.org/officeDocument/2006/relationships/tags" Target="../tags/tag66.xml"/><Relationship Id="rId2" Type="http://schemas.openxmlformats.org/officeDocument/2006/relationships/tags" Target="../tags/tag65.xml"/><Relationship Id="rId1" Type="http://schemas.openxmlformats.org/officeDocument/2006/relationships/tags" Target="../tags/tag64.xml"/><Relationship Id="rId4" Type="http://schemas.openxmlformats.org/officeDocument/2006/relationships/slideMaster" Target="../slideMasters/slideMaster8.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tags" Target="../tags/tag75.xml"/><Relationship Id="rId2" Type="http://schemas.openxmlformats.org/officeDocument/2006/relationships/tags" Target="../tags/tag74.xml"/><Relationship Id="rId1" Type="http://schemas.openxmlformats.org/officeDocument/2006/relationships/tags" Target="../tags/tag73.xml"/><Relationship Id="rId4" Type="http://schemas.openxmlformats.org/officeDocument/2006/relationships/slideMaster" Target="../slideMasters/slideMaster9.xml"/></Relationships>
</file>

<file path=ppt/slideLayouts/_rels/slideLayout21.xml.rels><?xml version="1.0" encoding="UTF-8" standalone="yes"?>
<Relationships xmlns="http://schemas.openxmlformats.org/package/2006/relationships"><Relationship Id="rId3" Type="http://schemas.openxmlformats.org/officeDocument/2006/relationships/tags" Target="../tags/tag84.xml"/><Relationship Id="rId2" Type="http://schemas.openxmlformats.org/officeDocument/2006/relationships/tags" Target="../tags/tag83.xml"/><Relationship Id="rId1" Type="http://schemas.openxmlformats.org/officeDocument/2006/relationships/tags" Target="../tags/tag82.xml"/><Relationship Id="rId4" Type="http://schemas.openxmlformats.org/officeDocument/2006/relationships/slideMaster" Target="../slideMasters/slideMaster10.xml"/></Relationships>
</file>

<file path=ppt/slideLayouts/_rels/slideLayout22.xml.rels><?xml version="1.0" encoding="UTF-8" standalone="yes"?>
<Relationships xmlns="http://schemas.openxmlformats.org/package/2006/relationships"><Relationship Id="rId3" Type="http://schemas.openxmlformats.org/officeDocument/2006/relationships/tags" Target="../tags/tag93.xml"/><Relationship Id="rId2" Type="http://schemas.openxmlformats.org/officeDocument/2006/relationships/tags" Target="../tags/tag92.xml"/><Relationship Id="rId1" Type="http://schemas.openxmlformats.org/officeDocument/2006/relationships/tags" Target="../tags/tag91.xml"/><Relationship Id="rId4" Type="http://schemas.openxmlformats.org/officeDocument/2006/relationships/slideMaster" Target="../slideMasters/slideMaster11.xml"/></Relationships>
</file>

<file path=ppt/slideLayouts/_rels/slideLayout23.xml.rels><?xml version="1.0" encoding="UTF-8" standalone="yes"?>
<Relationships xmlns="http://schemas.openxmlformats.org/package/2006/relationships"><Relationship Id="rId3" Type="http://schemas.openxmlformats.org/officeDocument/2006/relationships/tags" Target="../tags/tag102.xml"/><Relationship Id="rId2" Type="http://schemas.openxmlformats.org/officeDocument/2006/relationships/tags" Target="../tags/tag101.xml"/><Relationship Id="rId1" Type="http://schemas.openxmlformats.org/officeDocument/2006/relationships/tags" Target="../tags/tag100.xml"/><Relationship Id="rId4" Type="http://schemas.openxmlformats.org/officeDocument/2006/relationships/slideMaster" Target="../slideMasters/slideMaster12.xml"/></Relationships>
</file>

<file path=ppt/slideLayouts/_rels/slideLayout24.xml.rels><?xml version="1.0" encoding="UTF-8" standalone="yes"?>
<Relationships xmlns="http://schemas.openxmlformats.org/package/2006/relationships"><Relationship Id="rId3" Type="http://schemas.openxmlformats.org/officeDocument/2006/relationships/tags" Target="../tags/tag111.xml"/><Relationship Id="rId2" Type="http://schemas.openxmlformats.org/officeDocument/2006/relationships/tags" Target="../tags/tag110.xml"/><Relationship Id="rId1" Type="http://schemas.openxmlformats.org/officeDocument/2006/relationships/tags" Target="../tags/tag109.xml"/><Relationship Id="rId4" Type="http://schemas.openxmlformats.org/officeDocument/2006/relationships/slideMaster" Target="../slideMasters/slideMaster13.xml"/></Relationships>
</file>

<file path=ppt/slideLayouts/_rels/slideLayout25.xml.rels><?xml version="1.0" encoding="UTF-8" standalone="yes"?>
<Relationships xmlns="http://schemas.openxmlformats.org/package/2006/relationships"><Relationship Id="rId8" Type="http://schemas.openxmlformats.org/officeDocument/2006/relationships/tags" Target="../tags/tag125.xml"/><Relationship Id="rId3" Type="http://schemas.openxmlformats.org/officeDocument/2006/relationships/tags" Target="../tags/tag120.xml"/><Relationship Id="rId7" Type="http://schemas.openxmlformats.org/officeDocument/2006/relationships/tags" Target="../tags/tag124.xml"/><Relationship Id="rId2" Type="http://schemas.openxmlformats.org/officeDocument/2006/relationships/tags" Target="../tags/tag119.xml"/><Relationship Id="rId1" Type="http://schemas.openxmlformats.org/officeDocument/2006/relationships/tags" Target="../tags/tag118.xml"/><Relationship Id="rId6" Type="http://schemas.openxmlformats.org/officeDocument/2006/relationships/tags" Target="../tags/tag123.xml"/><Relationship Id="rId11" Type="http://schemas.openxmlformats.org/officeDocument/2006/relationships/slideMaster" Target="../slideMasters/slideMaster14.xml"/><Relationship Id="rId5" Type="http://schemas.openxmlformats.org/officeDocument/2006/relationships/tags" Target="../tags/tag122.xml"/><Relationship Id="rId10" Type="http://schemas.openxmlformats.org/officeDocument/2006/relationships/tags" Target="../tags/tag127.xml"/><Relationship Id="rId4" Type="http://schemas.openxmlformats.org/officeDocument/2006/relationships/tags" Target="../tags/tag121.xml"/><Relationship Id="rId9" Type="http://schemas.openxmlformats.org/officeDocument/2006/relationships/tags" Target="../tags/tag126.xml"/></Relationships>
</file>

<file path=ppt/slideLayouts/_rels/slideLayout26.xml.rels><?xml version="1.0" encoding="UTF-8" standalone="yes"?>
<Relationships xmlns="http://schemas.openxmlformats.org/package/2006/relationships"><Relationship Id="rId8" Type="http://schemas.openxmlformats.org/officeDocument/2006/relationships/tags" Target="../tags/tag141.xml"/><Relationship Id="rId13" Type="http://schemas.openxmlformats.org/officeDocument/2006/relationships/slideMaster" Target="../slideMasters/slideMaster15.xml"/><Relationship Id="rId3" Type="http://schemas.openxmlformats.org/officeDocument/2006/relationships/tags" Target="../tags/tag136.xml"/><Relationship Id="rId7" Type="http://schemas.openxmlformats.org/officeDocument/2006/relationships/tags" Target="../tags/tag140.xml"/><Relationship Id="rId12" Type="http://schemas.openxmlformats.org/officeDocument/2006/relationships/tags" Target="../tags/tag145.xml"/><Relationship Id="rId2" Type="http://schemas.openxmlformats.org/officeDocument/2006/relationships/tags" Target="../tags/tag135.xml"/><Relationship Id="rId1" Type="http://schemas.openxmlformats.org/officeDocument/2006/relationships/tags" Target="../tags/tag134.xml"/><Relationship Id="rId6" Type="http://schemas.openxmlformats.org/officeDocument/2006/relationships/tags" Target="../tags/tag139.xml"/><Relationship Id="rId11" Type="http://schemas.openxmlformats.org/officeDocument/2006/relationships/tags" Target="../tags/tag144.xml"/><Relationship Id="rId5" Type="http://schemas.openxmlformats.org/officeDocument/2006/relationships/tags" Target="../tags/tag138.xml"/><Relationship Id="rId10" Type="http://schemas.openxmlformats.org/officeDocument/2006/relationships/tags" Target="../tags/tag143.xml"/><Relationship Id="rId4" Type="http://schemas.openxmlformats.org/officeDocument/2006/relationships/tags" Target="../tags/tag137.xml"/><Relationship Id="rId9" Type="http://schemas.openxmlformats.org/officeDocument/2006/relationships/tags" Target="../tags/tag142.xml"/></Relationships>
</file>

<file path=ppt/slideLayouts/_rels/slideLayout27.xml.rels><?xml version="1.0" encoding="UTF-8" standalone="yes"?>
<Relationships xmlns="http://schemas.openxmlformats.org/package/2006/relationships"><Relationship Id="rId8" Type="http://schemas.openxmlformats.org/officeDocument/2006/relationships/tags" Target="../tags/tag159.xml"/><Relationship Id="rId3" Type="http://schemas.openxmlformats.org/officeDocument/2006/relationships/tags" Target="../tags/tag154.xml"/><Relationship Id="rId7" Type="http://schemas.openxmlformats.org/officeDocument/2006/relationships/tags" Target="../tags/tag158.xml"/><Relationship Id="rId2" Type="http://schemas.openxmlformats.org/officeDocument/2006/relationships/tags" Target="../tags/tag153.xml"/><Relationship Id="rId1" Type="http://schemas.openxmlformats.org/officeDocument/2006/relationships/tags" Target="../tags/tag152.xml"/><Relationship Id="rId6" Type="http://schemas.openxmlformats.org/officeDocument/2006/relationships/tags" Target="../tags/tag157.xml"/><Relationship Id="rId11" Type="http://schemas.openxmlformats.org/officeDocument/2006/relationships/slideMaster" Target="../slideMasters/slideMaster16.xml"/><Relationship Id="rId5" Type="http://schemas.openxmlformats.org/officeDocument/2006/relationships/tags" Target="../tags/tag156.xml"/><Relationship Id="rId10" Type="http://schemas.openxmlformats.org/officeDocument/2006/relationships/tags" Target="../tags/tag161.xml"/><Relationship Id="rId4" Type="http://schemas.openxmlformats.org/officeDocument/2006/relationships/tags" Target="../tags/tag155.xml"/><Relationship Id="rId9" Type="http://schemas.openxmlformats.org/officeDocument/2006/relationships/tags" Target="../tags/tag160.xml"/></Relationships>
</file>

<file path=ppt/slideLayouts/_rels/slideLayout28.xml.rels><?xml version="1.0" encoding="UTF-8" standalone="yes"?>
<Relationships xmlns="http://schemas.openxmlformats.org/package/2006/relationships"><Relationship Id="rId8" Type="http://schemas.openxmlformats.org/officeDocument/2006/relationships/tags" Target="../tags/tag175.xml"/><Relationship Id="rId3" Type="http://schemas.openxmlformats.org/officeDocument/2006/relationships/tags" Target="../tags/tag170.xml"/><Relationship Id="rId7" Type="http://schemas.openxmlformats.org/officeDocument/2006/relationships/tags" Target="../tags/tag174.xml"/><Relationship Id="rId2" Type="http://schemas.openxmlformats.org/officeDocument/2006/relationships/tags" Target="../tags/tag169.xml"/><Relationship Id="rId1" Type="http://schemas.openxmlformats.org/officeDocument/2006/relationships/tags" Target="../tags/tag168.xml"/><Relationship Id="rId6" Type="http://schemas.openxmlformats.org/officeDocument/2006/relationships/tags" Target="../tags/tag173.xml"/><Relationship Id="rId11" Type="http://schemas.openxmlformats.org/officeDocument/2006/relationships/slideMaster" Target="../slideMasters/slideMaster17.xml"/><Relationship Id="rId5" Type="http://schemas.openxmlformats.org/officeDocument/2006/relationships/tags" Target="../tags/tag172.xml"/><Relationship Id="rId10" Type="http://schemas.openxmlformats.org/officeDocument/2006/relationships/tags" Target="../tags/tag177.xml"/><Relationship Id="rId4" Type="http://schemas.openxmlformats.org/officeDocument/2006/relationships/tags" Target="../tags/tag171.xml"/><Relationship Id="rId9" Type="http://schemas.openxmlformats.org/officeDocument/2006/relationships/tags" Target="../tags/tag176.xml"/></Relationships>
</file>

<file path=ppt/slideLayouts/_rels/slideLayout29.xml.rels><?xml version="1.0" encoding="UTF-8" standalone="yes"?>
<Relationships xmlns="http://schemas.openxmlformats.org/package/2006/relationships"><Relationship Id="rId8" Type="http://schemas.openxmlformats.org/officeDocument/2006/relationships/tags" Target="../tags/tag191.xml"/><Relationship Id="rId3" Type="http://schemas.openxmlformats.org/officeDocument/2006/relationships/tags" Target="../tags/tag186.xml"/><Relationship Id="rId7" Type="http://schemas.openxmlformats.org/officeDocument/2006/relationships/tags" Target="../tags/tag190.xml"/><Relationship Id="rId2" Type="http://schemas.openxmlformats.org/officeDocument/2006/relationships/tags" Target="../tags/tag185.xml"/><Relationship Id="rId1" Type="http://schemas.openxmlformats.org/officeDocument/2006/relationships/tags" Target="../tags/tag184.xml"/><Relationship Id="rId6" Type="http://schemas.openxmlformats.org/officeDocument/2006/relationships/tags" Target="../tags/tag189.xml"/><Relationship Id="rId11" Type="http://schemas.openxmlformats.org/officeDocument/2006/relationships/slideMaster" Target="../slideMasters/slideMaster18.xml"/><Relationship Id="rId5" Type="http://schemas.openxmlformats.org/officeDocument/2006/relationships/tags" Target="../tags/tag188.xml"/><Relationship Id="rId10" Type="http://schemas.openxmlformats.org/officeDocument/2006/relationships/tags" Target="../tags/tag193.xml"/><Relationship Id="rId4" Type="http://schemas.openxmlformats.org/officeDocument/2006/relationships/tags" Target="../tags/tag187.xml"/><Relationship Id="rId9" Type="http://schemas.openxmlformats.org/officeDocument/2006/relationships/tags" Target="../tags/tag19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8" Type="http://schemas.openxmlformats.org/officeDocument/2006/relationships/tags" Target="../tags/tag207.xml"/><Relationship Id="rId13" Type="http://schemas.openxmlformats.org/officeDocument/2006/relationships/tags" Target="../tags/tag212.xml"/><Relationship Id="rId3" Type="http://schemas.openxmlformats.org/officeDocument/2006/relationships/tags" Target="../tags/tag202.xml"/><Relationship Id="rId7" Type="http://schemas.openxmlformats.org/officeDocument/2006/relationships/tags" Target="../tags/tag206.xml"/><Relationship Id="rId12" Type="http://schemas.openxmlformats.org/officeDocument/2006/relationships/tags" Target="../tags/tag211.xml"/><Relationship Id="rId17" Type="http://schemas.openxmlformats.org/officeDocument/2006/relationships/image" Target="../media/image1.jpeg"/><Relationship Id="rId2" Type="http://schemas.openxmlformats.org/officeDocument/2006/relationships/tags" Target="../tags/tag201.xml"/><Relationship Id="rId16" Type="http://schemas.openxmlformats.org/officeDocument/2006/relationships/slideMaster" Target="../slideMasters/slideMaster19.xml"/><Relationship Id="rId1" Type="http://schemas.openxmlformats.org/officeDocument/2006/relationships/tags" Target="../tags/tag200.xml"/><Relationship Id="rId6" Type="http://schemas.openxmlformats.org/officeDocument/2006/relationships/tags" Target="../tags/tag205.xml"/><Relationship Id="rId11" Type="http://schemas.openxmlformats.org/officeDocument/2006/relationships/tags" Target="../tags/tag210.xml"/><Relationship Id="rId5" Type="http://schemas.openxmlformats.org/officeDocument/2006/relationships/tags" Target="../tags/tag204.xml"/><Relationship Id="rId15" Type="http://schemas.openxmlformats.org/officeDocument/2006/relationships/tags" Target="../tags/tag214.xml"/><Relationship Id="rId10" Type="http://schemas.openxmlformats.org/officeDocument/2006/relationships/tags" Target="../tags/tag209.xml"/><Relationship Id="rId4" Type="http://schemas.openxmlformats.org/officeDocument/2006/relationships/tags" Target="../tags/tag203.xml"/><Relationship Id="rId9" Type="http://schemas.openxmlformats.org/officeDocument/2006/relationships/tags" Target="../tags/tag208.xml"/><Relationship Id="rId14" Type="http://schemas.openxmlformats.org/officeDocument/2006/relationships/tags" Target="../tags/tag21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a:t>单击此处编辑母版标题样式</a:t>
            </a:r>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
        <p:nvSpPr>
          <p:cNvPr id="7" name="日期占位符 3"/>
          <p:cNvSpPr>
            <a:spLocks noGrp="1"/>
          </p:cNvSpPr>
          <p:nvPr>
            <p:ph type="dt" sz="half" idx="2"/>
          </p:nvPr>
        </p:nvSpPr>
        <p:spPr bwMode="auto">
          <a:xfrm>
            <a:off x="457200" y="6356350"/>
            <a:ext cx="2133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FE505061-10BC-4E91-81B2-65280507C471}" type="datetime1">
              <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mn-ea"/>
                <a:cs typeface="+mn-cs"/>
              </a:rPr>
              <a:t>2022/5/7</a:t>
            </a:fld>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8" name="页脚占位符 4"/>
          <p:cNvSpPr>
            <a:spLocks noGrp="1"/>
          </p:cNvSpPr>
          <p:nvPr>
            <p:ph type="ftr" sz="quarter" idx="3"/>
          </p:nvPr>
        </p:nvSpPr>
        <p:spPr bwMode="auto">
          <a:xfrm>
            <a:off x="3124200" y="6356350"/>
            <a:ext cx="2895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200" b="0" i="0" u="none" strike="noStrike" kern="1200" cap="none" spc="0" normalizeH="0" baseline="0" noProof="0">
              <a:ln>
                <a:noFill/>
              </a:ln>
              <a:solidFill>
                <a:srgbClr val="898989"/>
              </a:solidFill>
              <a:effectLst/>
              <a:uLnTx/>
              <a:uFillTx/>
              <a:latin typeface="Arial" panose="020B0604020202020204" pitchFamily="34" charset="0"/>
              <a:ea typeface="+mn-ea"/>
              <a:cs typeface="+mn-cs"/>
            </a:endParaRPr>
          </a:p>
        </p:txBody>
      </p:sp>
      <p:sp>
        <p:nvSpPr>
          <p:cNvPr id="9" name="灯片编号占位符 5"/>
          <p:cNvSpPr>
            <a:spLocks noGrp="1"/>
          </p:cNvSpPr>
          <p:nvPr>
            <p:ph type="sldNum" sz="quarter" idx="4"/>
          </p:nvPr>
        </p:nvSpPr>
        <p:spPr bwMode="auto">
          <a:xfrm>
            <a:off x="6553200" y="6356350"/>
            <a:ext cx="2133600" cy="365125"/>
          </a:xfrm>
          <a:prstGeom prst="rect">
            <a:avLst/>
          </a:prstGeom>
          <a:ln>
            <a:miter lim="800000"/>
          </a:ln>
        </p:spPr>
        <p:txBody>
          <a:bodyPr vert="horz" wrap="square" lIns="91440" tIns="45720" rIns="91440" bIns="45720" numCol="1" anchor="ctr" anchorCtr="0" compatLnSpc="1"/>
          <a:lstStyle/>
          <a:p>
            <a:pPr algn="r">
              <a:buNone/>
            </a:pPr>
            <a:fld id="{9A0DB2DC-4C9A-4742-B13C-FB6460FD3503}" type="slidenum">
              <a:rPr lang="zh-CN" altLang="en-US" dirty="0"/>
              <a:t>‹#›</a:t>
            </a:fld>
            <a:endParaRPr lang="zh-CN" altLang="en-US" dirty="0"/>
          </a:p>
        </p:txBody>
      </p:sp>
    </p:spTree>
  </p:cSld>
  <p:clrMapOvr>
    <a:masterClrMapping/>
  </p:clrMapOvr>
  <p:transition spd="slow">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3"/>
          <p:cNvSpPr>
            <a:spLocks noGrp="1"/>
          </p:cNvSpPr>
          <p:nvPr>
            <p:ph type="dt" sz="half" idx="2"/>
          </p:nvPr>
        </p:nvSpPr>
        <p:spPr bwMode="auto">
          <a:xfrm>
            <a:off x="457200" y="6356350"/>
            <a:ext cx="2133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8E2D06F5-AC60-4160-AA71-5B0F7AF1ECEE}" type="datetime1">
              <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mn-ea"/>
                <a:cs typeface="+mn-cs"/>
              </a:rPr>
              <a:t>2022/5/7</a:t>
            </a:fld>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8" name="页脚占位符 4"/>
          <p:cNvSpPr>
            <a:spLocks noGrp="1"/>
          </p:cNvSpPr>
          <p:nvPr>
            <p:ph type="ftr" sz="quarter" idx="3"/>
          </p:nvPr>
        </p:nvSpPr>
        <p:spPr bwMode="auto">
          <a:xfrm>
            <a:off x="3124200" y="6356350"/>
            <a:ext cx="2895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200" b="0" i="0" u="none" strike="noStrike" kern="1200" cap="none" spc="0" normalizeH="0" baseline="0" noProof="0">
              <a:ln>
                <a:noFill/>
              </a:ln>
              <a:solidFill>
                <a:srgbClr val="898989"/>
              </a:solidFill>
              <a:effectLst/>
              <a:uLnTx/>
              <a:uFillTx/>
              <a:latin typeface="Arial" panose="020B0604020202020204" pitchFamily="34" charset="0"/>
              <a:ea typeface="+mn-ea"/>
              <a:cs typeface="+mn-cs"/>
            </a:endParaRPr>
          </a:p>
        </p:txBody>
      </p:sp>
      <p:sp>
        <p:nvSpPr>
          <p:cNvPr id="9" name="灯片编号占位符 5"/>
          <p:cNvSpPr>
            <a:spLocks noGrp="1"/>
          </p:cNvSpPr>
          <p:nvPr>
            <p:ph type="sldNum" sz="quarter" idx="4"/>
          </p:nvPr>
        </p:nvSpPr>
        <p:spPr bwMode="auto">
          <a:xfrm>
            <a:off x="6553200" y="6356350"/>
            <a:ext cx="2133600" cy="365125"/>
          </a:xfrm>
          <a:prstGeom prst="rect">
            <a:avLst/>
          </a:prstGeom>
          <a:ln>
            <a:miter lim="800000"/>
          </a:ln>
        </p:spPr>
        <p:txBody>
          <a:bodyPr vert="horz" wrap="square" lIns="91440" tIns="45720" rIns="91440" bIns="45720" numCol="1" anchor="ctr" anchorCtr="0" compatLnSpc="1"/>
          <a:lstStyle/>
          <a:p>
            <a:pPr algn="r">
              <a:buNone/>
            </a:pPr>
            <a:fld id="{9A0DB2DC-4C9A-4742-B13C-FB6460FD3503}" type="slidenum">
              <a:rPr lang="zh-CN" altLang="en-US" dirty="0"/>
              <a:t>‹#›</a:t>
            </a:fld>
            <a:endParaRPr lang="zh-CN" altLang="en-US" dirty="0"/>
          </a:p>
        </p:txBody>
      </p:sp>
    </p:spTree>
  </p:cSld>
  <p:clrMapOvr>
    <a:masterClrMapping/>
  </p:clrMapOvr>
  <p:transition spd="slow">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bg>
      <p:bgPr>
        <a:solidFill>
          <a:schemeClr val="bg1"/>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3"/>
          <p:cNvSpPr>
            <a:spLocks noGrp="1"/>
          </p:cNvSpPr>
          <p:nvPr>
            <p:ph type="dt" sz="half" idx="2"/>
          </p:nvPr>
        </p:nvSpPr>
        <p:spPr bwMode="auto">
          <a:xfrm>
            <a:off x="457200" y="6356350"/>
            <a:ext cx="2133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37F2DC9F-E8A1-4634-B229-F9C5F778BEE4}" type="datetime1">
              <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mn-ea"/>
                <a:cs typeface="+mn-cs"/>
              </a:rPr>
              <a:t>2022/5/7</a:t>
            </a:fld>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8" name="页脚占位符 4"/>
          <p:cNvSpPr>
            <a:spLocks noGrp="1"/>
          </p:cNvSpPr>
          <p:nvPr>
            <p:ph type="ftr" sz="quarter" idx="3"/>
          </p:nvPr>
        </p:nvSpPr>
        <p:spPr bwMode="auto">
          <a:xfrm>
            <a:off x="3124200" y="6356350"/>
            <a:ext cx="2895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200" b="0" i="0" u="none" strike="noStrike" kern="1200" cap="none" spc="0" normalizeH="0" baseline="0" noProof="0">
              <a:ln>
                <a:noFill/>
              </a:ln>
              <a:solidFill>
                <a:srgbClr val="898989"/>
              </a:solidFill>
              <a:effectLst/>
              <a:uLnTx/>
              <a:uFillTx/>
              <a:latin typeface="Arial" panose="020B0604020202020204" pitchFamily="34" charset="0"/>
              <a:ea typeface="+mn-ea"/>
              <a:cs typeface="+mn-cs"/>
            </a:endParaRPr>
          </a:p>
        </p:txBody>
      </p:sp>
      <p:sp>
        <p:nvSpPr>
          <p:cNvPr id="9" name="灯片编号占位符 5"/>
          <p:cNvSpPr>
            <a:spLocks noGrp="1"/>
          </p:cNvSpPr>
          <p:nvPr>
            <p:ph type="sldNum" sz="quarter" idx="4"/>
          </p:nvPr>
        </p:nvSpPr>
        <p:spPr bwMode="auto">
          <a:xfrm>
            <a:off x="6553200" y="6356350"/>
            <a:ext cx="2133600" cy="365125"/>
          </a:xfrm>
          <a:prstGeom prst="rect">
            <a:avLst/>
          </a:prstGeom>
          <a:ln>
            <a:miter lim="800000"/>
          </a:ln>
        </p:spPr>
        <p:txBody>
          <a:bodyPr vert="horz" wrap="square" lIns="91440" tIns="45720" rIns="91440" bIns="45720" numCol="1" anchor="ctr" anchorCtr="0" compatLnSpc="1"/>
          <a:lstStyle/>
          <a:p>
            <a:pPr algn="r">
              <a:buNone/>
            </a:pPr>
            <a:fld id="{9A0DB2DC-4C9A-4742-B13C-FB6460FD3503}" type="slidenum">
              <a:rPr lang="zh-CN" altLang="en-US" dirty="0"/>
              <a:t>‹#›</a:t>
            </a:fld>
            <a:endParaRPr lang="zh-CN" altLang="en-US" dirty="0"/>
          </a:p>
        </p:txBody>
      </p:sp>
    </p:spTree>
  </p:cSld>
  <p:clrMapOvr>
    <a:masterClrMapping/>
  </p:clrMapOvr>
  <p:transition spd="slow">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自定义版式">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p>
            <a:r>
              <a:rPr lang="zh-CN" altLang="en-US"/>
              <a:t>单击此处编辑母版标题样式</a:t>
            </a:r>
          </a:p>
        </p:txBody>
      </p:sp>
      <p:sp>
        <p:nvSpPr>
          <p:cNvPr id="7" name="日期占位符 2"/>
          <p:cNvSpPr>
            <a:spLocks noGrp="1"/>
          </p:cNvSpPr>
          <p:nvPr>
            <p:ph type="dt" sz="half" idx="2"/>
          </p:nvPr>
        </p:nvSpPr>
        <p:spPr bwMode="auto">
          <a:xfrm>
            <a:off x="457200" y="6356350"/>
            <a:ext cx="2133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ED07FE9A-1E1C-4740-8E29-EA234247E046}" type="datetime1">
              <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mn-ea"/>
                <a:cs typeface="+mn-cs"/>
              </a:rPr>
              <a:t>2022/5/7</a:t>
            </a:fld>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8" name="页脚占位符 3"/>
          <p:cNvSpPr>
            <a:spLocks noGrp="1"/>
          </p:cNvSpPr>
          <p:nvPr>
            <p:ph type="ftr" sz="quarter" idx="3"/>
          </p:nvPr>
        </p:nvSpPr>
        <p:spPr bwMode="auto">
          <a:xfrm>
            <a:off x="3124200" y="6356350"/>
            <a:ext cx="2895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200" b="0" i="0" u="none" strike="noStrike" kern="1200" cap="none" spc="0" normalizeH="0" baseline="0" noProof="0">
              <a:ln>
                <a:noFill/>
              </a:ln>
              <a:solidFill>
                <a:srgbClr val="898989"/>
              </a:solidFill>
              <a:effectLst/>
              <a:uLnTx/>
              <a:uFillTx/>
              <a:latin typeface="Arial" panose="020B0604020202020204" pitchFamily="34" charset="0"/>
              <a:ea typeface="+mn-ea"/>
              <a:cs typeface="+mn-cs"/>
            </a:endParaRPr>
          </a:p>
        </p:txBody>
      </p:sp>
      <p:sp>
        <p:nvSpPr>
          <p:cNvPr id="9" name="灯片编号占位符 4"/>
          <p:cNvSpPr>
            <a:spLocks noGrp="1"/>
          </p:cNvSpPr>
          <p:nvPr>
            <p:ph type="sldNum" sz="quarter" idx="4"/>
          </p:nvPr>
        </p:nvSpPr>
        <p:spPr bwMode="auto">
          <a:xfrm>
            <a:off x="6553200" y="6356350"/>
            <a:ext cx="2133600" cy="365125"/>
          </a:xfrm>
          <a:prstGeom prst="rect">
            <a:avLst/>
          </a:prstGeom>
          <a:ln>
            <a:miter lim="800000"/>
          </a:ln>
        </p:spPr>
        <p:txBody>
          <a:bodyPr vert="horz" wrap="square" lIns="91440" tIns="45720" rIns="91440" bIns="45720" numCol="1" anchor="ctr" anchorCtr="0" compatLnSpc="1"/>
          <a:lstStyle/>
          <a:p>
            <a:pPr algn="r">
              <a:buNone/>
            </a:pPr>
            <a:fld id="{9A0DB2DC-4C9A-4742-B13C-FB6460FD3503}" type="slidenum">
              <a:rPr lang="zh-CN" altLang="en-US" dirty="0"/>
              <a:t>‹#›</a:t>
            </a:fld>
            <a:endParaRPr lang="zh-CN" altLang="en-US" dirty="0"/>
          </a:p>
        </p:txBody>
      </p:sp>
    </p:spTree>
  </p:cSld>
  <p:clrMapOvr>
    <a:masterClrMapping/>
  </p:clrMapOvr>
  <p:transition spd="slow">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defTabSz="685800" fontAlgn="auto">
              <a:spcBef>
                <a:spcPts val="0"/>
              </a:spcBef>
              <a:spcAft>
                <a:spcPts val="0"/>
              </a:spcAft>
            </a:pPr>
            <a:fld id="{82F288E0-7875-42C4-84C8-98DBBD3BF4D2}" type="datetimeFigureOut">
              <a:rPr lang="zh-CN" altLang="en-US" smtClean="0">
                <a:solidFill>
                  <a:prstClr val="black">
                    <a:tint val="75000"/>
                  </a:prstClr>
                </a:solidFill>
                <a:latin typeface="Calibri"/>
              </a:rPr>
              <a:pPr defTabSz="685800" fontAlgn="auto">
                <a:spcBef>
                  <a:spcPts val="0"/>
                </a:spcBef>
                <a:spcAft>
                  <a:spcPts val="0"/>
                </a:spcAft>
              </a:pPr>
              <a:t>2022/5/7</a:t>
            </a:fld>
            <a:endParaRPr lang="zh-CN" altLang="en-US">
              <a:solidFill>
                <a:prstClr val="black">
                  <a:tint val="75000"/>
                </a:prstClr>
              </a:solidFill>
              <a:latin typeface="Calibri"/>
            </a:endParaRPr>
          </a:p>
        </p:txBody>
      </p:sp>
      <p:sp>
        <p:nvSpPr>
          <p:cNvPr id="3" name="页脚占位符 2"/>
          <p:cNvSpPr>
            <a:spLocks noGrp="1"/>
          </p:cNvSpPr>
          <p:nvPr>
            <p:ph type="ftr" sz="quarter" idx="11"/>
          </p:nvPr>
        </p:nvSpPr>
        <p:spPr/>
        <p:txBody>
          <a:bodyPr/>
          <a:lstStyle/>
          <a:p>
            <a:pPr defTabSz="685800" fontAlgn="auto">
              <a:spcBef>
                <a:spcPts val="0"/>
              </a:spcBef>
              <a:spcAft>
                <a:spcPts val="0"/>
              </a:spcAft>
            </a:pPr>
            <a:endParaRPr lang="zh-CN" altLang="en-US">
              <a:solidFill>
                <a:prstClr val="black">
                  <a:tint val="75000"/>
                </a:prstClr>
              </a:solidFill>
              <a:latin typeface="Calibri"/>
            </a:endParaRPr>
          </a:p>
        </p:txBody>
      </p:sp>
      <p:sp>
        <p:nvSpPr>
          <p:cNvPr id="4" name="灯片编号占位符 3"/>
          <p:cNvSpPr>
            <a:spLocks noGrp="1"/>
          </p:cNvSpPr>
          <p:nvPr>
            <p:ph type="sldNum" sz="quarter" idx="12"/>
          </p:nvPr>
        </p:nvSpPr>
        <p:spPr/>
        <p:txBody>
          <a:bodyPr/>
          <a:lstStyle/>
          <a:p>
            <a:pPr defTabSz="685800" fontAlgn="auto">
              <a:spcBef>
                <a:spcPts val="0"/>
              </a:spcBef>
              <a:spcAft>
                <a:spcPts val="0"/>
              </a:spcAft>
            </a:pPr>
            <a:fld id="{7D9BB5D0-35E4-459D-AEF3-FE4D7C45CC19}" type="slidenum">
              <a:rPr lang="zh-CN" altLang="en-US" smtClean="0">
                <a:solidFill>
                  <a:prstClr val="black">
                    <a:tint val="75000"/>
                  </a:prstClr>
                </a:solidFill>
                <a:latin typeface="Calibri"/>
              </a:rPr>
              <a:pPr defTabSz="685800" fontAlgn="auto">
                <a:spcBef>
                  <a:spcPts val="0"/>
                </a:spcBef>
                <a:spcAft>
                  <a:spcPts val="0"/>
                </a:spcAft>
              </a:pPr>
              <a:t>‹#›</a:t>
            </a:fld>
            <a:endParaRPr lang="zh-CN" altLang="en-US">
              <a:solidFill>
                <a:prstClr val="black">
                  <a:tint val="75000"/>
                </a:prstClr>
              </a:solidFill>
              <a:latin typeface="Calibri"/>
            </a:endParaRPr>
          </a:p>
        </p:txBody>
      </p:sp>
    </p:spTree>
    <p:extLst>
      <p:ext uri="{BB962C8B-B14F-4D97-AF65-F5344CB8AC3E}">
        <p14:creationId xmlns:p14="http://schemas.microsoft.com/office/powerpoint/2010/main" val="170421857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pic>
        <p:nvPicPr>
          <p:cNvPr id="7" name="图片 6"/>
          <p:cNvPicPr>
            <a:picLocks noChangeAspect="1"/>
          </p:cNvPicPr>
          <p:nvPr>
            <p:custDataLst>
              <p:tags r:id="rId1"/>
            </p:custDataLst>
          </p:nvPr>
        </p:nvPicPr>
        <p:blipFill rotWithShape="1">
          <a:blip r:embed="rId17"/>
          <a:srcRect/>
          <a:stretch>
            <a:fillRect/>
          </a:stretch>
        </p:blipFill>
        <p:spPr>
          <a:xfrm>
            <a:off x="0" y="0"/>
            <a:ext cx="9139733" cy="6858000"/>
          </a:xfrm>
          <a:prstGeom prst="rect">
            <a:avLst/>
          </a:prstGeom>
        </p:spPr>
      </p:pic>
      <p:sp>
        <p:nvSpPr>
          <p:cNvPr id="8" name="矩形 7"/>
          <p:cNvSpPr/>
          <p:nvPr>
            <p:custDataLst>
              <p:tags r:id="rId2"/>
            </p:custDataLst>
          </p:nvPr>
        </p:nvSpPr>
        <p:spPr>
          <a:xfrm>
            <a:off x="0" y="0"/>
            <a:ext cx="9139733" cy="6858000"/>
          </a:xfrm>
          <a:prstGeom prst="rect">
            <a:avLst/>
          </a:prstGeom>
          <a:solidFill>
            <a:schemeClr val="tx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Arial"/>
              <a:ea typeface="微软雅黑"/>
              <a:cs typeface="+mn-cs"/>
            </a:endParaRPr>
          </a:p>
        </p:txBody>
      </p:sp>
      <p:sp>
        <p:nvSpPr>
          <p:cNvPr id="9" name="椭圆 8"/>
          <p:cNvSpPr/>
          <p:nvPr>
            <p:custDataLst>
              <p:tags r:id="rId3"/>
            </p:custDataLst>
          </p:nvPr>
        </p:nvSpPr>
        <p:spPr>
          <a:xfrm>
            <a:off x="2474149" y="634710"/>
            <a:ext cx="4191433" cy="5588577"/>
          </a:xfrm>
          <a:prstGeom prst="ellipse">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Arial"/>
              <a:ea typeface="微软雅黑"/>
              <a:cs typeface="+mn-cs"/>
            </a:endParaRPr>
          </a:p>
        </p:txBody>
      </p:sp>
      <p:sp>
        <p:nvSpPr>
          <p:cNvPr id="10" name="椭圆 9"/>
          <p:cNvSpPr/>
          <p:nvPr>
            <p:custDataLst>
              <p:tags r:id="rId4"/>
            </p:custDataLst>
          </p:nvPr>
        </p:nvSpPr>
        <p:spPr>
          <a:xfrm>
            <a:off x="2594619" y="795337"/>
            <a:ext cx="3950494" cy="5267325"/>
          </a:xfrm>
          <a:prstGeom prst="ellipse">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Arial"/>
              <a:ea typeface="微软雅黑"/>
              <a:cs typeface="+mn-cs"/>
            </a:endParaRPr>
          </a:p>
        </p:txBody>
      </p:sp>
      <p:sp>
        <p:nvSpPr>
          <p:cNvPr id="11" name="椭圆 10"/>
          <p:cNvSpPr/>
          <p:nvPr>
            <p:custDataLst>
              <p:tags r:id="rId5"/>
            </p:custDataLst>
          </p:nvPr>
        </p:nvSpPr>
        <p:spPr>
          <a:xfrm>
            <a:off x="2038473" y="1250620"/>
            <a:ext cx="1112291" cy="1483055"/>
          </a:xfrm>
          <a:prstGeom prst="ellipse">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Arial"/>
              <a:ea typeface="微软雅黑"/>
              <a:cs typeface="+mn-cs"/>
            </a:endParaRPr>
          </a:p>
        </p:txBody>
      </p:sp>
      <p:sp>
        <p:nvSpPr>
          <p:cNvPr id="12" name="椭圆 11"/>
          <p:cNvSpPr/>
          <p:nvPr>
            <p:custDataLst>
              <p:tags r:id="rId6"/>
            </p:custDataLst>
          </p:nvPr>
        </p:nvSpPr>
        <p:spPr>
          <a:xfrm>
            <a:off x="5952530" y="4784396"/>
            <a:ext cx="676523" cy="902030"/>
          </a:xfrm>
          <a:prstGeom prst="ellipse">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Arial"/>
              <a:ea typeface="微软雅黑"/>
              <a:cs typeface="+mn-cs"/>
            </a:endParaRPr>
          </a:p>
        </p:txBody>
      </p:sp>
      <p:sp>
        <p:nvSpPr>
          <p:cNvPr id="13" name="椭圆 12"/>
          <p:cNvSpPr/>
          <p:nvPr>
            <p:custDataLst>
              <p:tags r:id="rId7"/>
            </p:custDataLst>
          </p:nvPr>
        </p:nvSpPr>
        <p:spPr>
          <a:xfrm>
            <a:off x="7101259" y="1250620"/>
            <a:ext cx="1305172" cy="1740229"/>
          </a:xfrm>
          <a:prstGeom prst="ellipse">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Arial"/>
              <a:ea typeface="微软雅黑"/>
              <a:cs typeface="+mn-cs"/>
            </a:endParaRPr>
          </a:p>
        </p:txBody>
      </p:sp>
      <p:sp>
        <p:nvSpPr>
          <p:cNvPr id="14" name="椭圆 13"/>
          <p:cNvSpPr/>
          <p:nvPr>
            <p:custDataLst>
              <p:tags r:id="rId8"/>
            </p:custDataLst>
          </p:nvPr>
        </p:nvSpPr>
        <p:spPr>
          <a:xfrm>
            <a:off x="414338" y="4222420"/>
            <a:ext cx="1624136" cy="2165514"/>
          </a:xfrm>
          <a:prstGeom prst="ellipse">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Arial"/>
              <a:ea typeface="微软雅黑"/>
              <a:cs typeface="+mn-cs"/>
            </a:endParaRPr>
          </a:p>
        </p:txBody>
      </p:sp>
      <p:sp>
        <p:nvSpPr>
          <p:cNvPr id="15" name="椭圆 14"/>
          <p:cNvSpPr/>
          <p:nvPr>
            <p:custDataLst>
              <p:tags r:id="rId9"/>
            </p:custDataLst>
          </p:nvPr>
        </p:nvSpPr>
        <p:spPr>
          <a:xfrm>
            <a:off x="677774" y="1022978"/>
            <a:ext cx="341462" cy="455283"/>
          </a:xfrm>
          <a:prstGeom prst="ellipse">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Arial"/>
              <a:ea typeface="微软雅黑"/>
              <a:cs typeface="+mn-cs"/>
            </a:endParaRPr>
          </a:p>
        </p:txBody>
      </p:sp>
      <p:sp>
        <p:nvSpPr>
          <p:cNvPr id="19" name="椭圆 18"/>
          <p:cNvSpPr/>
          <p:nvPr>
            <p:custDataLst>
              <p:tags r:id="rId10"/>
            </p:custDataLst>
          </p:nvPr>
        </p:nvSpPr>
        <p:spPr>
          <a:xfrm>
            <a:off x="7879556" y="4598412"/>
            <a:ext cx="342389" cy="456519"/>
          </a:xfrm>
          <a:prstGeom prst="ellipse">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Arial"/>
              <a:ea typeface="微软雅黑"/>
              <a:cs typeface="+mn-cs"/>
            </a:endParaRPr>
          </a:p>
        </p:txBody>
      </p:sp>
      <p:sp>
        <p:nvSpPr>
          <p:cNvPr id="2" name="标题 1"/>
          <p:cNvSpPr>
            <a:spLocks noGrp="1"/>
          </p:cNvSpPr>
          <p:nvPr>
            <p:ph type="ctrTitle"/>
            <p:custDataLst>
              <p:tags r:id="rId11"/>
            </p:custDataLst>
          </p:nvPr>
        </p:nvSpPr>
        <p:spPr>
          <a:xfrm>
            <a:off x="2926268" y="2365425"/>
            <a:ext cx="3287198" cy="1569660"/>
          </a:xfrm>
        </p:spPr>
        <p:txBody>
          <a:bodyPr lIns="91440" tIns="45720" rIns="91440" bIns="0" anchor="b" anchorCtr="0">
            <a:normAutofit/>
          </a:bodyPr>
          <a:lstStyle>
            <a:lvl1pPr algn="ctr">
              <a:defRPr sz="4800" b="0" spc="600" baseline="0">
                <a:solidFill>
                  <a:schemeClr val="bg1"/>
                </a:solidFill>
                <a:latin typeface="Arial" charset="0"/>
                <a:ea typeface="汉仪旗黑-85S" pitchFamily="18" charset="-122"/>
              </a:defRPr>
            </a:lvl1pPr>
          </a:lstStyle>
          <a:p>
            <a:r>
              <a:rPr lang="zh-CN" altLang="en-US" dirty="0"/>
              <a:t>单击此处编辑标题</a:t>
            </a:r>
          </a:p>
        </p:txBody>
      </p:sp>
      <p:sp>
        <p:nvSpPr>
          <p:cNvPr id="3" name="副标题 2"/>
          <p:cNvSpPr>
            <a:spLocks noGrp="1"/>
          </p:cNvSpPr>
          <p:nvPr>
            <p:ph type="subTitle" idx="1"/>
            <p:custDataLst>
              <p:tags r:id="rId12"/>
            </p:custDataLst>
          </p:nvPr>
        </p:nvSpPr>
        <p:spPr>
          <a:xfrm>
            <a:off x="3288745" y="4190561"/>
            <a:ext cx="2562240" cy="400110"/>
          </a:xfrm>
        </p:spPr>
        <p:txBody>
          <a:bodyPr lIns="91440" tIns="0" rIns="91440" bIns="45720">
            <a:normAutofit/>
          </a:bodyPr>
          <a:lstStyle>
            <a:lvl1pPr marL="0" indent="0" algn="ctr" eaLnBrk="1" fontAlgn="auto" latinLnBrk="0" hangingPunct="1">
              <a:lnSpc>
                <a:spcPct val="100000"/>
              </a:lnSpc>
              <a:buNone/>
              <a:defRPr sz="2000" u="none" strike="noStrike" kern="1200" cap="none" spc="400" normalizeH="0" baseline="0">
                <a:solidFill>
                  <a:schemeClr val="bg1"/>
                </a:solidFill>
                <a:uFillTx/>
                <a:latin typeface="Arial"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p>
        </p:txBody>
      </p:sp>
      <p:sp>
        <p:nvSpPr>
          <p:cNvPr id="16" name="日期占位符 15"/>
          <p:cNvSpPr>
            <a:spLocks noGrp="1"/>
          </p:cNvSpPr>
          <p:nvPr>
            <p:ph type="dt" sz="half" idx="10"/>
            <p:custDataLst>
              <p:tags r:id="rId13"/>
            </p:custDataLst>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760FBDFE-C587-4B4C-A407-44438C67B59E}" type="datetime1">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2022/5/7</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17" name="页脚占位符 16"/>
          <p:cNvSpPr>
            <a:spLocks noGrp="1"/>
          </p:cNvSpPr>
          <p:nvPr>
            <p:ph type="ftr" sz="quarter" idx="11"/>
            <p:custDataLst>
              <p:tags r:id="rId14"/>
            </p:custDataLst>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dirty="0">
              <a:ln>
                <a:noFill/>
              </a:ln>
              <a:solidFill>
                <a:prstClr val="black">
                  <a:tint val="75000"/>
                </a:prstClr>
              </a:solidFill>
              <a:effectLst/>
              <a:uLnTx/>
              <a:uFillTx/>
              <a:latin typeface="Arial"/>
              <a:ea typeface="微软雅黑"/>
              <a:cs typeface="+mn-cs"/>
            </a:endParaRPr>
          </a:p>
        </p:txBody>
      </p:sp>
      <p:sp>
        <p:nvSpPr>
          <p:cNvPr id="18" name="灯片编号占位符 17"/>
          <p:cNvSpPr>
            <a:spLocks noGrp="1"/>
          </p:cNvSpPr>
          <p:nvPr>
            <p:ph type="sldNum" sz="quarter" idx="12"/>
            <p:custDataLst>
              <p:tags r:id="rId15"/>
            </p:custDataLst>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9AE70B2-8BF9-45C0-BB95-33D1B9D3A854}" type="slidenum">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dirty="0">
              <a:ln>
                <a:noFill/>
              </a:ln>
              <a:solidFill>
                <a:prstClr val="black">
                  <a:tint val="75000"/>
                </a:prstClr>
              </a:solidFill>
              <a:effectLst/>
              <a:uLnTx/>
              <a:uFillTx/>
              <a:latin typeface="Arial"/>
              <a:ea typeface="微软雅黑"/>
              <a:cs typeface="+mn-cs"/>
            </a:endParaRPr>
          </a:p>
        </p:txBody>
      </p:sp>
    </p:spTree>
    <p:extLst>
      <p:ext uri="{BB962C8B-B14F-4D97-AF65-F5344CB8AC3E}">
        <p14:creationId xmlns:p14="http://schemas.microsoft.com/office/powerpoint/2010/main" val="970781050"/>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1"/>
            </p:custDataLst>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760FBDFE-C587-4B4C-A407-44438C67B59E}" type="datetime1">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2022/5/7</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3" name="页脚占位符 2"/>
          <p:cNvSpPr>
            <a:spLocks noGrp="1"/>
          </p:cNvSpPr>
          <p:nvPr>
            <p:ph type="ftr" sz="quarter" idx="11"/>
            <p:custDataLst>
              <p:tags r:id="rId2"/>
            </p:custDataLst>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4" name="灯片编号占位符 3"/>
          <p:cNvSpPr>
            <a:spLocks noGrp="1"/>
          </p:cNvSpPr>
          <p:nvPr>
            <p:ph type="sldNum" sz="quarter" idx="12"/>
            <p:custDataLst>
              <p:tags r:id="rId3"/>
            </p:custDataLst>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9AE70B2-8BF9-45C0-BB95-33D1B9D3A854}" type="slidenum">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Tree>
    <p:extLst>
      <p:ext uri="{BB962C8B-B14F-4D97-AF65-F5344CB8AC3E}">
        <p14:creationId xmlns:p14="http://schemas.microsoft.com/office/powerpoint/2010/main" val="842540273"/>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1"/>
            </p:custDataLst>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760FBDFE-C587-4B4C-A407-44438C67B59E}" type="datetime1">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2022/5/7</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3" name="页脚占位符 2"/>
          <p:cNvSpPr>
            <a:spLocks noGrp="1"/>
          </p:cNvSpPr>
          <p:nvPr>
            <p:ph type="ftr" sz="quarter" idx="11"/>
            <p:custDataLst>
              <p:tags r:id="rId2"/>
            </p:custDataLst>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4" name="灯片编号占位符 3"/>
          <p:cNvSpPr>
            <a:spLocks noGrp="1"/>
          </p:cNvSpPr>
          <p:nvPr>
            <p:ph type="sldNum" sz="quarter" idx="12"/>
            <p:custDataLst>
              <p:tags r:id="rId3"/>
            </p:custDataLst>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9AE70B2-8BF9-45C0-BB95-33D1B9D3A854}" type="slidenum">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Tree>
    <p:extLst>
      <p:ext uri="{BB962C8B-B14F-4D97-AF65-F5344CB8AC3E}">
        <p14:creationId xmlns:p14="http://schemas.microsoft.com/office/powerpoint/2010/main" val="2048150477"/>
      </p:ext>
    </p:extLst>
  </p:cSld>
  <p:clrMapOvr>
    <a:masterClrMapping/>
  </p:clrMapOvr>
  <p:hf sldNum="0"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1"/>
            </p:custDataLst>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760FBDFE-C587-4B4C-A407-44438C67B59E}" type="datetime1">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2022/5/7</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3" name="页脚占位符 2"/>
          <p:cNvSpPr>
            <a:spLocks noGrp="1"/>
          </p:cNvSpPr>
          <p:nvPr>
            <p:ph type="ftr" sz="quarter" idx="11"/>
            <p:custDataLst>
              <p:tags r:id="rId2"/>
            </p:custDataLst>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4" name="灯片编号占位符 3"/>
          <p:cNvSpPr>
            <a:spLocks noGrp="1"/>
          </p:cNvSpPr>
          <p:nvPr>
            <p:ph type="sldNum" sz="quarter" idx="12"/>
            <p:custDataLst>
              <p:tags r:id="rId3"/>
            </p:custDataLst>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9AE70B2-8BF9-45C0-BB95-33D1B9D3A854}" type="slidenum">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Tree>
    <p:extLst>
      <p:ext uri="{BB962C8B-B14F-4D97-AF65-F5344CB8AC3E}">
        <p14:creationId xmlns:p14="http://schemas.microsoft.com/office/powerpoint/2010/main" val="3225017152"/>
      </p:ext>
    </p:extLst>
  </p:cSld>
  <p:clrMapOvr>
    <a:masterClrMapping/>
  </p:clrMapOvr>
  <p:hf sldNum="0"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1"/>
            </p:custDataLst>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760FBDFE-C587-4B4C-A407-44438C67B59E}" type="datetime1">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2022/5/7</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3" name="页脚占位符 2"/>
          <p:cNvSpPr>
            <a:spLocks noGrp="1"/>
          </p:cNvSpPr>
          <p:nvPr>
            <p:ph type="ftr" sz="quarter" idx="11"/>
            <p:custDataLst>
              <p:tags r:id="rId2"/>
            </p:custDataLst>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4" name="灯片编号占位符 3"/>
          <p:cNvSpPr>
            <a:spLocks noGrp="1"/>
          </p:cNvSpPr>
          <p:nvPr>
            <p:ph type="sldNum" sz="quarter" idx="12"/>
            <p:custDataLst>
              <p:tags r:id="rId3"/>
            </p:custDataLst>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9AE70B2-8BF9-45C0-BB95-33D1B9D3A854}" type="slidenum">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Tree>
    <p:extLst>
      <p:ext uri="{BB962C8B-B14F-4D97-AF65-F5344CB8AC3E}">
        <p14:creationId xmlns:p14="http://schemas.microsoft.com/office/powerpoint/2010/main" val="3091189318"/>
      </p:ext>
    </p:extLst>
  </p:cSld>
  <p:clrMapOvr>
    <a:masterClrMapping/>
  </p:clrMapOvr>
  <p:hf sldNum="0"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1"/>
            </p:custDataLst>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760FBDFE-C587-4B4C-A407-44438C67B59E}" type="datetime1">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2022/5/7</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3" name="页脚占位符 2"/>
          <p:cNvSpPr>
            <a:spLocks noGrp="1"/>
          </p:cNvSpPr>
          <p:nvPr>
            <p:ph type="ftr" sz="quarter" idx="11"/>
            <p:custDataLst>
              <p:tags r:id="rId2"/>
            </p:custDataLst>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4" name="灯片编号占位符 3"/>
          <p:cNvSpPr>
            <a:spLocks noGrp="1"/>
          </p:cNvSpPr>
          <p:nvPr>
            <p:ph type="sldNum" sz="quarter" idx="12"/>
            <p:custDataLst>
              <p:tags r:id="rId3"/>
            </p:custDataLst>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9AE70B2-8BF9-45C0-BB95-33D1B9D3A854}" type="slidenum">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Tree>
    <p:extLst>
      <p:ext uri="{BB962C8B-B14F-4D97-AF65-F5344CB8AC3E}">
        <p14:creationId xmlns:p14="http://schemas.microsoft.com/office/powerpoint/2010/main" val="1531430080"/>
      </p:ext>
    </p:extLst>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3"/>
          <p:cNvSpPr>
            <a:spLocks noGrp="1"/>
          </p:cNvSpPr>
          <p:nvPr>
            <p:ph type="dt" sz="half" idx="2"/>
          </p:nvPr>
        </p:nvSpPr>
        <p:spPr bwMode="auto">
          <a:xfrm>
            <a:off x="457200" y="6356350"/>
            <a:ext cx="2133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776FE003-1D3E-4F30-B0B8-9DDDA201A667}" type="datetime1">
              <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mn-ea"/>
                <a:cs typeface="+mn-cs"/>
              </a:rPr>
              <a:t>2022/5/7</a:t>
            </a:fld>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8" name="页脚占位符 4"/>
          <p:cNvSpPr>
            <a:spLocks noGrp="1"/>
          </p:cNvSpPr>
          <p:nvPr>
            <p:ph type="ftr" sz="quarter" idx="3"/>
          </p:nvPr>
        </p:nvSpPr>
        <p:spPr bwMode="auto">
          <a:xfrm>
            <a:off x="3124200" y="6356350"/>
            <a:ext cx="2895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200" b="0" i="0" u="none" strike="noStrike" kern="1200" cap="none" spc="0" normalizeH="0" baseline="0" noProof="0">
              <a:ln>
                <a:noFill/>
              </a:ln>
              <a:solidFill>
                <a:srgbClr val="898989"/>
              </a:solidFill>
              <a:effectLst/>
              <a:uLnTx/>
              <a:uFillTx/>
              <a:latin typeface="Arial" panose="020B0604020202020204" pitchFamily="34" charset="0"/>
              <a:ea typeface="+mn-ea"/>
              <a:cs typeface="+mn-cs"/>
            </a:endParaRPr>
          </a:p>
        </p:txBody>
      </p:sp>
      <p:sp>
        <p:nvSpPr>
          <p:cNvPr id="9" name="灯片编号占位符 5"/>
          <p:cNvSpPr>
            <a:spLocks noGrp="1"/>
          </p:cNvSpPr>
          <p:nvPr>
            <p:ph type="sldNum" sz="quarter" idx="4"/>
          </p:nvPr>
        </p:nvSpPr>
        <p:spPr bwMode="auto">
          <a:xfrm>
            <a:off x="6553200" y="6356350"/>
            <a:ext cx="2133600" cy="365125"/>
          </a:xfrm>
          <a:prstGeom prst="rect">
            <a:avLst/>
          </a:prstGeom>
          <a:ln>
            <a:miter lim="800000"/>
          </a:ln>
        </p:spPr>
        <p:txBody>
          <a:bodyPr vert="horz" wrap="square" lIns="91440" tIns="45720" rIns="91440" bIns="45720" numCol="1" anchor="ctr" anchorCtr="0" compatLnSpc="1"/>
          <a:lstStyle/>
          <a:p>
            <a:pPr algn="r">
              <a:buNone/>
            </a:pPr>
            <a:fld id="{9A0DB2DC-4C9A-4742-B13C-FB6460FD3503}" type="slidenum">
              <a:rPr lang="zh-CN" altLang="en-US" dirty="0"/>
              <a:t>‹#›</a:t>
            </a:fld>
            <a:endParaRPr lang="zh-CN" altLang="en-US" dirty="0"/>
          </a:p>
        </p:txBody>
      </p:sp>
    </p:spTree>
  </p:cSld>
  <p:clrMapOvr>
    <a:masterClrMapping/>
  </p:clrMapOvr>
  <p:transition spd="slow">
    <p:wipe dir="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1"/>
            </p:custDataLst>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760FBDFE-C587-4B4C-A407-44438C67B59E}" type="datetime1">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2022/5/7</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3" name="页脚占位符 2"/>
          <p:cNvSpPr>
            <a:spLocks noGrp="1"/>
          </p:cNvSpPr>
          <p:nvPr>
            <p:ph type="ftr" sz="quarter" idx="11"/>
            <p:custDataLst>
              <p:tags r:id="rId2"/>
            </p:custDataLst>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4" name="灯片编号占位符 3"/>
          <p:cNvSpPr>
            <a:spLocks noGrp="1"/>
          </p:cNvSpPr>
          <p:nvPr>
            <p:ph type="sldNum" sz="quarter" idx="12"/>
            <p:custDataLst>
              <p:tags r:id="rId3"/>
            </p:custDataLst>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9AE70B2-8BF9-45C0-BB95-33D1B9D3A854}" type="slidenum">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Tree>
    <p:extLst>
      <p:ext uri="{BB962C8B-B14F-4D97-AF65-F5344CB8AC3E}">
        <p14:creationId xmlns:p14="http://schemas.microsoft.com/office/powerpoint/2010/main" val="2558851560"/>
      </p:ext>
    </p:extLst>
  </p:cSld>
  <p:clrMapOvr>
    <a:masterClrMapping/>
  </p:clrMapOvr>
  <p:hf sldNum="0"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1"/>
            </p:custDataLst>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760FBDFE-C587-4B4C-A407-44438C67B59E}" type="datetime1">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2022/5/7</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3" name="页脚占位符 2"/>
          <p:cNvSpPr>
            <a:spLocks noGrp="1"/>
          </p:cNvSpPr>
          <p:nvPr>
            <p:ph type="ftr" sz="quarter" idx="11"/>
            <p:custDataLst>
              <p:tags r:id="rId2"/>
            </p:custDataLst>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4" name="灯片编号占位符 3"/>
          <p:cNvSpPr>
            <a:spLocks noGrp="1"/>
          </p:cNvSpPr>
          <p:nvPr>
            <p:ph type="sldNum" sz="quarter" idx="12"/>
            <p:custDataLst>
              <p:tags r:id="rId3"/>
            </p:custDataLst>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9AE70B2-8BF9-45C0-BB95-33D1B9D3A854}" type="slidenum">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Tree>
    <p:extLst>
      <p:ext uri="{BB962C8B-B14F-4D97-AF65-F5344CB8AC3E}">
        <p14:creationId xmlns:p14="http://schemas.microsoft.com/office/powerpoint/2010/main" val="2327873039"/>
      </p:ext>
    </p:extLst>
  </p:cSld>
  <p:clrMapOvr>
    <a:masterClrMapping/>
  </p:clrMapOvr>
  <p:hf sldNum="0"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1"/>
            </p:custDataLst>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760FBDFE-C587-4B4C-A407-44438C67B59E}" type="datetime1">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2022/5/7</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3" name="页脚占位符 2"/>
          <p:cNvSpPr>
            <a:spLocks noGrp="1"/>
          </p:cNvSpPr>
          <p:nvPr>
            <p:ph type="ftr" sz="quarter" idx="11"/>
            <p:custDataLst>
              <p:tags r:id="rId2"/>
            </p:custDataLst>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4" name="灯片编号占位符 3"/>
          <p:cNvSpPr>
            <a:spLocks noGrp="1"/>
          </p:cNvSpPr>
          <p:nvPr>
            <p:ph type="sldNum" sz="quarter" idx="12"/>
            <p:custDataLst>
              <p:tags r:id="rId3"/>
            </p:custDataLst>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9AE70B2-8BF9-45C0-BB95-33D1B9D3A854}" type="slidenum">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Tree>
    <p:extLst>
      <p:ext uri="{BB962C8B-B14F-4D97-AF65-F5344CB8AC3E}">
        <p14:creationId xmlns:p14="http://schemas.microsoft.com/office/powerpoint/2010/main" val="3792823480"/>
      </p:ext>
    </p:extLst>
  </p:cSld>
  <p:clrMapOvr>
    <a:masterClrMapping/>
  </p:clrMapOvr>
  <p:hf sldNum="0"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1"/>
            </p:custDataLst>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760FBDFE-C587-4B4C-A407-44438C67B59E}" type="datetime1">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2022/5/7</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3" name="页脚占位符 2"/>
          <p:cNvSpPr>
            <a:spLocks noGrp="1"/>
          </p:cNvSpPr>
          <p:nvPr>
            <p:ph type="ftr" sz="quarter" idx="11"/>
            <p:custDataLst>
              <p:tags r:id="rId2"/>
            </p:custDataLst>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4" name="灯片编号占位符 3"/>
          <p:cNvSpPr>
            <a:spLocks noGrp="1"/>
          </p:cNvSpPr>
          <p:nvPr>
            <p:ph type="sldNum" sz="quarter" idx="12"/>
            <p:custDataLst>
              <p:tags r:id="rId3"/>
            </p:custDataLst>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9AE70B2-8BF9-45C0-BB95-33D1B9D3A854}" type="slidenum">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Tree>
    <p:extLst>
      <p:ext uri="{BB962C8B-B14F-4D97-AF65-F5344CB8AC3E}">
        <p14:creationId xmlns:p14="http://schemas.microsoft.com/office/powerpoint/2010/main" val="3181787103"/>
      </p:ext>
    </p:extLst>
  </p:cSld>
  <p:clrMapOvr>
    <a:masterClrMapping/>
  </p:clrMapOvr>
  <p:hf sldNum="0"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1"/>
            </p:custDataLst>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760FBDFE-C587-4B4C-A407-44438C67B59E}" type="datetime1">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2022/5/7</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3" name="页脚占位符 2"/>
          <p:cNvSpPr>
            <a:spLocks noGrp="1"/>
          </p:cNvSpPr>
          <p:nvPr>
            <p:ph type="ftr" sz="quarter" idx="11"/>
            <p:custDataLst>
              <p:tags r:id="rId2"/>
            </p:custDataLst>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4" name="灯片编号占位符 3"/>
          <p:cNvSpPr>
            <a:spLocks noGrp="1"/>
          </p:cNvSpPr>
          <p:nvPr>
            <p:ph type="sldNum" sz="quarter" idx="12"/>
            <p:custDataLst>
              <p:tags r:id="rId3"/>
            </p:custDataLst>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9AE70B2-8BF9-45C0-BB95-33D1B9D3A854}" type="slidenum">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Tree>
    <p:extLst>
      <p:ext uri="{BB962C8B-B14F-4D97-AF65-F5344CB8AC3E}">
        <p14:creationId xmlns:p14="http://schemas.microsoft.com/office/powerpoint/2010/main" val="3401801077"/>
      </p:ext>
    </p:extLst>
  </p:cSld>
  <p:clrMapOvr>
    <a:masterClrMapping/>
  </p:clrMapOvr>
  <p:hf sldNum="0"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相框">
    <p:spTree>
      <p:nvGrpSpPr>
        <p:cNvPr id="1" name=""/>
        <p:cNvGrpSpPr/>
        <p:nvPr/>
      </p:nvGrpSpPr>
      <p:grpSpPr>
        <a:xfrm>
          <a:off x="0" y="0"/>
          <a:ext cx="0" cy="0"/>
          <a:chOff x="0" y="0"/>
          <a:chExt cx="0" cy="0"/>
        </a:xfrm>
      </p:grpSpPr>
      <p:sp>
        <p:nvSpPr>
          <p:cNvPr id="8" name="矩形 7"/>
          <p:cNvSpPr/>
          <p:nvPr userDrawn="1">
            <p:custDataLst>
              <p:tags r:id="rId1"/>
            </p:custDataLst>
          </p:nvPr>
        </p:nvSpPr>
        <p:spPr>
          <a:xfrm>
            <a:off x="219600" y="304200"/>
            <a:ext cx="8704800" cy="6249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Arial"/>
              <a:ea typeface="微软雅黑"/>
              <a:cs typeface="+mn-cs"/>
            </a:endParaRPr>
          </a:p>
        </p:txBody>
      </p:sp>
      <p:sp>
        <p:nvSpPr>
          <p:cNvPr id="3" name="日期占位符 2"/>
          <p:cNvSpPr>
            <a:spLocks noGrp="1"/>
          </p:cNvSpPr>
          <p:nvPr>
            <p:ph type="dt" sz="half" idx="10"/>
            <p:custDataLst>
              <p:tags r:id="rId2"/>
            </p:custDataLst>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760FBDFE-C587-4B4C-A407-44438C67B59E}" type="datetime1">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2022/5/7</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4" name="页脚占位符 3"/>
          <p:cNvSpPr>
            <a:spLocks noGrp="1"/>
          </p:cNvSpPr>
          <p:nvPr>
            <p:ph type="ftr" sz="quarter" idx="11"/>
            <p:custDataLst>
              <p:tags r:id="rId3"/>
            </p:custDataLst>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dirty="0">
              <a:ln>
                <a:noFill/>
              </a:ln>
              <a:solidFill>
                <a:prstClr val="black">
                  <a:tint val="75000"/>
                </a:prstClr>
              </a:solidFill>
              <a:effectLst/>
              <a:uLnTx/>
              <a:uFillTx/>
              <a:latin typeface="Arial"/>
              <a:ea typeface="微软雅黑"/>
              <a:cs typeface="+mn-cs"/>
            </a:endParaRPr>
          </a:p>
        </p:txBody>
      </p:sp>
      <p:sp>
        <p:nvSpPr>
          <p:cNvPr id="5" name="灯片编号占位符 4"/>
          <p:cNvSpPr>
            <a:spLocks noGrp="1"/>
          </p:cNvSpPr>
          <p:nvPr>
            <p:ph type="sldNum" sz="quarter" idx="12"/>
            <p:custDataLst>
              <p:tags r:id="rId4"/>
            </p:custDataLst>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9AE70B2-8BF9-45C0-BB95-33D1B9D3A854}" type="slidenum">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dirty="0">
              <a:ln>
                <a:noFill/>
              </a:ln>
              <a:solidFill>
                <a:prstClr val="black">
                  <a:tint val="75000"/>
                </a:prstClr>
              </a:solidFill>
              <a:effectLst/>
              <a:uLnTx/>
              <a:uFillTx/>
              <a:latin typeface="Arial"/>
              <a:ea typeface="微软雅黑"/>
              <a:cs typeface="+mn-cs"/>
            </a:endParaRPr>
          </a:p>
        </p:txBody>
      </p:sp>
      <p:sp>
        <p:nvSpPr>
          <p:cNvPr id="9" name="椭圆 8"/>
          <p:cNvSpPr/>
          <p:nvPr userDrawn="1">
            <p:custDataLst>
              <p:tags r:id="rId5"/>
            </p:custDataLst>
          </p:nvPr>
        </p:nvSpPr>
        <p:spPr>
          <a:xfrm>
            <a:off x="8439150" y="6097269"/>
            <a:ext cx="428625" cy="571500"/>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Arial"/>
              <a:ea typeface="微软雅黑"/>
              <a:cs typeface="+mn-cs"/>
            </a:endParaRPr>
          </a:p>
        </p:txBody>
      </p:sp>
      <p:sp>
        <p:nvSpPr>
          <p:cNvPr id="10" name="椭圆 9"/>
          <p:cNvSpPr/>
          <p:nvPr userDrawn="1">
            <p:custDataLst>
              <p:tags r:id="rId6"/>
            </p:custDataLst>
          </p:nvPr>
        </p:nvSpPr>
        <p:spPr>
          <a:xfrm>
            <a:off x="8439151" y="5873750"/>
            <a:ext cx="135389" cy="180518"/>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Arial"/>
              <a:ea typeface="微软雅黑"/>
              <a:cs typeface="+mn-cs"/>
            </a:endParaRPr>
          </a:p>
        </p:txBody>
      </p:sp>
      <p:sp>
        <p:nvSpPr>
          <p:cNvPr id="11" name="椭圆 10"/>
          <p:cNvSpPr/>
          <p:nvPr userDrawn="1">
            <p:custDataLst>
              <p:tags r:id="rId7"/>
            </p:custDataLst>
          </p:nvPr>
        </p:nvSpPr>
        <p:spPr>
          <a:xfrm>
            <a:off x="171747" y="172321"/>
            <a:ext cx="327065" cy="436087"/>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Arial"/>
              <a:ea typeface="微软雅黑"/>
              <a:cs typeface="+mn-cs"/>
            </a:endParaRPr>
          </a:p>
        </p:txBody>
      </p:sp>
      <p:sp>
        <p:nvSpPr>
          <p:cNvPr id="12" name="椭圆 11"/>
          <p:cNvSpPr/>
          <p:nvPr userDrawn="1">
            <p:custDataLst>
              <p:tags r:id="rId8"/>
            </p:custDataLst>
          </p:nvPr>
        </p:nvSpPr>
        <p:spPr>
          <a:xfrm>
            <a:off x="207169" y="221932"/>
            <a:ext cx="249851" cy="333135"/>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Arial"/>
              <a:ea typeface="微软雅黑"/>
              <a:cs typeface="+mn-cs"/>
            </a:endParaRPr>
          </a:p>
        </p:txBody>
      </p:sp>
      <p:sp>
        <p:nvSpPr>
          <p:cNvPr id="2" name="标题 1"/>
          <p:cNvSpPr>
            <a:spLocks noGrp="1"/>
          </p:cNvSpPr>
          <p:nvPr>
            <p:ph type="title"/>
            <p:custDataLst>
              <p:tags r:id="rId9"/>
            </p:custDataLst>
          </p:nvPr>
        </p:nvSpPr>
        <p:spPr>
          <a:xfrm>
            <a:off x="961200" y="1249200"/>
            <a:ext cx="7219800" cy="723600"/>
          </a:xfrm>
        </p:spPr>
        <p:txBody>
          <a:bodyPr lIns="90000" tIns="46800" rIns="90000" bIns="46800" anchor="ctr">
            <a:normAutofit/>
          </a:bodyPr>
          <a:lstStyle>
            <a:lvl1pPr>
              <a:defRPr sz="3200" baseline="0">
                <a:solidFill>
                  <a:schemeClr val="tx1">
                    <a:lumMod val="85000"/>
                    <a:lumOff val="15000"/>
                  </a:schemeClr>
                </a:solidFill>
                <a:latin typeface="Arial" charset="0"/>
                <a:ea typeface="微软雅黑" charset="-122"/>
              </a:defRPr>
            </a:lvl1pPr>
          </a:lstStyle>
          <a:p>
            <a:r>
              <a:rPr lang="zh-CN" altLang="en-US" dirty="0"/>
              <a:t>单击此处编辑标题</a:t>
            </a:r>
          </a:p>
        </p:txBody>
      </p:sp>
      <p:sp>
        <p:nvSpPr>
          <p:cNvPr id="7" name="内容占位符 6"/>
          <p:cNvSpPr>
            <a:spLocks noGrp="1"/>
          </p:cNvSpPr>
          <p:nvPr>
            <p:ph sz="quarter" idx="13"/>
            <p:custDataLst>
              <p:tags r:id="rId10"/>
            </p:custDataLst>
          </p:nvPr>
        </p:nvSpPr>
        <p:spPr>
          <a:xfrm>
            <a:off x="960835" y="2163600"/>
            <a:ext cx="7219950" cy="3445200"/>
          </a:xfrm>
        </p:spPr>
        <p:txBody>
          <a:bodyPr lIns="90000" tIns="46800" rIns="90000" bIns="46800">
            <a:normAutofit/>
          </a:bodyPr>
          <a:lstStyle>
            <a:lvl1pPr>
              <a:defRPr baseline="0">
                <a:solidFill>
                  <a:schemeClr val="tx1">
                    <a:lumMod val="75000"/>
                    <a:lumOff val="25000"/>
                  </a:schemeClr>
                </a:solidFill>
                <a:latin typeface="Arial" charset="0"/>
                <a:ea typeface="微软雅黑" charset="-122"/>
              </a:defRPr>
            </a:lvl1pPr>
            <a:lvl2pPr>
              <a:defRPr baseline="0">
                <a:solidFill>
                  <a:schemeClr val="tx1">
                    <a:lumMod val="75000"/>
                    <a:lumOff val="25000"/>
                  </a:schemeClr>
                </a:solidFill>
                <a:latin typeface="Arial" charset="0"/>
                <a:ea typeface="微软雅黑" charset="-122"/>
              </a:defRPr>
            </a:lvl2pPr>
            <a:lvl3pPr>
              <a:defRPr baseline="0">
                <a:solidFill>
                  <a:schemeClr val="tx1">
                    <a:lumMod val="75000"/>
                    <a:lumOff val="25000"/>
                  </a:schemeClr>
                </a:solidFill>
                <a:latin typeface="Arial" charset="0"/>
                <a:ea typeface="微软雅黑" charset="-122"/>
              </a:defRPr>
            </a:lvl3pPr>
            <a:lvl4pPr>
              <a:defRPr baseline="0">
                <a:solidFill>
                  <a:schemeClr val="tx1">
                    <a:lumMod val="75000"/>
                    <a:lumOff val="25000"/>
                  </a:schemeClr>
                </a:solidFill>
                <a:latin typeface="Arial" charset="0"/>
                <a:ea typeface="微软雅黑" charset="-122"/>
              </a:defRPr>
            </a:lvl4pPr>
            <a:lvl5pPr>
              <a:defRPr baseline="0">
                <a:solidFill>
                  <a:schemeClr val="tx1">
                    <a:lumMod val="75000"/>
                    <a:lumOff val="25000"/>
                  </a:schemeClr>
                </a:solidFill>
                <a:latin typeface="Arial" charset="0"/>
                <a:ea typeface="微软雅黑"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extLst>
      <p:ext uri="{BB962C8B-B14F-4D97-AF65-F5344CB8AC3E}">
        <p14:creationId xmlns:p14="http://schemas.microsoft.com/office/powerpoint/2010/main" val="1644048700"/>
      </p:ext>
    </p:extLst>
  </p:cSld>
  <p:clrMapOvr>
    <a:masterClrMapping/>
  </p:clrMapOvr>
  <p:hf sldNum="0" hdr="0" ftr="0" dt="0"/>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腰带">
    <p:spTree>
      <p:nvGrpSpPr>
        <p:cNvPr id="1" name=""/>
        <p:cNvGrpSpPr/>
        <p:nvPr/>
      </p:nvGrpSpPr>
      <p:grpSpPr>
        <a:xfrm>
          <a:off x="0" y="0"/>
          <a:ext cx="0" cy="0"/>
          <a:chOff x="0" y="0"/>
          <a:chExt cx="0" cy="0"/>
        </a:xfrm>
      </p:grpSpPr>
      <p:sp>
        <p:nvSpPr>
          <p:cNvPr id="8" name="椭圆 7"/>
          <p:cNvSpPr/>
          <p:nvPr userDrawn="1">
            <p:custDataLst>
              <p:tags r:id="rId1"/>
            </p:custDataLst>
          </p:nvPr>
        </p:nvSpPr>
        <p:spPr>
          <a:xfrm flipH="1">
            <a:off x="159544" y="6097269"/>
            <a:ext cx="428625" cy="571500"/>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Arial"/>
              <a:ea typeface="微软雅黑"/>
              <a:cs typeface="+mn-cs"/>
            </a:endParaRPr>
          </a:p>
        </p:txBody>
      </p:sp>
      <p:sp>
        <p:nvSpPr>
          <p:cNvPr id="9" name="椭圆 8"/>
          <p:cNvSpPr/>
          <p:nvPr userDrawn="1">
            <p:custDataLst>
              <p:tags r:id="rId2"/>
            </p:custDataLst>
          </p:nvPr>
        </p:nvSpPr>
        <p:spPr>
          <a:xfrm flipH="1">
            <a:off x="852488" y="6097269"/>
            <a:ext cx="428625" cy="571500"/>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Arial"/>
              <a:ea typeface="微软雅黑"/>
              <a:cs typeface="+mn-cs"/>
            </a:endParaRPr>
          </a:p>
        </p:txBody>
      </p:sp>
      <p:sp>
        <p:nvSpPr>
          <p:cNvPr id="11" name="椭圆 10"/>
          <p:cNvSpPr/>
          <p:nvPr userDrawn="1">
            <p:custDataLst>
              <p:tags r:id="rId3"/>
            </p:custDataLst>
          </p:nvPr>
        </p:nvSpPr>
        <p:spPr>
          <a:xfrm flipH="1">
            <a:off x="1544241" y="6097269"/>
            <a:ext cx="428625" cy="571500"/>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Arial"/>
              <a:ea typeface="微软雅黑"/>
              <a:cs typeface="+mn-cs"/>
            </a:endParaRPr>
          </a:p>
        </p:txBody>
      </p:sp>
      <p:sp>
        <p:nvSpPr>
          <p:cNvPr id="12" name="椭圆 11"/>
          <p:cNvSpPr/>
          <p:nvPr userDrawn="1">
            <p:custDataLst>
              <p:tags r:id="rId4"/>
            </p:custDataLst>
          </p:nvPr>
        </p:nvSpPr>
        <p:spPr>
          <a:xfrm flipH="1">
            <a:off x="7181850" y="189231"/>
            <a:ext cx="428625" cy="571500"/>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Arial"/>
              <a:ea typeface="微软雅黑"/>
              <a:cs typeface="+mn-cs"/>
            </a:endParaRPr>
          </a:p>
        </p:txBody>
      </p:sp>
      <p:sp>
        <p:nvSpPr>
          <p:cNvPr id="13" name="椭圆 12"/>
          <p:cNvSpPr/>
          <p:nvPr userDrawn="1">
            <p:custDataLst>
              <p:tags r:id="rId5"/>
            </p:custDataLst>
          </p:nvPr>
        </p:nvSpPr>
        <p:spPr>
          <a:xfrm flipH="1">
            <a:off x="7874794" y="189231"/>
            <a:ext cx="428625" cy="571500"/>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Arial"/>
              <a:ea typeface="微软雅黑"/>
              <a:cs typeface="+mn-cs"/>
            </a:endParaRPr>
          </a:p>
        </p:txBody>
      </p:sp>
      <p:sp>
        <p:nvSpPr>
          <p:cNvPr id="14" name="椭圆 13"/>
          <p:cNvSpPr/>
          <p:nvPr userDrawn="1">
            <p:custDataLst>
              <p:tags r:id="rId6"/>
            </p:custDataLst>
          </p:nvPr>
        </p:nvSpPr>
        <p:spPr>
          <a:xfrm flipH="1">
            <a:off x="8566547" y="189231"/>
            <a:ext cx="428625" cy="571500"/>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Arial"/>
              <a:ea typeface="微软雅黑"/>
              <a:cs typeface="+mn-cs"/>
            </a:endParaRPr>
          </a:p>
        </p:txBody>
      </p:sp>
      <p:sp>
        <p:nvSpPr>
          <p:cNvPr id="10" name="矩形 9"/>
          <p:cNvSpPr/>
          <p:nvPr userDrawn="1">
            <p:custDataLst>
              <p:tags r:id="rId7"/>
            </p:custDataLst>
          </p:nvPr>
        </p:nvSpPr>
        <p:spPr>
          <a:xfrm>
            <a:off x="0" y="959224"/>
            <a:ext cx="9144000" cy="4939553"/>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1350" b="0" i="0" u="none" strike="noStrike" kern="1200" cap="none" spc="0" normalizeH="0" baseline="0" noProof="0">
              <a:ln>
                <a:noFill/>
              </a:ln>
              <a:solidFill>
                <a:prstClr val="white"/>
              </a:solidFill>
              <a:effectLst/>
              <a:uLnTx/>
              <a:uFillTx/>
              <a:latin typeface="Arial"/>
              <a:ea typeface="微软雅黑"/>
              <a:cs typeface="+mn-cs"/>
              <a:sym typeface="+mn-ea"/>
            </a:endParaRPr>
          </a:p>
        </p:txBody>
      </p:sp>
      <p:sp>
        <p:nvSpPr>
          <p:cNvPr id="2" name="标题 1"/>
          <p:cNvSpPr>
            <a:spLocks noGrp="1"/>
          </p:cNvSpPr>
          <p:nvPr>
            <p:ph type="title"/>
            <p:custDataLst>
              <p:tags r:id="rId8"/>
            </p:custDataLst>
          </p:nvPr>
        </p:nvSpPr>
        <p:spPr>
          <a:xfrm>
            <a:off x="1142100" y="1339200"/>
            <a:ext cx="6858000" cy="2386800"/>
          </a:xfrm>
        </p:spPr>
        <p:txBody>
          <a:bodyPr lIns="90000" tIns="46800" rIns="90000" bIns="46800" anchor="b">
            <a:normAutofit/>
          </a:bodyPr>
          <a:lstStyle>
            <a:lvl1pPr algn="ctr">
              <a:defRPr sz="6000" baseline="0">
                <a:solidFill>
                  <a:schemeClr val="tx1">
                    <a:lumMod val="85000"/>
                    <a:lumOff val="15000"/>
                  </a:schemeClr>
                </a:solidFill>
                <a:latin typeface="Arial" charset="0"/>
                <a:ea typeface="微软雅黑" charset="-122"/>
              </a:defRPr>
            </a:lvl1pPr>
          </a:lstStyle>
          <a:p>
            <a:r>
              <a:rPr lang="zh-CN" altLang="en-US" dirty="0"/>
              <a:t>单击此处编辑标题</a:t>
            </a:r>
          </a:p>
        </p:txBody>
      </p:sp>
      <p:sp>
        <p:nvSpPr>
          <p:cNvPr id="3" name="日期占位符 2"/>
          <p:cNvSpPr>
            <a:spLocks noGrp="1"/>
          </p:cNvSpPr>
          <p:nvPr>
            <p:ph type="dt" sz="half" idx="10"/>
            <p:custDataLst>
              <p:tags r:id="rId9"/>
            </p:custDataLst>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760FBDFE-C587-4B4C-A407-44438C67B59E}" type="datetime1">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2022/5/7</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4" name="页脚占位符 3"/>
          <p:cNvSpPr>
            <a:spLocks noGrp="1"/>
          </p:cNvSpPr>
          <p:nvPr>
            <p:ph type="ftr" sz="quarter" idx="11"/>
            <p:custDataLst>
              <p:tags r:id="rId10"/>
            </p:custDataLst>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dirty="0">
              <a:ln>
                <a:noFill/>
              </a:ln>
              <a:solidFill>
                <a:prstClr val="black">
                  <a:tint val="75000"/>
                </a:prstClr>
              </a:solidFill>
              <a:effectLst/>
              <a:uLnTx/>
              <a:uFillTx/>
              <a:latin typeface="Arial"/>
              <a:ea typeface="微软雅黑"/>
              <a:cs typeface="+mn-cs"/>
            </a:endParaRPr>
          </a:p>
        </p:txBody>
      </p:sp>
      <p:sp>
        <p:nvSpPr>
          <p:cNvPr id="5" name="灯片编号占位符 4"/>
          <p:cNvSpPr>
            <a:spLocks noGrp="1"/>
          </p:cNvSpPr>
          <p:nvPr>
            <p:ph type="sldNum" sz="quarter" idx="12"/>
            <p:custDataLst>
              <p:tags r:id="rId11"/>
            </p:custDataLst>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9AE70B2-8BF9-45C0-BB95-33D1B9D3A854}" type="slidenum">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dirty="0">
              <a:ln>
                <a:noFill/>
              </a:ln>
              <a:solidFill>
                <a:prstClr val="black">
                  <a:tint val="75000"/>
                </a:prstClr>
              </a:solidFill>
              <a:effectLst/>
              <a:uLnTx/>
              <a:uFillTx/>
              <a:latin typeface="Arial"/>
              <a:ea typeface="微软雅黑"/>
              <a:cs typeface="+mn-cs"/>
            </a:endParaRPr>
          </a:p>
        </p:txBody>
      </p:sp>
      <p:sp>
        <p:nvSpPr>
          <p:cNvPr id="7" name="文本占位符 6"/>
          <p:cNvSpPr>
            <a:spLocks noGrp="1"/>
          </p:cNvSpPr>
          <p:nvPr>
            <p:ph type="body" sz="quarter" idx="13"/>
            <p:custDataLst>
              <p:tags r:id="rId12"/>
            </p:custDataLst>
          </p:nvPr>
        </p:nvSpPr>
        <p:spPr>
          <a:xfrm>
            <a:off x="1141810" y="3862800"/>
            <a:ext cx="6858000" cy="1656000"/>
          </a:xfrm>
        </p:spPr>
        <p:txBody>
          <a:bodyPr lIns="90000" tIns="46800" rIns="90000" bIns="46800">
            <a:normAutofit/>
          </a:bodyPr>
          <a:lstStyle>
            <a:lvl1pPr algn="ctr">
              <a:defRPr baseline="0">
                <a:solidFill>
                  <a:schemeClr val="tx1">
                    <a:lumMod val="75000"/>
                    <a:lumOff val="25000"/>
                  </a:schemeClr>
                </a:solidFill>
                <a:latin typeface="Arial" charset="0"/>
                <a:ea typeface="微软雅黑" charset="-122"/>
              </a:defRPr>
            </a:lvl1pPr>
          </a:lstStyle>
          <a:p>
            <a:pPr lvl="0"/>
            <a:r>
              <a:rPr lang="zh-CN" altLang="en-US" dirty="0"/>
              <a:t>单击此处编辑母版文本样式</a:t>
            </a:r>
          </a:p>
        </p:txBody>
      </p:sp>
    </p:spTree>
    <p:extLst>
      <p:ext uri="{BB962C8B-B14F-4D97-AF65-F5344CB8AC3E}">
        <p14:creationId xmlns:p14="http://schemas.microsoft.com/office/powerpoint/2010/main" val="1086257698"/>
      </p:ext>
    </p:extLst>
  </p:cSld>
  <p:clrMapOvr>
    <a:masterClrMapping/>
  </p:clrMapOvr>
  <p:hf sldNum="0" hdr="0" ftr="0" dt="0"/>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相框">
    <p:spTree>
      <p:nvGrpSpPr>
        <p:cNvPr id="1" name=""/>
        <p:cNvGrpSpPr/>
        <p:nvPr/>
      </p:nvGrpSpPr>
      <p:grpSpPr>
        <a:xfrm>
          <a:off x="0" y="0"/>
          <a:ext cx="0" cy="0"/>
          <a:chOff x="0" y="0"/>
          <a:chExt cx="0" cy="0"/>
        </a:xfrm>
      </p:grpSpPr>
      <p:sp>
        <p:nvSpPr>
          <p:cNvPr id="8" name="矩形 7"/>
          <p:cNvSpPr/>
          <p:nvPr userDrawn="1">
            <p:custDataLst>
              <p:tags r:id="rId1"/>
            </p:custDataLst>
          </p:nvPr>
        </p:nvSpPr>
        <p:spPr>
          <a:xfrm>
            <a:off x="219600" y="304200"/>
            <a:ext cx="8704800" cy="6249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Arial"/>
              <a:ea typeface="微软雅黑"/>
              <a:cs typeface="+mn-cs"/>
            </a:endParaRPr>
          </a:p>
        </p:txBody>
      </p:sp>
      <p:sp>
        <p:nvSpPr>
          <p:cNvPr id="3" name="日期占位符 2"/>
          <p:cNvSpPr>
            <a:spLocks noGrp="1"/>
          </p:cNvSpPr>
          <p:nvPr>
            <p:ph type="dt" sz="half" idx="10"/>
            <p:custDataLst>
              <p:tags r:id="rId2"/>
            </p:custDataLst>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760FBDFE-C587-4B4C-A407-44438C67B59E}" type="datetime1">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2022/5/7</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4" name="页脚占位符 3"/>
          <p:cNvSpPr>
            <a:spLocks noGrp="1"/>
          </p:cNvSpPr>
          <p:nvPr>
            <p:ph type="ftr" sz="quarter" idx="11"/>
            <p:custDataLst>
              <p:tags r:id="rId3"/>
            </p:custDataLst>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dirty="0">
              <a:ln>
                <a:noFill/>
              </a:ln>
              <a:solidFill>
                <a:prstClr val="black">
                  <a:tint val="75000"/>
                </a:prstClr>
              </a:solidFill>
              <a:effectLst/>
              <a:uLnTx/>
              <a:uFillTx/>
              <a:latin typeface="Arial"/>
              <a:ea typeface="微软雅黑"/>
              <a:cs typeface="+mn-cs"/>
            </a:endParaRPr>
          </a:p>
        </p:txBody>
      </p:sp>
      <p:sp>
        <p:nvSpPr>
          <p:cNvPr id="5" name="灯片编号占位符 4"/>
          <p:cNvSpPr>
            <a:spLocks noGrp="1"/>
          </p:cNvSpPr>
          <p:nvPr>
            <p:ph type="sldNum" sz="quarter" idx="12"/>
            <p:custDataLst>
              <p:tags r:id="rId4"/>
            </p:custDataLst>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9AE70B2-8BF9-45C0-BB95-33D1B9D3A854}" type="slidenum">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dirty="0">
              <a:ln>
                <a:noFill/>
              </a:ln>
              <a:solidFill>
                <a:prstClr val="black">
                  <a:tint val="75000"/>
                </a:prstClr>
              </a:solidFill>
              <a:effectLst/>
              <a:uLnTx/>
              <a:uFillTx/>
              <a:latin typeface="Arial"/>
              <a:ea typeface="微软雅黑"/>
              <a:cs typeface="+mn-cs"/>
            </a:endParaRPr>
          </a:p>
        </p:txBody>
      </p:sp>
      <p:sp>
        <p:nvSpPr>
          <p:cNvPr id="9" name="椭圆 8"/>
          <p:cNvSpPr/>
          <p:nvPr userDrawn="1">
            <p:custDataLst>
              <p:tags r:id="rId5"/>
            </p:custDataLst>
          </p:nvPr>
        </p:nvSpPr>
        <p:spPr>
          <a:xfrm>
            <a:off x="8439150" y="6097269"/>
            <a:ext cx="428625" cy="571500"/>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Arial"/>
              <a:ea typeface="微软雅黑"/>
              <a:cs typeface="+mn-cs"/>
            </a:endParaRPr>
          </a:p>
        </p:txBody>
      </p:sp>
      <p:sp>
        <p:nvSpPr>
          <p:cNvPr id="10" name="椭圆 9"/>
          <p:cNvSpPr/>
          <p:nvPr userDrawn="1">
            <p:custDataLst>
              <p:tags r:id="rId6"/>
            </p:custDataLst>
          </p:nvPr>
        </p:nvSpPr>
        <p:spPr>
          <a:xfrm>
            <a:off x="8439151" y="5873750"/>
            <a:ext cx="135389" cy="180518"/>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Arial"/>
              <a:ea typeface="微软雅黑"/>
              <a:cs typeface="+mn-cs"/>
            </a:endParaRPr>
          </a:p>
        </p:txBody>
      </p:sp>
      <p:sp>
        <p:nvSpPr>
          <p:cNvPr id="11" name="椭圆 10"/>
          <p:cNvSpPr/>
          <p:nvPr userDrawn="1">
            <p:custDataLst>
              <p:tags r:id="rId7"/>
            </p:custDataLst>
          </p:nvPr>
        </p:nvSpPr>
        <p:spPr>
          <a:xfrm>
            <a:off x="171747" y="172321"/>
            <a:ext cx="327065" cy="436087"/>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Arial"/>
              <a:ea typeface="微软雅黑"/>
              <a:cs typeface="+mn-cs"/>
            </a:endParaRPr>
          </a:p>
        </p:txBody>
      </p:sp>
      <p:sp>
        <p:nvSpPr>
          <p:cNvPr id="12" name="椭圆 11"/>
          <p:cNvSpPr/>
          <p:nvPr userDrawn="1">
            <p:custDataLst>
              <p:tags r:id="rId8"/>
            </p:custDataLst>
          </p:nvPr>
        </p:nvSpPr>
        <p:spPr>
          <a:xfrm>
            <a:off x="207169" y="221932"/>
            <a:ext cx="249851" cy="333135"/>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Arial"/>
              <a:ea typeface="微软雅黑"/>
              <a:cs typeface="+mn-cs"/>
            </a:endParaRPr>
          </a:p>
        </p:txBody>
      </p:sp>
      <p:sp>
        <p:nvSpPr>
          <p:cNvPr id="2" name="标题 1"/>
          <p:cNvSpPr>
            <a:spLocks noGrp="1"/>
          </p:cNvSpPr>
          <p:nvPr>
            <p:ph type="title"/>
            <p:custDataLst>
              <p:tags r:id="rId9"/>
            </p:custDataLst>
          </p:nvPr>
        </p:nvSpPr>
        <p:spPr>
          <a:xfrm>
            <a:off x="961200" y="1249200"/>
            <a:ext cx="7219800" cy="723600"/>
          </a:xfrm>
        </p:spPr>
        <p:txBody>
          <a:bodyPr lIns="90000" tIns="46800" rIns="90000" bIns="46800" anchor="ctr">
            <a:normAutofit/>
          </a:bodyPr>
          <a:lstStyle>
            <a:lvl1pPr>
              <a:defRPr sz="3200" baseline="0">
                <a:solidFill>
                  <a:schemeClr val="tx1">
                    <a:lumMod val="85000"/>
                    <a:lumOff val="15000"/>
                  </a:schemeClr>
                </a:solidFill>
                <a:latin typeface="Arial" charset="0"/>
                <a:ea typeface="微软雅黑" charset="-122"/>
              </a:defRPr>
            </a:lvl1pPr>
          </a:lstStyle>
          <a:p>
            <a:r>
              <a:rPr lang="zh-CN" altLang="en-US" dirty="0"/>
              <a:t>单击此处编辑标题</a:t>
            </a:r>
          </a:p>
        </p:txBody>
      </p:sp>
      <p:sp>
        <p:nvSpPr>
          <p:cNvPr id="7" name="内容占位符 6"/>
          <p:cNvSpPr>
            <a:spLocks noGrp="1"/>
          </p:cNvSpPr>
          <p:nvPr>
            <p:ph sz="quarter" idx="13"/>
            <p:custDataLst>
              <p:tags r:id="rId10"/>
            </p:custDataLst>
          </p:nvPr>
        </p:nvSpPr>
        <p:spPr>
          <a:xfrm>
            <a:off x="960835" y="2163600"/>
            <a:ext cx="7219950" cy="3445200"/>
          </a:xfrm>
        </p:spPr>
        <p:txBody>
          <a:bodyPr lIns="90000" tIns="46800" rIns="90000" bIns="46800">
            <a:normAutofit/>
          </a:bodyPr>
          <a:lstStyle>
            <a:lvl1pPr>
              <a:defRPr baseline="0">
                <a:solidFill>
                  <a:schemeClr val="tx1">
                    <a:lumMod val="75000"/>
                    <a:lumOff val="25000"/>
                  </a:schemeClr>
                </a:solidFill>
                <a:latin typeface="Arial" charset="0"/>
                <a:ea typeface="微软雅黑" charset="-122"/>
              </a:defRPr>
            </a:lvl1pPr>
            <a:lvl2pPr>
              <a:defRPr baseline="0">
                <a:solidFill>
                  <a:schemeClr val="tx1">
                    <a:lumMod val="75000"/>
                    <a:lumOff val="25000"/>
                  </a:schemeClr>
                </a:solidFill>
                <a:latin typeface="Arial" charset="0"/>
                <a:ea typeface="微软雅黑" charset="-122"/>
              </a:defRPr>
            </a:lvl2pPr>
            <a:lvl3pPr>
              <a:defRPr baseline="0">
                <a:solidFill>
                  <a:schemeClr val="tx1">
                    <a:lumMod val="75000"/>
                    <a:lumOff val="25000"/>
                  </a:schemeClr>
                </a:solidFill>
                <a:latin typeface="Arial" charset="0"/>
                <a:ea typeface="微软雅黑" charset="-122"/>
              </a:defRPr>
            </a:lvl3pPr>
            <a:lvl4pPr>
              <a:defRPr baseline="0">
                <a:solidFill>
                  <a:schemeClr val="tx1">
                    <a:lumMod val="75000"/>
                    <a:lumOff val="25000"/>
                  </a:schemeClr>
                </a:solidFill>
                <a:latin typeface="Arial" charset="0"/>
                <a:ea typeface="微软雅黑" charset="-122"/>
              </a:defRPr>
            </a:lvl4pPr>
            <a:lvl5pPr>
              <a:defRPr baseline="0">
                <a:solidFill>
                  <a:schemeClr val="tx1">
                    <a:lumMod val="75000"/>
                    <a:lumOff val="25000"/>
                  </a:schemeClr>
                </a:solidFill>
                <a:latin typeface="Arial" charset="0"/>
                <a:ea typeface="微软雅黑"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extLst>
      <p:ext uri="{BB962C8B-B14F-4D97-AF65-F5344CB8AC3E}">
        <p14:creationId xmlns:p14="http://schemas.microsoft.com/office/powerpoint/2010/main" val="3113963789"/>
      </p:ext>
    </p:extLst>
  </p:cSld>
  <p:clrMapOvr>
    <a:masterClrMapping/>
  </p:clrMapOvr>
  <p:hf sldNum="0" hdr="0" ftr="0" dt="0"/>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相框">
    <p:spTree>
      <p:nvGrpSpPr>
        <p:cNvPr id="1" name=""/>
        <p:cNvGrpSpPr/>
        <p:nvPr/>
      </p:nvGrpSpPr>
      <p:grpSpPr>
        <a:xfrm>
          <a:off x="0" y="0"/>
          <a:ext cx="0" cy="0"/>
          <a:chOff x="0" y="0"/>
          <a:chExt cx="0" cy="0"/>
        </a:xfrm>
      </p:grpSpPr>
      <p:sp>
        <p:nvSpPr>
          <p:cNvPr id="8" name="矩形 7"/>
          <p:cNvSpPr/>
          <p:nvPr userDrawn="1">
            <p:custDataLst>
              <p:tags r:id="rId1"/>
            </p:custDataLst>
          </p:nvPr>
        </p:nvSpPr>
        <p:spPr>
          <a:xfrm>
            <a:off x="219600" y="304200"/>
            <a:ext cx="8704800" cy="6249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Arial"/>
              <a:ea typeface="微软雅黑"/>
              <a:cs typeface="+mn-cs"/>
            </a:endParaRPr>
          </a:p>
        </p:txBody>
      </p:sp>
      <p:sp>
        <p:nvSpPr>
          <p:cNvPr id="3" name="日期占位符 2"/>
          <p:cNvSpPr>
            <a:spLocks noGrp="1"/>
          </p:cNvSpPr>
          <p:nvPr>
            <p:ph type="dt" sz="half" idx="10"/>
            <p:custDataLst>
              <p:tags r:id="rId2"/>
            </p:custDataLst>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760FBDFE-C587-4B4C-A407-44438C67B59E}" type="datetime1">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2022/5/7</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4" name="页脚占位符 3"/>
          <p:cNvSpPr>
            <a:spLocks noGrp="1"/>
          </p:cNvSpPr>
          <p:nvPr>
            <p:ph type="ftr" sz="quarter" idx="11"/>
            <p:custDataLst>
              <p:tags r:id="rId3"/>
            </p:custDataLst>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dirty="0">
              <a:ln>
                <a:noFill/>
              </a:ln>
              <a:solidFill>
                <a:prstClr val="black">
                  <a:tint val="75000"/>
                </a:prstClr>
              </a:solidFill>
              <a:effectLst/>
              <a:uLnTx/>
              <a:uFillTx/>
              <a:latin typeface="Arial"/>
              <a:ea typeface="微软雅黑"/>
              <a:cs typeface="+mn-cs"/>
            </a:endParaRPr>
          </a:p>
        </p:txBody>
      </p:sp>
      <p:sp>
        <p:nvSpPr>
          <p:cNvPr id="5" name="灯片编号占位符 4"/>
          <p:cNvSpPr>
            <a:spLocks noGrp="1"/>
          </p:cNvSpPr>
          <p:nvPr>
            <p:ph type="sldNum" sz="quarter" idx="12"/>
            <p:custDataLst>
              <p:tags r:id="rId4"/>
            </p:custDataLst>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9AE70B2-8BF9-45C0-BB95-33D1B9D3A854}" type="slidenum">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dirty="0">
              <a:ln>
                <a:noFill/>
              </a:ln>
              <a:solidFill>
                <a:prstClr val="black">
                  <a:tint val="75000"/>
                </a:prstClr>
              </a:solidFill>
              <a:effectLst/>
              <a:uLnTx/>
              <a:uFillTx/>
              <a:latin typeface="Arial"/>
              <a:ea typeface="微软雅黑"/>
              <a:cs typeface="+mn-cs"/>
            </a:endParaRPr>
          </a:p>
        </p:txBody>
      </p:sp>
      <p:sp>
        <p:nvSpPr>
          <p:cNvPr id="9" name="椭圆 8"/>
          <p:cNvSpPr/>
          <p:nvPr userDrawn="1">
            <p:custDataLst>
              <p:tags r:id="rId5"/>
            </p:custDataLst>
          </p:nvPr>
        </p:nvSpPr>
        <p:spPr>
          <a:xfrm>
            <a:off x="8439150" y="6097269"/>
            <a:ext cx="428625" cy="571500"/>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Arial"/>
              <a:ea typeface="微软雅黑"/>
              <a:cs typeface="+mn-cs"/>
            </a:endParaRPr>
          </a:p>
        </p:txBody>
      </p:sp>
      <p:sp>
        <p:nvSpPr>
          <p:cNvPr id="10" name="椭圆 9"/>
          <p:cNvSpPr/>
          <p:nvPr userDrawn="1">
            <p:custDataLst>
              <p:tags r:id="rId6"/>
            </p:custDataLst>
          </p:nvPr>
        </p:nvSpPr>
        <p:spPr>
          <a:xfrm>
            <a:off x="8439151" y="5873750"/>
            <a:ext cx="135389" cy="180518"/>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Arial"/>
              <a:ea typeface="微软雅黑"/>
              <a:cs typeface="+mn-cs"/>
            </a:endParaRPr>
          </a:p>
        </p:txBody>
      </p:sp>
      <p:sp>
        <p:nvSpPr>
          <p:cNvPr id="11" name="椭圆 10"/>
          <p:cNvSpPr/>
          <p:nvPr userDrawn="1">
            <p:custDataLst>
              <p:tags r:id="rId7"/>
            </p:custDataLst>
          </p:nvPr>
        </p:nvSpPr>
        <p:spPr>
          <a:xfrm>
            <a:off x="171747" y="172321"/>
            <a:ext cx="327065" cy="436087"/>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Arial"/>
              <a:ea typeface="微软雅黑"/>
              <a:cs typeface="+mn-cs"/>
            </a:endParaRPr>
          </a:p>
        </p:txBody>
      </p:sp>
      <p:sp>
        <p:nvSpPr>
          <p:cNvPr id="12" name="椭圆 11"/>
          <p:cNvSpPr/>
          <p:nvPr userDrawn="1">
            <p:custDataLst>
              <p:tags r:id="rId8"/>
            </p:custDataLst>
          </p:nvPr>
        </p:nvSpPr>
        <p:spPr>
          <a:xfrm>
            <a:off x="207169" y="221932"/>
            <a:ext cx="249851" cy="333135"/>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Arial"/>
              <a:ea typeface="微软雅黑"/>
              <a:cs typeface="+mn-cs"/>
            </a:endParaRPr>
          </a:p>
        </p:txBody>
      </p:sp>
      <p:sp>
        <p:nvSpPr>
          <p:cNvPr id="2" name="标题 1"/>
          <p:cNvSpPr>
            <a:spLocks noGrp="1"/>
          </p:cNvSpPr>
          <p:nvPr>
            <p:ph type="title"/>
            <p:custDataLst>
              <p:tags r:id="rId9"/>
            </p:custDataLst>
          </p:nvPr>
        </p:nvSpPr>
        <p:spPr>
          <a:xfrm>
            <a:off x="961200" y="1249200"/>
            <a:ext cx="7219800" cy="723600"/>
          </a:xfrm>
        </p:spPr>
        <p:txBody>
          <a:bodyPr lIns="90000" tIns="46800" rIns="90000" bIns="46800" anchor="ctr">
            <a:normAutofit/>
          </a:bodyPr>
          <a:lstStyle>
            <a:lvl1pPr>
              <a:defRPr sz="3200" baseline="0">
                <a:solidFill>
                  <a:schemeClr val="tx1">
                    <a:lumMod val="85000"/>
                    <a:lumOff val="15000"/>
                  </a:schemeClr>
                </a:solidFill>
                <a:latin typeface="Arial" charset="0"/>
                <a:ea typeface="微软雅黑" charset="-122"/>
              </a:defRPr>
            </a:lvl1pPr>
          </a:lstStyle>
          <a:p>
            <a:r>
              <a:rPr lang="zh-CN" altLang="en-US" dirty="0"/>
              <a:t>单击此处编辑标题</a:t>
            </a:r>
          </a:p>
        </p:txBody>
      </p:sp>
      <p:sp>
        <p:nvSpPr>
          <p:cNvPr id="7" name="内容占位符 6"/>
          <p:cNvSpPr>
            <a:spLocks noGrp="1"/>
          </p:cNvSpPr>
          <p:nvPr>
            <p:ph sz="quarter" idx="13"/>
            <p:custDataLst>
              <p:tags r:id="rId10"/>
            </p:custDataLst>
          </p:nvPr>
        </p:nvSpPr>
        <p:spPr>
          <a:xfrm>
            <a:off x="960835" y="2163600"/>
            <a:ext cx="7219950" cy="3445200"/>
          </a:xfrm>
        </p:spPr>
        <p:txBody>
          <a:bodyPr lIns="90000" tIns="46800" rIns="90000" bIns="46800">
            <a:normAutofit/>
          </a:bodyPr>
          <a:lstStyle>
            <a:lvl1pPr>
              <a:defRPr baseline="0">
                <a:solidFill>
                  <a:schemeClr val="tx1">
                    <a:lumMod val="75000"/>
                    <a:lumOff val="25000"/>
                  </a:schemeClr>
                </a:solidFill>
                <a:latin typeface="Arial" charset="0"/>
                <a:ea typeface="微软雅黑" charset="-122"/>
              </a:defRPr>
            </a:lvl1pPr>
            <a:lvl2pPr>
              <a:defRPr baseline="0">
                <a:solidFill>
                  <a:schemeClr val="tx1">
                    <a:lumMod val="75000"/>
                    <a:lumOff val="25000"/>
                  </a:schemeClr>
                </a:solidFill>
                <a:latin typeface="Arial" charset="0"/>
                <a:ea typeface="微软雅黑" charset="-122"/>
              </a:defRPr>
            </a:lvl2pPr>
            <a:lvl3pPr>
              <a:defRPr baseline="0">
                <a:solidFill>
                  <a:schemeClr val="tx1">
                    <a:lumMod val="75000"/>
                    <a:lumOff val="25000"/>
                  </a:schemeClr>
                </a:solidFill>
                <a:latin typeface="Arial" charset="0"/>
                <a:ea typeface="微软雅黑" charset="-122"/>
              </a:defRPr>
            </a:lvl3pPr>
            <a:lvl4pPr>
              <a:defRPr baseline="0">
                <a:solidFill>
                  <a:schemeClr val="tx1">
                    <a:lumMod val="75000"/>
                    <a:lumOff val="25000"/>
                  </a:schemeClr>
                </a:solidFill>
                <a:latin typeface="Arial" charset="0"/>
                <a:ea typeface="微软雅黑" charset="-122"/>
              </a:defRPr>
            </a:lvl4pPr>
            <a:lvl5pPr>
              <a:defRPr baseline="0">
                <a:solidFill>
                  <a:schemeClr val="tx1">
                    <a:lumMod val="75000"/>
                    <a:lumOff val="25000"/>
                  </a:schemeClr>
                </a:solidFill>
                <a:latin typeface="Arial" charset="0"/>
                <a:ea typeface="微软雅黑"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extLst>
      <p:ext uri="{BB962C8B-B14F-4D97-AF65-F5344CB8AC3E}">
        <p14:creationId xmlns:p14="http://schemas.microsoft.com/office/powerpoint/2010/main" val="1925383250"/>
      </p:ext>
    </p:extLst>
  </p:cSld>
  <p:clrMapOvr>
    <a:masterClrMapping/>
  </p:clrMapOvr>
  <p:hf sldNum="0" hdr="0" ftr="0" dt="0"/>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相框">
    <p:spTree>
      <p:nvGrpSpPr>
        <p:cNvPr id="1" name=""/>
        <p:cNvGrpSpPr/>
        <p:nvPr/>
      </p:nvGrpSpPr>
      <p:grpSpPr>
        <a:xfrm>
          <a:off x="0" y="0"/>
          <a:ext cx="0" cy="0"/>
          <a:chOff x="0" y="0"/>
          <a:chExt cx="0" cy="0"/>
        </a:xfrm>
      </p:grpSpPr>
      <p:sp>
        <p:nvSpPr>
          <p:cNvPr id="8" name="矩形 7"/>
          <p:cNvSpPr/>
          <p:nvPr userDrawn="1">
            <p:custDataLst>
              <p:tags r:id="rId1"/>
            </p:custDataLst>
          </p:nvPr>
        </p:nvSpPr>
        <p:spPr>
          <a:xfrm>
            <a:off x="219600" y="304200"/>
            <a:ext cx="8704800" cy="6249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Arial"/>
              <a:ea typeface="微软雅黑"/>
              <a:cs typeface="+mn-cs"/>
            </a:endParaRPr>
          </a:p>
        </p:txBody>
      </p:sp>
      <p:sp>
        <p:nvSpPr>
          <p:cNvPr id="3" name="日期占位符 2"/>
          <p:cNvSpPr>
            <a:spLocks noGrp="1"/>
          </p:cNvSpPr>
          <p:nvPr>
            <p:ph type="dt" sz="half" idx="10"/>
            <p:custDataLst>
              <p:tags r:id="rId2"/>
            </p:custDataLst>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760FBDFE-C587-4B4C-A407-44438C67B59E}" type="datetime1">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2022/5/7</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4" name="页脚占位符 3"/>
          <p:cNvSpPr>
            <a:spLocks noGrp="1"/>
          </p:cNvSpPr>
          <p:nvPr>
            <p:ph type="ftr" sz="quarter" idx="11"/>
            <p:custDataLst>
              <p:tags r:id="rId3"/>
            </p:custDataLst>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dirty="0">
              <a:ln>
                <a:noFill/>
              </a:ln>
              <a:solidFill>
                <a:prstClr val="black">
                  <a:tint val="75000"/>
                </a:prstClr>
              </a:solidFill>
              <a:effectLst/>
              <a:uLnTx/>
              <a:uFillTx/>
              <a:latin typeface="Arial"/>
              <a:ea typeface="微软雅黑"/>
              <a:cs typeface="+mn-cs"/>
            </a:endParaRPr>
          </a:p>
        </p:txBody>
      </p:sp>
      <p:sp>
        <p:nvSpPr>
          <p:cNvPr id="5" name="灯片编号占位符 4"/>
          <p:cNvSpPr>
            <a:spLocks noGrp="1"/>
          </p:cNvSpPr>
          <p:nvPr>
            <p:ph type="sldNum" sz="quarter" idx="12"/>
            <p:custDataLst>
              <p:tags r:id="rId4"/>
            </p:custDataLst>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9AE70B2-8BF9-45C0-BB95-33D1B9D3A854}" type="slidenum">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dirty="0">
              <a:ln>
                <a:noFill/>
              </a:ln>
              <a:solidFill>
                <a:prstClr val="black">
                  <a:tint val="75000"/>
                </a:prstClr>
              </a:solidFill>
              <a:effectLst/>
              <a:uLnTx/>
              <a:uFillTx/>
              <a:latin typeface="Arial"/>
              <a:ea typeface="微软雅黑"/>
              <a:cs typeface="+mn-cs"/>
            </a:endParaRPr>
          </a:p>
        </p:txBody>
      </p:sp>
      <p:sp>
        <p:nvSpPr>
          <p:cNvPr id="9" name="椭圆 8"/>
          <p:cNvSpPr/>
          <p:nvPr userDrawn="1">
            <p:custDataLst>
              <p:tags r:id="rId5"/>
            </p:custDataLst>
          </p:nvPr>
        </p:nvSpPr>
        <p:spPr>
          <a:xfrm>
            <a:off x="8439150" y="6097269"/>
            <a:ext cx="428625" cy="571500"/>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Arial"/>
              <a:ea typeface="微软雅黑"/>
              <a:cs typeface="+mn-cs"/>
            </a:endParaRPr>
          </a:p>
        </p:txBody>
      </p:sp>
      <p:sp>
        <p:nvSpPr>
          <p:cNvPr id="10" name="椭圆 9"/>
          <p:cNvSpPr/>
          <p:nvPr userDrawn="1">
            <p:custDataLst>
              <p:tags r:id="rId6"/>
            </p:custDataLst>
          </p:nvPr>
        </p:nvSpPr>
        <p:spPr>
          <a:xfrm>
            <a:off x="8439151" y="5873750"/>
            <a:ext cx="135389" cy="180518"/>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Arial"/>
              <a:ea typeface="微软雅黑"/>
              <a:cs typeface="+mn-cs"/>
            </a:endParaRPr>
          </a:p>
        </p:txBody>
      </p:sp>
      <p:sp>
        <p:nvSpPr>
          <p:cNvPr id="11" name="椭圆 10"/>
          <p:cNvSpPr/>
          <p:nvPr userDrawn="1">
            <p:custDataLst>
              <p:tags r:id="rId7"/>
            </p:custDataLst>
          </p:nvPr>
        </p:nvSpPr>
        <p:spPr>
          <a:xfrm>
            <a:off x="171747" y="172321"/>
            <a:ext cx="327065" cy="436087"/>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Arial"/>
              <a:ea typeface="微软雅黑"/>
              <a:cs typeface="+mn-cs"/>
            </a:endParaRPr>
          </a:p>
        </p:txBody>
      </p:sp>
      <p:sp>
        <p:nvSpPr>
          <p:cNvPr id="12" name="椭圆 11"/>
          <p:cNvSpPr/>
          <p:nvPr userDrawn="1">
            <p:custDataLst>
              <p:tags r:id="rId8"/>
            </p:custDataLst>
          </p:nvPr>
        </p:nvSpPr>
        <p:spPr>
          <a:xfrm>
            <a:off x="207169" y="221932"/>
            <a:ext cx="249851" cy="333135"/>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Arial"/>
              <a:ea typeface="微软雅黑"/>
              <a:cs typeface="+mn-cs"/>
            </a:endParaRPr>
          </a:p>
        </p:txBody>
      </p:sp>
      <p:sp>
        <p:nvSpPr>
          <p:cNvPr id="2" name="标题 1"/>
          <p:cNvSpPr>
            <a:spLocks noGrp="1"/>
          </p:cNvSpPr>
          <p:nvPr>
            <p:ph type="title"/>
            <p:custDataLst>
              <p:tags r:id="rId9"/>
            </p:custDataLst>
          </p:nvPr>
        </p:nvSpPr>
        <p:spPr>
          <a:xfrm>
            <a:off x="961200" y="1249200"/>
            <a:ext cx="7219800" cy="723600"/>
          </a:xfrm>
        </p:spPr>
        <p:txBody>
          <a:bodyPr lIns="90000" tIns="46800" rIns="90000" bIns="46800" anchor="ctr">
            <a:normAutofit/>
          </a:bodyPr>
          <a:lstStyle>
            <a:lvl1pPr>
              <a:defRPr sz="3200" baseline="0">
                <a:solidFill>
                  <a:schemeClr val="tx1">
                    <a:lumMod val="85000"/>
                    <a:lumOff val="15000"/>
                  </a:schemeClr>
                </a:solidFill>
                <a:latin typeface="Arial" charset="0"/>
                <a:ea typeface="微软雅黑" charset="-122"/>
              </a:defRPr>
            </a:lvl1pPr>
          </a:lstStyle>
          <a:p>
            <a:r>
              <a:rPr lang="zh-CN" altLang="en-US" dirty="0"/>
              <a:t>单击此处编辑标题</a:t>
            </a:r>
          </a:p>
        </p:txBody>
      </p:sp>
      <p:sp>
        <p:nvSpPr>
          <p:cNvPr id="7" name="内容占位符 6"/>
          <p:cNvSpPr>
            <a:spLocks noGrp="1"/>
          </p:cNvSpPr>
          <p:nvPr>
            <p:ph sz="quarter" idx="13"/>
            <p:custDataLst>
              <p:tags r:id="rId10"/>
            </p:custDataLst>
          </p:nvPr>
        </p:nvSpPr>
        <p:spPr>
          <a:xfrm>
            <a:off x="960835" y="2163600"/>
            <a:ext cx="7219950" cy="3445200"/>
          </a:xfrm>
        </p:spPr>
        <p:txBody>
          <a:bodyPr lIns="90000" tIns="46800" rIns="90000" bIns="46800">
            <a:normAutofit/>
          </a:bodyPr>
          <a:lstStyle>
            <a:lvl1pPr>
              <a:defRPr baseline="0">
                <a:solidFill>
                  <a:schemeClr val="tx1">
                    <a:lumMod val="75000"/>
                    <a:lumOff val="25000"/>
                  </a:schemeClr>
                </a:solidFill>
                <a:latin typeface="Arial" charset="0"/>
                <a:ea typeface="微软雅黑" charset="-122"/>
              </a:defRPr>
            </a:lvl1pPr>
            <a:lvl2pPr>
              <a:defRPr baseline="0">
                <a:solidFill>
                  <a:schemeClr val="tx1">
                    <a:lumMod val="75000"/>
                    <a:lumOff val="25000"/>
                  </a:schemeClr>
                </a:solidFill>
                <a:latin typeface="Arial" charset="0"/>
                <a:ea typeface="微软雅黑" charset="-122"/>
              </a:defRPr>
            </a:lvl2pPr>
            <a:lvl3pPr>
              <a:defRPr baseline="0">
                <a:solidFill>
                  <a:schemeClr val="tx1">
                    <a:lumMod val="75000"/>
                    <a:lumOff val="25000"/>
                  </a:schemeClr>
                </a:solidFill>
                <a:latin typeface="Arial" charset="0"/>
                <a:ea typeface="微软雅黑" charset="-122"/>
              </a:defRPr>
            </a:lvl3pPr>
            <a:lvl4pPr>
              <a:defRPr baseline="0">
                <a:solidFill>
                  <a:schemeClr val="tx1">
                    <a:lumMod val="75000"/>
                    <a:lumOff val="25000"/>
                  </a:schemeClr>
                </a:solidFill>
                <a:latin typeface="Arial" charset="0"/>
                <a:ea typeface="微软雅黑" charset="-122"/>
              </a:defRPr>
            </a:lvl4pPr>
            <a:lvl5pPr>
              <a:defRPr baseline="0">
                <a:solidFill>
                  <a:schemeClr val="tx1">
                    <a:lumMod val="75000"/>
                    <a:lumOff val="25000"/>
                  </a:schemeClr>
                </a:solidFill>
                <a:latin typeface="Arial" charset="0"/>
                <a:ea typeface="微软雅黑"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extLst>
      <p:ext uri="{BB962C8B-B14F-4D97-AF65-F5344CB8AC3E}">
        <p14:creationId xmlns:p14="http://schemas.microsoft.com/office/powerpoint/2010/main" val="3007780926"/>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7" name="日期占位符 3"/>
          <p:cNvSpPr>
            <a:spLocks noGrp="1"/>
          </p:cNvSpPr>
          <p:nvPr>
            <p:ph type="dt" sz="half" idx="2"/>
          </p:nvPr>
        </p:nvSpPr>
        <p:spPr bwMode="auto">
          <a:xfrm>
            <a:off x="457200" y="6356350"/>
            <a:ext cx="2133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972E1111-A484-4AA9-BF95-102D078AD112}" type="datetime1">
              <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mn-ea"/>
                <a:cs typeface="+mn-cs"/>
              </a:rPr>
              <a:t>2022/5/7</a:t>
            </a:fld>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8" name="页脚占位符 4"/>
          <p:cNvSpPr>
            <a:spLocks noGrp="1"/>
          </p:cNvSpPr>
          <p:nvPr>
            <p:ph type="ftr" sz="quarter" idx="3"/>
          </p:nvPr>
        </p:nvSpPr>
        <p:spPr bwMode="auto">
          <a:xfrm>
            <a:off x="3124200" y="6356350"/>
            <a:ext cx="2895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200" b="0" i="0" u="none" strike="noStrike" kern="1200" cap="none" spc="0" normalizeH="0" baseline="0" noProof="0">
              <a:ln>
                <a:noFill/>
              </a:ln>
              <a:solidFill>
                <a:srgbClr val="898989"/>
              </a:solidFill>
              <a:effectLst/>
              <a:uLnTx/>
              <a:uFillTx/>
              <a:latin typeface="Arial" panose="020B0604020202020204" pitchFamily="34" charset="0"/>
              <a:ea typeface="+mn-ea"/>
              <a:cs typeface="+mn-cs"/>
            </a:endParaRPr>
          </a:p>
        </p:txBody>
      </p:sp>
      <p:sp>
        <p:nvSpPr>
          <p:cNvPr id="9" name="灯片编号占位符 5"/>
          <p:cNvSpPr>
            <a:spLocks noGrp="1"/>
          </p:cNvSpPr>
          <p:nvPr>
            <p:ph type="sldNum" sz="quarter" idx="4"/>
          </p:nvPr>
        </p:nvSpPr>
        <p:spPr bwMode="auto">
          <a:xfrm>
            <a:off x="6553200" y="6356350"/>
            <a:ext cx="2133600" cy="365125"/>
          </a:xfrm>
          <a:prstGeom prst="rect">
            <a:avLst/>
          </a:prstGeom>
          <a:ln>
            <a:miter lim="800000"/>
          </a:ln>
        </p:spPr>
        <p:txBody>
          <a:bodyPr vert="horz" wrap="square" lIns="91440" tIns="45720" rIns="91440" bIns="45720" numCol="1" anchor="ctr" anchorCtr="0" compatLnSpc="1"/>
          <a:lstStyle/>
          <a:p>
            <a:pPr algn="r">
              <a:buNone/>
            </a:pPr>
            <a:fld id="{9A0DB2DC-4C9A-4742-B13C-FB6460FD3503}" type="slidenum">
              <a:rPr lang="zh-CN" altLang="en-US" dirty="0"/>
              <a:t>‹#›</a:t>
            </a:fld>
            <a:endParaRPr lang="zh-CN" altLang="en-US" dirty="0"/>
          </a:p>
        </p:txBody>
      </p:sp>
    </p:spTree>
  </p:cSld>
  <p:clrMapOvr>
    <a:masterClrMapping/>
  </p:clrMapOvr>
  <p:transition spd="slow">
    <p:wipe dir="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末尾幻灯片">
    <p:spTree>
      <p:nvGrpSpPr>
        <p:cNvPr id="1" name=""/>
        <p:cNvGrpSpPr/>
        <p:nvPr/>
      </p:nvGrpSpPr>
      <p:grpSpPr>
        <a:xfrm>
          <a:off x="0" y="0"/>
          <a:ext cx="0" cy="0"/>
          <a:chOff x="0" y="0"/>
          <a:chExt cx="0" cy="0"/>
        </a:xfrm>
      </p:grpSpPr>
      <p:pic>
        <p:nvPicPr>
          <p:cNvPr id="6" name="图片 5"/>
          <p:cNvPicPr>
            <a:picLocks noChangeAspect="1"/>
          </p:cNvPicPr>
          <p:nvPr userDrawn="1">
            <p:custDataLst>
              <p:tags r:id="rId1"/>
            </p:custDataLst>
          </p:nvPr>
        </p:nvPicPr>
        <p:blipFill rotWithShape="1">
          <a:blip r:embed="rId17"/>
          <a:srcRect/>
          <a:stretch>
            <a:fillRect/>
          </a:stretch>
        </p:blipFill>
        <p:spPr>
          <a:xfrm>
            <a:off x="0" y="0"/>
            <a:ext cx="9139733" cy="6858000"/>
          </a:xfrm>
          <a:prstGeom prst="rect">
            <a:avLst/>
          </a:prstGeom>
        </p:spPr>
      </p:pic>
      <p:sp>
        <p:nvSpPr>
          <p:cNvPr id="7" name="矩形 6"/>
          <p:cNvSpPr/>
          <p:nvPr userDrawn="1">
            <p:custDataLst>
              <p:tags r:id="rId2"/>
            </p:custDataLst>
          </p:nvPr>
        </p:nvSpPr>
        <p:spPr>
          <a:xfrm>
            <a:off x="0" y="0"/>
            <a:ext cx="9139733" cy="6858000"/>
          </a:xfrm>
          <a:prstGeom prst="rect">
            <a:avLst/>
          </a:prstGeom>
          <a:solidFill>
            <a:schemeClr val="tx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Arial"/>
              <a:ea typeface="微软雅黑"/>
              <a:cs typeface="+mn-cs"/>
            </a:endParaRPr>
          </a:p>
        </p:txBody>
      </p:sp>
      <p:sp>
        <p:nvSpPr>
          <p:cNvPr id="8" name="椭圆 7"/>
          <p:cNvSpPr/>
          <p:nvPr userDrawn="1">
            <p:custDataLst>
              <p:tags r:id="rId3"/>
            </p:custDataLst>
          </p:nvPr>
        </p:nvSpPr>
        <p:spPr>
          <a:xfrm>
            <a:off x="2474149" y="634710"/>
            <a:ext cx="4191433" cy="5588577"/>
          </a:xfrm>
          <a:prstGeom prst="ellipse">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Arial"/>
              <a:ea typeface="微软雅黑"/>
              <a:cs typeface="+mn-cs"/>
            </a:endParaRPr>
          </a:p>
        </p:txBody>
      </p:sp>
      <p:sp>
        <p:nvSpPr>
          <p:cNvPr id="10" name="椭圆 9"/>
          <p:cNvSpPr/>
          <p:nvPr userDrawn="1">
            <p:custDataLst>
              <p:tags r:id="rId4"/>
            </p:custDataLst>
          </p:nvPr>
        </p:nvSpPr>
        <p:spPr>
          <a:xfrm>
            <a:off x="2038473" y="1250620"/>
            <a:ext cx="1112291" cy="1483055"/>
          </a:xfrm>
          <a:prstGeom prst="ellipse">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Arial"/>
              <a:ea typeface="微软雅黑"/>
              <a:cs typeface="+mn-cs"/>
            </a:endParaRPr>
          </a:p>
        </p:txBody>
      </p:sp>
      <p:sp>
        <p:nvSpPr>
          <p:cNvPr id="11" name="椭圆 10"/>
          <p:cNvSpPr/>
          <p:nvPr userDrawn="1">
            <p:custDataLst>
              <p:tags r:id="rId5"/>
            </p:custDataLst>
          </p:nvPr>
        </p:nvSpPr>
        <p:spPr>
          <a:xfrm>
            <a:off x="5952530" y="4784396"/>
            <a:ext cx="676523" cy="902030"/>
          </a:xfrm>
          <a:prstGeom prst="ellipse">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Arial"/>
              <a:ea typeface="微软雅黑"/>
              <a:cs typeface="+mn-cs"/>
            </a:endParaRPr>
          </a:p>
        </p:txBody>
      </p:sp>
      <p:sp>
        <p:nvSpPr>
          <p:cNvPr id="9" name="椭圆 8"/>
          <p:cNvSpPr/>
          <p:nvPr userDrawn="1">
            <p:custDataLst>
              <p:tags r:id="rId6"/>
            </p:custDataLst>
          </p:nvPr>
        </p:nvSpPr>
        <p:spPr>
          <a:xfrm>
            <a:off x="2594619" y="795337"/>
            <a:ext cx="3950494" cy="5267325"/>
          </a:xfrm>
          <a:prstGeom prst="ellipse">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Arial"/>
              <a:ea typeface="微软雅黑"/>
              <a:cs typeface="+mn-cs"/>
            </a:endParaRPr>
          </a:p>
        </p:txBody>
      </p:sp>
      <p:sp>
        <p:nvSpPr>
          <p:cNvPr id="12" name="椭圆 11"/>
          <p:cNvSpPr/>
          <p:nvPr userDrawn="1">
            <p:custDataLst>
              <p:tags r:id="rId7"/>
            </p:custDataLst>
          </p:nvPr>
        </p:nvSpPr>
        <p:spPr>
          <a:xfrm>
            <a:off x="7101259" y="1250620"/>
            <a:ext cx="1305172" cy="1740229"/>
          </a:xfrm>
          <a:prstGeom prst="ellipse">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Arial"/>
              <a:ea typeface="微软雅黑"/>
              <a:cs typeface="+mn-cs"/>
            </a:endParaRPr>
          </a:p>
        </p:txBody>
      </p:sp>
      <p:sp>
        <p:nvSpPr>
          <p:cNvPr id="13" name="椭圆 12"/>
          <p:cNvSpPr/>
          <p:nvPr userDrawn="1">
            <p:custDataLst>
              <p:tags r:id="rId8"/>
            </p:custDataLst>
          </p:nvPr>
        </p:nvSpPr>
        <p:spPr>
          <a:xfrm>
            <a:off x="414338" y="4222420"/>
            <a:ext cx="1624136" cy="2165514"/>
          </a:xfrm>
          <a:prstGeom prst="ellipse">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Arial"/>
              <a:ea typeface="微软雅黑"/>
              <a:cs typeface="+mn-cs"/>
            </a:endParaRPr>
          </a:p>
        </p:txBody>
      </p:sp>
      <p:sp>
        <p:nvSpPr>
          <p:cNvPr id="14" name="椭圆 13"/>
          <p:cNvSpPr/>
          <p:nvPr userDrawn="1">
            <p:custDataLst>
              <p:tags r:id="rId9"/>
            </p:custDataLst>
          </p:nvPr>
        </p:nvSpPr>
        <p:spPr>
          <a:xfrm>
            <a:off x="677774" y="1022978"/>
            <a:ext cx="341462" cy="455283"/>
          </a:xfrm>
          <a:prstGeom prst="ellipse">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Arial"/>
              <a:ea typeface="微软雅黑"/>
              <a:cs typeface="+mn-cs"/>
            </a:endParaRPr>
          </a:p>
        </p:txBody>
      </p:sp>
      <p:sp>
        <p:nvSpPr>
          <p:cNvPr id="15" name="椭圆 14"/>
          <p:cNvSpPr/>
          <p:nvPr userDrawn="1">
            <p:custDataLst>
              <p:tags r:id="rId10"/>
            </p:custDataLst>
          </p:nvPr>
        </p:nvSpPr>
        <p:spPr>
          <a:xfrm>
            <a:off x="7879556" y="4598412"/>
            <a:ext cx="342389" cy="456519"/>
          </a:xfrm>
          <a:prstGeom prst="ellipse">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Arial"/>
              <a:ea typeface="微软雅黑"/>
              <a:cs typeface="+mn-cs"/>
            </a:endParaRPr>
          </a:p>
        </p:txBody>
      </p:sp>
      <p:sp>
        <p:nvSpPr>
          <p:cNvPr id="2" name="标题 1"/>
          <p:cNvSpPr>
            <a:spLocks noGrp="1"/>
          </p:cNvSpPr>
          <p:nvPr userDrawn="1">
            <p:ph type="title" hasCustomPrompt="1"/>
            <p:custDataLst>
              <p:tags r:id="rId11"/>
            </p:custDataLst>
          </p:nvPr>
        </p:nvSpPr>
        <p:spPr>
          <a:xfrm>
            <a:off x="3190754" y="2454566"/>
            <a:ext cx="2801765" cy="1067964"/>
          </a:xfrm>
        </p:spPr>
        <p:txBody>
          <a:bodyPr vert="horz" lIns="91440" tIns="45720" rIns="91440" bIns="0" rtlCol="0" anchor="b" anchorCtr="0">
            <a:normAutofit/>
          </a:bodyPr>
          <a:lstStyle>
            <a:lvl1pPr marL="0" marR="0" algn="ctr" defTabSz="914400" rtl="0" eaLnBrk="1" fontAlgn="auto" latinLnBrk="0" hangingPunct="1">
              <a:lnSpc>
                <a:spcPct val="100000"/>
              </a:lnSpc>
              <a:buNone/>
              <a:defRPr kumimoji="0" lang="zh-CN" altLang="en-US" sz="6000" b="0" i="0" u="none" strike="noStrike" kern="1200" cap="none" spc="600" normalizeH="0" baseline="0" noProof="1" dirty="0">
                <a:solidFill>
                  <a:schemeClr val="bg1"/>
                </a:solidFill>
                <a:uFillTx/>
                <a:latin typeface="Arial" charset="0"/>
                <a:ea typeface="汉仪旗黑-85S" pitchFamily="18" charset="-122"/>
                <a:cs typeface="+mj-cs"/>
                <a:sym typeface="+mn-ea"/>
              </a:defRPr>
            </a:lvl1pPr>
          </a:lstStyle>
          <a:p>
            <a:pPr lvl="0"/>
            <a:r>
              <a:rPr dirty="0">
                <a:sym typeface="+mn-ea"/>
              </a:rPr>
              <a:t>编辑标题</a:t>
            </a:r>
          </a:p>
        </p:txBody>
      </p:sp>
      <p:sp>
        <p:nvSpPr>
          <p:cNvPr id="3" name="日期占位符 2"/>
          <p:cNvSpPr>
            <a:spLocks noGrp="1"/>
          </p:cNvSpPr>
          <p:nvPr userDrawn="1">
            <p:ph type="dt" sz="half" idx="10"/>
            <p:custDataLst>
              <p:tags r:id="rId12"/>
            </p:custDataLst>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760FBDFE-C587-4B4C-A407-44438C67B59E}" type="datetime1">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2022/5/7</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4" name="页脚占位符 3"/>
          <p:cNvSpPr>
            <a:spLocks noGrp="1"/>
          </p:cNvSpPr>
          <p:nvPr userDrawn="1">
            <p:ph type="ftr" sz="quarter" idx="11"/>
            <p:custDataLst>
              <p:tags r:id="rId13"/>
            </p:custDataLst>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5" name="灯片编号占位符 4"/>
          <p:cNvSpPr>
            <a:spLocks noGrp="1"/>
          </p:cNvSpPr>
          <p:nvPr userDrawn="1">
            <p:ph type="sldNum" sz="quarter" idx="12"/>
            <p:custDataLst>
              <p:tags r:id="rId14"/>
            </p:custDataLst>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9AE70B2-8BF9-45C0-BB95-33D1B9D3A854}" type="slidenum">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19" name="文本占位符 18"/>
          <p:cNvSpPr>
            <a:spLocks noGrp="1"/>
          </p:cNvSpPr>
          <p:nvPr userDrawn="1">
            <p:ph type="body" sz="quarter" idx="13"/>
            <p:custDataLst>
              <p:tags r:id="rId15"/>
            </p:custDataLst>
          </p:nvPr>
        </p:nvSpPr>
        <p:spPr>
          <a:xfrm>
            <a:off x="3190754" y="3888755"/>
            <a:ext cx="2801765" cy="595025"/>
          </a:xfrm>
        </p:spPr>
        <p:txBody>
          <a:bodyPr lIns="91440" tIns="0" rIns="91440" bIns="45720">
            <a:normAutofit/>
          </a:bodyPr>
          <a:lstStyle>
            <a:lvl1pPr marL="0" indent="0" algn="ctr">
              <a:buNone/>
              <a:defRPr sz="2000" spc="800" baseline="0">
                <a:solidFill>
                  <a:schemeClr val="bg1"/>
                </a:solidFill>
                <a:latin typeface="Arial" charset="0"/>
              </a:defRPr>
            </a:lvl1pPr>
          </a:lstStyle>
          <a:p>
            <a:pPr lvl="0"/>
            <a:r>
              <a:rPr lang="zh-CN" altLang="en-US" dirty="0"/>
              <a:t>单击此处编辑文本</a:t>
            </a:r>
          </a:p>
        </p:txBody>
      </p:sp>
    </p:spTree>
    <p:extLst>
      <p:ext uri="{BB962C8B-B14F-4D97-AF65-F5344CB8AC3E}">
        <p14:creationId xmlns:p14="http://schemas.microsoft.com/office/powerpoint/2010/main" val="2575141347"/>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4"/>
          <p:cNvSpPr>
            <a:spLocks noGrp="1"/>
          </p:cNvSpPr>
          <p:nvPr>
            <p:ph type="dt" sz="half" idx="12"/>
          </p:nvPr>
        </p:nvSpPr>
        <p:spPr bwMode="auto">
          <a:xfrm>
            <a:off x="457200" y="6356350"/>
            <a:ext cx="2133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E47DB0F5-6E8E-4F9A-8686-3933CE02C71B}" type="datetime1">
              <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mn-ea"/>
                <a:cs typeface="+mn-cs"/>
              </a:rPr>
              <a:t>2022/5/7</a:t>
            </a:fld>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8" name="页脚占位符 5"/>
          <p:cNvSpPr>
            <a:spLocks noGrp="1"/>
          </p:cNvSpPr>
          <p:nvPr>
            <p:ph type="ftr" sz="quarter" idx="3"/>
          </p:nvPr>
        </p:nvSpPr>
        <p:spPr bwMode="auto">
          <a:xfrm>
            <a:off x="3124200" y="6356350"/>
            <a:ext cx="2895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200" b="0" i="0" u="none" strike="noStrike" kern="1200" cap="none" spc="0" normalizeH="0" baseline="0" noProof="0">
              <a:ln>
                <a:noFill/>
              </a:ln>
              <a:solidFill>
                <a:srgbClr val="898989"/>
              </a:solidFill>
              <a:effectLst/>
              <a:uLnTx/>
              <a:uFillTx/>
              <a:latin typeface="Arial" panose="020B0604020202020204" pitchFamily="34" charset="0"/>
              <a:ea typeface="+mn-ea"/>
              <a:cs typeface="+mn-cs"/>
            </a:endParaRPr>
          </a:p>
        </p:txBody>
      </p:sp>
      <p:sp>
        <p:nvSpPr>
          <p:cNvPr id="9" name="灯片编号占位符 6"/>
          <p:cNvSpPr>
            <a:spLocks noGrp="1"/>
          </p:cNvSpPr>
          <p:nvPr>
            <p:ph type="sldNum" sz="quarter" idx="4"/>
          </p:nvPr>
        </p:nvSpPr>
        <p:spPr bwMode="auto">
          <a:xfrm>
            <a:off x="6553200" y="6356350"/>
            <a:ext cx="2133600" cy="365125"/>
          </a:xfrm>
          <a:prstGeom prst="rect">
            <a:avLst/>
          </a:prstGeom>
          <a:ln>
            <a:miter lim="800000"/>
          </a:ln>
        </p:spPr>
        <p:txBody>
          <a:bodyPr vert="horz" wrap="square" lIns="91440" tIns="45720" rIns="91440" bIns="45720" numCol="1" anchor="ctr" anchorCtr="0" compatLnSpc="1"/>
          <a:lstStyle/>
          <a:p>
            <a:pPr algn="r">
              <a:buNone/>
            </a:pPr>
            <a:fld id="{9A0DB2DC-4C9A-4742-B13C-FB6460FD3503}" type="slidenum">
              <a:rPr lang="zh-CN" altLang="en-US" dirty="0"/>
              <a:t>‹#›</a:t>
            </a:fld>
            <a:endParaRPr lang="zh-CN" altLang="en-US" dirty="0"/>
          </a:p>
        </p:txBody>
      </p:sp>
    </p:spTree>
  </p:cSld>
  <p:clrMapOvr>
    <a:masterClrMapping/>
  </p:clrMapOvr>
  <p:transition spd="slow">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2"/>
          </p:nvPr>
        </p:nvSpPr>
        <p:spPr bwMode="auto">
          <a:xfrm>
            <a:off x="457200" y="6356350"/>
            <a:ext cx="2133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74F34290-ED91-4E24-9C1C-4CE0BC4DA384}" type="datetime1">
              <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mn-ea"/>
                <a:cs typeface="+mn-cs"/>
              </a:rPr>
              <a:t>2022/5/7</a:t>
            </a:fld>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8" name="页脚占位符 7"/>
          <p:cNvSpPr>
            <a:spLocks noGrp="1"/>
          </p:cNvSpPr>
          <p:nvPr>
            <p:ph type="ftr" sz="quarter" idx="13"/>
          </p:nvPr>
        </p:nvSpPr>
        <p:spPr bwMode="auto">
          <a:xfrm>
            <a:off x="3124200" y="6356350"/>
            <a:ext cx="2895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200" b="0" i="0" u="none" strike="noStrike" kern="1200" cap="none" spc="0" normalizeH="0" baseline="0" noProof="0">
              <a:ln>
                <a:noFill/>
              </a:ln>
              <a:solidFill>
                <a:srgbClr val="898989"/>
              </a:solidFill>
              <a:effectLst/>
              <a:uLnTx/>
              <a:uFillTx/>
              <a:latin typeface="Arial" panose="020B0604020202020204" pitchFamily="34" charset="0"/>
              <a:ea typeface="+mn-ea"/>
              <a:cs typeface="+mn-cs"/>
            </a:endParaRPr>
          </a:p>
        </p:txBody>
      </p:sp>
      <p:sp>
        <p:nvSpPr>
          <p:cNvPr id="9" name="灯片编号占位符 8"/>
          <p:cNvSpPr>
            <a:spLocks noGrp="1"/>
          </p:cNvSpPr>
          <p:nvPr>
            <p:ph type="sldNum" sz="quarter" idx="14"/>
          </p:nvPr>
        </p:nvSpPr>
        <p:spPr bwMode="auto">
          <a:xfrm>
            <a:off x="6553200" y="6356350"/>
            <a:ext cx="2133600" cy="365125"/>
          </a:xfrm>
          <a:prstGeom prst="rect">
            <a:avLst/>
          </a:prstGeom>
          <a:ln>
            <a:miter lim="800000"/>
          </a:ln>
        </p:spPr>
        <p:txBody>
          <a:bodyPr vert="horz" wrap="square" lIns="91440" tIns="45720" rIns="91440" bIns="45720" numCol="1" anchor="ctr" anchorCtr="0" compatLnSpc="1"/>
          <a:lstStyle/>
          <a:p>
            <a:pPr algn="r">
              <a:buNone/>
            </a:pPr>
            <a:fld id="{9A0DB2DC-4C9A-4742-B13C-FB6460FD3503}" type="slidenum">
              <a:rPr lang="zh-CN" altLang="en-US" dirty="0"/>
              <a:t>‹#›</a:t>
            </a:fld>
            <a:endParaRPr lang="zh-CN" altLang="en-US" dirty="0"/>
          </a:p>
        </p:txBody>
      </p:sp>
    </p:spTree>
  </p:cSld>
  <p:clrMapOvr>
    <a:masterClrMapping/>
  </p:clrMapOvr>
  <p:transition spd="slow">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7" name="日期占位符 2"/>
          <p:cNvSpPr>
            <a:spLocks noGrp="1"/>
          </p:cNvSpPr>
          <p:nvPr>
            <p:ph type="dt" sz="half" idx="2"/>
          </p:nvPr>
        </p:nvSpPr>
        <p:spPr bwMode="auto">
          <a:xfrm>
            <a:off x="457200" y="6356350"/>
            <a:ext cx="2133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37E6632D-873A-488E-B036-03B272315346}" type="datetime1">
              <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mn-ea"/>
                <a:cs typeface="+mn-cs"/>
              </a:rPr>
              <a:t>2022/5/7</a:t>
            </a:fld>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8" name="页脚占位符 3"/>
          <p:cNvSpPr>
            <a:spLocks noGrp="1"/>
          </p:cNvSpPr>
          <p:nvPr>
            <p:ph type="ftr" sz="quarter" idx="3"/>
          </p:nvPr>
        </p:nvSpPr>
        <p:spPr bwMode="auto">
          <a:xfrm>
            <a:off x="3124200" y="6356350"/>
            <a:ext cx="2895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200" b="0" i="0" u="none" strike="noStrike" kern="1200" cap="none" spc="0" normalizeH="0" baseline="0" noProof="0">
              <a:ln>
                <a:noFill/>
              </a:ln>
              <a:solidFill>
                <a:srgbClr val="898989"/>
              </a:solidFill>
              <a:effectLst/>
              <a:uLnTx/>
              <a:uFillTx/>
              <a:latin typeface="Arial" panose="020B0604020202020204" pitchFamily="34" charset="0"/>
              <a:ea typeface="+mn-ea"/>
              <a:cs typeface="+mn-cs"/>
            </a:endParaRPr>
          </a:p>
        </p:txBody>
      </p:sp>
      <p:sp>
        <p:nvSpPr>
          <p:cNvPr id="9" name="灯片编号占位符 4"/>
          <p:cNvSpPr>
            <a:spLocks noGrp="1"/>
          </p:cNvSpPr>
          <p:nvPr>
            <p:ph type="sldNum" sz="quarter" idx="4"/>
          </p:nvPr>
        </p:nvSpPr>
        <p:spPr bwMode="auto">
          <a:xfrm>
            <a:off x="6553200" y="6356350"/>
            <a:ext cx="2133600" cy="365125"/>
          </a:xfrm>
          <a:prstGeom prst="rect">
            <a:avLst/>
          </a:prstGeom>
          <a:ln>
            <a:miter lim="800000"/>
          </a:ln>
        </p:spPr>
        <p:txBody>
          <a:bodyPr vert="horz" wrap="square" lIns="91440" tIns="45720" rIns="91440" bIns="45720" numCol="1" anchor="ctr" anchorCtr="0" compatLnSpc="1"/>
          <a:lstStyle/>
          <a:p>
            <a:pPr algn="r">
              <a:buNone/>
            </a:pPr>
            <a:fld id="{9A0DB2DC-4C9A-4742-B13C-FB6460FD3503}" type="slidenum">
              <a:rPr lang="zh-CN" altLang="en-US" dirty="0"/>
              <a:t>‹#›</a:t>
            </a:fld>
            <a:endParaRPr lang="zh-CN" altLang="en-US" dirty="0"/>
          </a:p>
        </p:txBody>
      </p:sp>
    </p:spTree>
  </p:cSld>
  <p:clrMapOvr>
    <a:masterClrMapping/>
  </p:clrMapOvr>
  <p:transition spd="slow">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sp>
        <p:nvSpPr>
          <p:cNvPr id="7" name="日期占位符 1"/>
          <p:cNvSpPr>
            <a:spLocks noGrp="1"/>
          </p:cNvSpPr>
          <p:nvPr>
            <p:ph type="dt" sz="half" idx="2"/>
          </p:nvPr>
        </p:nvSpPr>
        <p:spPr bwMode="auto">
          <a:xfrm>
            <a:off x="457200" y="6356350"/>
            <a:ext cx="2133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463AAB6E-F022-4435-AAA9-16751F9CD24C}" type="datetime1">
              <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mn-ea"/>
                <a:cs typeface="+mn-cs"/>
              </a:rPr>
              <a:t>2022/5/7</a:t>
            </a:fld>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8" name="页脚占位符 2"/>
          <p:cNvSpPr>
            <a:spLocks noGrp="1"/>
          </p:cNvSpPr>
          <p:nvPr>
            <p:ph type="ftr" sz="quarter" idx="3"/>
          </p:nvPr>
        </p:nvSpPr>
        <p:spPr bwMode="auto">
          <a:xfrm>
            <a:off x="3124200" y="6356350"/>
            <a:ext cx="2895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200" b="0" i="0" u="none" strike="noStrike" kern="1200" cap="none" spc="0" normalizeH="0" baseline="0" noProof="0">
              <a:ln>
                <a:noFill/>
              </a:ln>
              <a:solidFill>
                <a:srgbClr val="898989"/>
              </a:solidFill>
              <a:effectLst/>
              <a:uLnTx/>
              <a:uFillTx/>
              <a:latin typeface="Arial" panose="020B0604020202020204" pitchFamily="34" charset="0"/>
              <a:ea typeface="+mn-ea"/>
              <a:cs typeface="+mn-cs"/>
            </a:endParaRPr>
          </a:p>
        </p:txBody>
      </p:sp>
      <p:sp>
        <p:nvSpPr>
          <p:cNvPr id="9" name="灯片编号占位符 3"/>
          <p:cNvSpPr>
            <a:spLocks noGrp="1"/>
          </p:cNvSpPr>
          <p:nvPr>
            <p:ph type="sldNum" sz="quarter" idx="4"/>
          </p:nvPr>
        </p:nvSpPr>
        <p:spPr bwMode="auto">
          <a:xfrm>
            <a:off x="6553200" y="6356350"/>
            <a:ext cx="2133600" cy="365125"/>
          </a:xfrm>
          <a:prstGeom prst="rect">
            <a:avLst/>
          </a:prstGeom>
          <a:ln>
            <a:miter lim="800000"/>
          </a:ln>
        </p:spPr>
        <p:txBody>
          <a:bodyPr vert="horz" wrap="square" lIns="91440" tIns="45720" rIns="91440" bIns="45720" numCol="1" anchor="ctr" anchorCtr="0" compatLnSpc="1"/>
          <a:lstStyle/>
          <a:p>
            <a:pPr algn="r">
              <a:buNone/>
            </a:pPr>
            <a:fld id="{9A0DB2DC-4C9A-4742-B13C-FB6460FD3503}" type="slidenum">
              <a:rPr lang="zh-CN" altLang="en-US" dirty="0"/>
              <a:t>‹#›</a:t>
            </a:fld>
            <a:endParaRPr lang="zh-CN" altLang="en-US" dirty="0"/>
          </a:p>
        </p:txBody>
      </p:sp>
    </p:spTree>
  </p:cSld>
  <p:clrMapOvr>
    <a:masterClrMapping/>
  </p:clrMapOvr>
  <p:transition spd="slow">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7" name="日期占位符 4"/>
          <p:cNvSpPr>
            <a:spLocks noGrp="1"/>
          </p:cNvSpPr>
          <p:nvPr>
            <p:ph type="dt" sz="half" idx="12"/>
          </p:nvPr>
        </p:nvSpPr>
        <p:spPr bwMode="auto">
          <a:xfrm>
            <a:off x="457200" y="6356350"/>
            <a:ext cx="2133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4E254DD5-BA65-452B-974B-7F0559A9708C}" type="datetime1">
              <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mn-ea"/>
                <a:cs typeface="+mn-cs"/>
              </a:rPr>
              <a:t>2022/5/7</a:t>
            </a:fld>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8" name="页脚占位符 5"/>
          <p:cNvSpPr>
            <a:spLocks noGrp="1"/>
          </p:cNvSpPr>
          <p:nvPr>
            <p:ph type="ftr" sz="quarter" idx="3"/>
          </p:nvPr>
        </p:nvSpPr>
        <p:spPr bwMode="auto">
          <a:xfrm>
            <a:off x="3124200" y="6356350"/>
            <a:ext cx="2895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200" b="0" i="0" u="none" strike="noStrike" kern="1200" cap="none" spc="0" normalizeH="0" baseline="0" noProof="0">
              <a:ln>
                <a:noFill/>
              </a:ln>
              <a:solidFill>
                <a:srgbClr val="898989"/>
              </a:solidFill>
              <a:effectLst/>
              <a:uLnTx/>
              <a:uFillTx/>
              <a:latin typeface="Arial" panose="020B0604020202020204" pitchFamily="34" charset="0"/>
              <a:ea typeface="+mn-ea"/>
              <a:cs typeface="+mn-cs"/>
            </a:endParaRPr>
          </a:p>
        </p:txBody>
      </p:sp>
      <p:sp>
        <p:nvSpPr>
          <p:cNvPr id="9" name="灯片编号占位符 6"/>
          <p:cNvSpPr>
            <a:spLocks noGrp="1"/>
          </p:cNvSpPr>
          <p:nvPr>
            <p:ph type="sldNum" sz="quarter" idx="4"/>
          </p:nvPr>
        </p:nvSpPr>
        <p:spPr bwMode="auto">
          <a:xfrm>
            <a:off x="6553200" y="6356350"/>
            <a:ext cx="2133600" cy="365125"/>
          </a:xfrm>
          <a:prstGeom prst="rect">
            <a:avLst/>
          </a:prstGeom>
          <a:ln>
            <a:miter lim="800000"/>
          </a:ln>
        </p:spPr>
        <p:txBody>
          <a:bodyPr vert="horz" wrap="square" lIns="91440" tIns="45720" rIns="91440" bIns="45720" numCol="1" anchor="ctr" anchorCtr="0" compatLnSpc="1"/>
          <a:lstStyle/>
          <a:p>
            <a:pPr algn="r">
              <a:buNone/>
            </a:pPr>
            <a:fld id="{9A0DB2DC-4C9A-4742-B13C-FB6460FD3503}" type="slidenum">
              <a:rPr lang="zh-CN" altLang="en-US" dirty="0"/>
              <a:t>‹#›</a:t>
            </a:fld>
            <a:endParaRPr lang="zh-CN" altLang="en-US" dirty="0"/>
          </a:p>
        </p:txBody>
      </p:sp>
    </p:spTree>
  </p:cSld>
  <p:clrMapOvr>
    <a:masterClrMapping/>
  </p:clrMapOvr>
  <p:transition spd="slow">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zh-CN" altLang="en-US" sz="3200" b="0" i="0" u="none" strike="noStrike" kern="0" cap="none" spc="0" normalizeH="0" baseline="0" noProof="0">
              <a:ln>
                <a:noFill/>
              </a:ln>
              <a:solidFill>
                <a:schemeClr val="tx1"/>
              </a:solidFill>
              <a:effectLst/>
              <a:uLnTx/>
              <a:uFillTx/>
              <a:latin typeface="+mn-lt"/>
              <a:ea typeface="+mn-ea"/>
              <a:cs typeface="+mn-cs"/>
              <a:sym typeface="Calibri" panose="020F0502020204030204" pitchFamily="34" charset="0"/>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7" name="日期占位符 4"/>
          <p:cNvSpPr>
            <a:spLocks noGrp="1"/>
          </p:cNvSpPr>
          <p:nvPr>
            <p:ph type="dt" sz="half" idx="12"/>
          </p:nvPr>
        </p:nvSpPr>
        <p:spPr bwMode="auto">
          <a:xfrm>
            <a:off x="457200" y="6356350"/>
            <a:ext cx="2133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7B64B6D3-9766-4168-A772-33774948189A}" type="datetime1">
              <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mn-ea"/>
                <a:cs typeface="+mn-cs"/>
              </a:rPr>
              <a:t>2022/5/7</a:t>
            </a:fld>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8" name="页脚占位符 5"/>
          <p:cNvSpPr>
            <a:spLocks noGrp="1"/>
          </p:cNvSpPr>
          <p:nvPr>
            <p:ph type="ftr" sz="quarter" idx="3"/>
          </p:nvPr>
        </p:nvSpPr>
        <p:spPr bwMode="auto">
          <a:xfrm>
            <a:off x="3124200" y="6356350"/>
            <a:ext cx="2895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200" b="0" i="0" u="none" strike="noStrike" kern="1200" cap="none" spc="0" normalizeH="0" baseline="0" noProof="0">
              <a:ln>
                <a:noFill/>
              </a:ln>
              <a:solidFill>
                <a:srgbClr val="898989"/>
              </a:solidFill>
              <a:effectLst/>
              <a:uLnTx/>
              <a:uFillTx/>
              <a:latin typeface="Arial" panose="020B0604020202020204" pitchFamily="34" charset="0"/>
              <a:ea typeface="+mn-ea"/>
              <a:cs typeface="+mn-cs"/>
            </a:endParaRPr>
          </a:p>
        </p:txBody>
      </p:sp>
      <p:sp>
        <p:nvSpPr>
          <p:cNvPr id="9" name="灯片编号占位符 6"/>
          <p:cNvSpPr>
            <a:spLocks noGrp="1"/>
          </p:cNvSpPr>
          <p:nvPr>
            <p:ph type="sldNum" sz="quarter" idx="4"/>
          </p:nvPr>
        </p:nvSpPr>
        <p:spPr bwMode="auto">
          <a:xfrm>
            <a:off x="6553200" y="6356350"/>
            <a:ext cx="2133600" cy="365125"/>
          </a:xfrm>
          <a:prstGeom prst="rect">
            <a:avLst/>
          </a:prstGeom>
          <a:ln>
            <a:miter lim="800000"/>
          </a:ln>
        </p:spPr>
        <p:txBody>
          <a:bodyPr vert="horz" wrap="square" lIns="91440" tIns="45720" rIns="91440" bIns="45720" numCol="1" anchor="ctr" anchorCtr="0" compatLnSpc="1"/>
          <a:lstStyle/>
          <a:p>
            <a:pPr algn="r">
              <a:buNone/>
            </a:pPr>
            <a:fld id="{9A0DB2DC-4C9A-4742-B13C-FB6460FD3503}" type="slidenum">
              <a:rPr lang="zh-CN" altLang="en-US" dirty="0"/>
              <a:t>‹#›</a:t>
            </a:fld>
            <a:endParaRPr lang="zh-CN" altLang="en-US" dirty="0"/>
          </a:p>
        </p:txBody>
      </p:sp>
    </p:spTree>
  </p:cSld>
  <p:clrMapOvr>
    <a:masterClrMapping/>
  </p:clrMapOvr>
  <p:transition spd="slow">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tags" Target="../tags/tag81.xml"/><Relationship Id="rId3" Type="http://schemas.openxmlformats.org/officeDocument/2006/relationships/tags" Target="../tags/tag76.xml"/><Relationship Id="rId7" Type="http://schemas.openxmlformats.org/officeDocument/2006/relationships/tags" Target="../tags/tag80.xml"/><Relationship Id="rId2" Type="http://schemas.openxmlformats.org/officeDocument/2006/relationships/theme" Target="../theme/theme10.xml"/><Relationship Id="rId1" Type="http://schemas.openxmlformats.org/officeDocument/2006/relationships/slideLayout" Target="../slideLayouts/slideLayout21.xml"/><Relationship Id="rId6" Type="http://schemas.openxmlformats.org/officeDocument/2006/relationships/tags" Target="../tags/tag79.xml"/><Relationship Id="rId5" Type="http://schemas.openxmlformats.org/officeDocument/2006/relationships/tags" Target="../tags/tag78.xml"/><Relationship Id="rId4" Type="http://schemas.openxmlformats.org/officeDocument/2006/relationships/tags" Target="../tags/tag77.xml"/></Relationships>
</file>

<file path=ppt/slideMasters/_rels/slideMaster11.xml.rels><?xml version="1.0" encoding="UTF-8" standalone="yes"?>
<Relationships xmlns="http://schemas.openxmlformats.org/package/2006/relationships"><Relationship Id="rId8" Type="http://schemas.openxmlformats.org/officeDocument/2006/relationships/tags" Target="../tags/tag90.xml"/><Relationship Id="rId3" Type="http://schemas.openxmlformats.org/officeDocument/2006/relationships/tags" Target="../tags/tag85.xml"/><Relationship Id="rId7" Type="http://schemas.openxmlformats.org/officeDocument/2006/relationships/tags" Target="../tags/tag89.xml"/><Relationship Id="rId2" Type="http://schemas.openxmlformats.org/officeDocument/2006/relationships/theme" Target="../theme/theme11.xml"/><Relationship Id="rId1" Type="http://schemas.openxmlformats.org/officeDocument/2006/relationships/slideLayout" Target="../slideLayouts/slideLayout22.xml"/><Relationship Id="rId6" Type="http://schemas.openxmlformats.org/officeDocument/2006/relationships/tags" Target="../tags/tag88.xml"/><Relationship Id="rId5" Type="http://schemas.openxmlformats.org/officeDocument/2006/relationships/tags" Target="../tags/tag87.xml"/><Relationship Id="rId4" Type="http://schemas.openxmlformats.org/officeDocument/2006/relationships/tags" Target="../tags/tag86.xml"/></Relationships>
</file>

<file path=ppt/slideMasters/_rels/slideMaster12.xml.rels><?xml version="1.0" encoding="UTF-8" standalone="yes"?>
<Relationships xmlns="http://schemas.openxmlformats.org/package/2006/relationships"><Relationship Id="rId8" Type="http://schemas.openxmlformats.org/officeDocument/2006/relationships/tags" Target="../tags/tag99.xml"/><Relationship Id="rId3" Type="http://schemas.openxmlformats.org/officeDocument/2006/relationships/tags" Target="../tags/tag94.xml"/><Relationship Id="rId7" Type="http://schemas.openxmlformats.org/officeDocument/2006/relationships/tags" Target="../tags/tag98.xml"/><Relationship Id="rId2" Type="http://schemas.openxmlformats.org/officeDocument/2006/relationships/theme" Target="../theme/theme12.xml"/><Relationship Id="rId1" Type="http://schemas.openxmlformats.org/officeDocument/2006/relationships/slideLayout" Target="../slideLayouts/slideLayout23.xml"/><Relationship Id="rId6" Type="http://schemas.openxmlformats.org/officeDocument/2006/relationships/tags" Target="../tags/tag97.xml"/><Relationship Id="rId5" Type="http://schemas.openxmlformats.org/officeDocument/2006/relationships/tags" Target="../tags/tag96.xml"/><Relationship Id="rId4" Type="http://schemas.openxmlformats.org/officeDocument/2006/relationships/tags" Target="../tags/tag95.xml"/></Relationships>
</file>

<file path=ppt/slideMasters/_rels/slideMaster13.xml.rels><?xml version="1.0" encoding="UTF-8" standalone="yes"?>
<Relationships xmlns="http://schemas.openxmlformats.org/package/2006/relationships"><Relationship Id="rId8" Type="http://schemas.openxmlformats.org/officeDocument/2006/relationships/tags" Target="../tags/tag108.xml"/><Relationship Id="rId3" Type="http://schemas.openxmlformats.org/officeDocument/2006/relationships/tags" Target="../tags/tag103.xml"/><Relationship Id="rId7" Type="http://schemas.openxmlformats.org/officeDocument/2006/relationships/tags" Target="../tags/tag107.xml"/><Relationship Id="rId2" Type="http://schemas.openxmlformats.org/officeDocument/2006/relationships/theme" Target="../theme/theme13.xml"/><Relationship Id="rId1" Type="http://schemas.openxmlformats.org/officeDocument/2006/relationships/slideLayout" Target="../slideLayouts/slideLayout24.xml"/><Relationship Id="rId6" Type="http://schemas.openxmlformats.org/officeDocument/2006/relationships/tags" Target="../tags/tag106.xml"/><Relationship Id="rId5" Type="http://schemas.openxmlformats.org/officeDocument/2006/relationships/tags" Target="../tags/tag105.xml"/><Relationship Id="rId4" Type="http://schemas.openxmlformats.org/officeDocument/2006/relationships/tags" Target="../tags/tag104.xml"/></Relationships>
</file>

<file path=ppt/slideMasters/_rels/slideMaster14.xml.rels><?xml version="1.0" encoding="UTF-8" standalone="yes"?>
<Relationships xmlns="http://schemas.openxmlformats.org/package/2006/relationships"><Relationship Id="rId8" Type="http://schemas.openxmlformats.org/officeDocument/2006/relationships/tags" Target="../tags/tag117.xml"/><Relationship Id="rId3" Type="http://schemas.openxmlformats.org/officeDocument/2006/relationships/tags" Target="../tags/tag112.xml"/><Relationship Id="rId7" Type="http://schemas.openxmlformats.org/officeDocument/2006/relationships/tags" Target="../tags/tag116.xml"/><Relationship Id="rId2" Type="http://schemas.openxmlformats.org/officeDocument/2006/relationships/theme" Target="../theme/theme14.xml"/><Relationship Id="rId1" Type="http://schemas.openxmlformats.org/officeDocument/2006/relationships/slideLayout" Target="../slideLayouts/slideLayout25.xml"/><Relationship Id="rId6" Type="http://schemas.openxmlformats.org/officeDocument/2006/relationships/tags" Target="../tags/tag115.xml"/><Relationship Id="rId5" Type="http://schemas.openxmlformats.org/officeDocument/2006/relationships/tags" Target="../tags/tag114.xml"/><Relationship Id="rId4" Type="http://schemas.openxmlformats.org/officeDocument/2006/relationships/tags" Target="../tags/tag113.xml"/></Relationships>
</file>

<file path=ppt/slideMasters/_rels/slideMaster15.xml.rels><?xml version="1.0" encoding="UTF-8" standalone="yes"?>
<Relationships xmlns="http://schemas.openxmlformats.org/package/2006/relationships"><Relationship Id="rId8" Type="http://schemas.openxmlformats.org/officeDocument/2006/relationships/tags" Target="../tags/tag133.xml"/><Relationship Id="rId3" Type="http://schemas.openxmlformats.org/officeDocument/2006/relationships/tags" Target="../tags/tag128.xml"/><Relationship Id="rId7" Type="http://schemas.openxmlformats.org/officeDocument/2006/relationships/tags" Target="../tags/tag132.xml"/><Relationship Id="rId2" Type="http://schemas.openxmlformats.org/officeDocument/2006/relationships/theme" Target="../theme/theme15.xml"/><Relationship Id="rId1" Type="http://schemas.openxmlformats.org/officeDocument/2006/relationships/slideLayout" Target="../slideLayouts/slideLayout26.xml"/><Relationship Id="rId6" Type="http://schemas.openxmlformats.org/officeDocument/2006/relationships/tags" Target="../tags/tag131.xml"/><Relationship Id="rId5" Type="http://schemas.openxmlformats.org/officeDocument/2006/relationships/tags" Target="../tags/tag130.xml"/><Relationship Id="rId4" Type="http://schemas.openxmlformats.org/officeDocument/2006/relationships/tags" Target="../tags/tag129.xml"/></Relationships>
</file>

<file path=ppt/slideMasters/_rels/slideMaster16.xml.rels><?xml version="1.0" encoding="UTF-8" standalone="yes"?>
<Relationships xmlns="http://schemas.openxmlformats.org/package/2006/relationships"><Relationship Id="rId8" Type="http://schemas.openxmlformats.org/officeDocument/2006/relationships/tags" Target="../tags/tag151.xml"/><Relationship Id="rId3" Type="http://schemas.openxmlformats.org/officeDocument/2006/relationships/tags" Target="../tags/tag146.xml"/><Relationship Id="rId7" Type="http://schemas.openxmlformats.org/officeDocument/2006/relationships/tags" Target="../tags/tag150.xml"/><Relationship Id="rId2" Type="http://schemas.openxmlformats.org/officeDocument/2006/relationships/theme" Target="../theme/theme16.xml"/><Relationship Id="rId1" Type="http://schemas.openxmlformats.org/officeDocument/2006/relationships/slideLayout" Target="../slideLayouts/slideLayout27.xml"/><Relationship Id="rId6" Type="http://schemas.openxmlformats.org/officeDocument/2006/relationships/tags" Target="../tags/tag149.xml"/><Relationship Id="rId5" Type="http://schemas.openxmlformats.org/officeDocument/2006/relationships/tags" Target="../tags/tag148.xml"/><Relationship Id="rId4" Type="http://schemas.openxmlformats.org/officeDocument/2006/relationships/tags" Target="../tags/tag147.xml"/></Relationships>
</file>

<file path=ppt/slideMasters/_rels/slideMaster17.xml.rels><?xml version="1.0" encoding="UTF-8" standalone="yes"?>
<Relationships xmlns="http://schemas.openxmlformats.org/package/2006/relationships"><Relationship Id="rId8" Type="http://schemas.openxmlformats.org/officeDocument/2006/relationships/tags" Target="../tags/tag167.xml"/><Relationship Id="rId3" Type="http://schemas.openxmlformats.org/officeDocument/2006/relationships/tags" Target="../tags/tag162.xml"/><Relationship Id="rId7" Type="http://schemas.openxmlformats.org/officeDocument/2006/relationships/tags" Target="../tags/tag166.xml"/><Relationship Id="rId2" Type="http://schemas.openxmlformats.org/officeDocument/2006/relationships/theme" Target="../theme/theme17.xml"/><Relationship Id="rId1" Type="http://schemas.openxmlformats.org/officeDocument/2006/relationships/slideLayout" Target="../slideLayouts/slideLayout28.xml"/><Relationship Id="rId6" Type="http://schemas.openxmlformats.org/officeDocument/2006/relationships/tags" Target="../tags/tag165.xml"/><Relationship Id="rId5" Type="http://schemas.openxmlformats.org/officeDocument/2006/relationships/tags" Target="../tags/tag164.xml"/><Relationship Id="rId4" Type="http://schemas.openxmlformats.org/officeDocument/2006/relationships/tags" Target="../tags/tag163.xml"/></Relationships>
</file>

<file path=ppt/slideMasters/_rels/slideMaster18.xml.rels><?xml version="1.0" encoding="UTF-8" standalone="yes"?>
<Relationships xmlns="http://schemas.openxmlformats.org/package/2006/relationships"><Relationship Id="rId8" Type="http://schemas.openxmlformats.org/officeDocument/2006/relationships/tags" Target="../tags/tag183.xml"/><Relationship Id="rId3" Type="http://schemas.openxmlformats.org/officeDocument/2006/relationships/tags" Target="../tags/tag178.xml"/><Relationship Id="rId7" Type="http://schemas.openxmlformats.org/officeDocument/2006/relationships/tags" Target="../tags/tag182.xml"/><Relationship Id="rId2" Type="http://schemas.openxmlformats.org/officeDocument/2006/relationships/theme" Target="../theme/theme18.xml"/><Relationship Id="rId1" Type="http://schemas.openxmlformats.org/officeDocument/2006/relationships/slideLayout" Target="../slideLayouts/slideLayout29.xml"/><Relationship Id="rId6" Type="http://schemas.openxmlformats.org/officeDocument/2006/relationships/tags" Target="../tags/tag181.xml"/><Relationship Id="rId5" Type="http://schemas.openxmlformats.org/officeDocument/2006/relationships/tags" Target="../tags/tag180.xml"/><Relationship Id="rId4" Type="http://schemas.openxmlformats.org/officeDocument/2006/relationships/tags" Target="../tags/tag179.xml"/></Relationships>
</file>

<file path=ppt/slideMasters/_rels/slideMaster19.xml.rels><?xml version="1.0" encoding="UTF-8" standalone="yes"?>
<Relationships xmlns="http://schemas.openxmlformats.org/package/2006/relationships"><Relationship Id="rId8" Type="http://schemas.openxmlformats.org/officeDocument/2006/relationships/tags" Target="../tags/tag199.xml"/><Relationship Id="rId3" Type="http://schemas.openxmlformats.org/officeDocument/2006/relationships/tags" Target="../tags/tag194.xml"/><Relationship Id="rId7" Type="http://schemas.openxmlformats.org/officeDocument/2006/relationships/tags" Target="../tags/tag198.xml"/><Relationship Id="rId2" Type="http://schemas.openxmlformats.org/officeDocument/2006/relationships/theme" Target="../theme/theme19.xml"/><Relationship Id="rId1" Type="http://schemas.openxmlformats.org/officeDocument/2006/relationships/slideLayout" Target="../slideLayouts/slideLayout30.xml"/><Relationship Id="rId6" Type="http://schemas.openxmlformats.org/officeDocument/2006/relationships/tags" Target="../tags/tag197.xml"/><Relationship Id="rId5" Type="http://schemas.openxmlformats.org/officeDocument/2006/relationships/tags" Target="../tags/tag196.xml"/><Relationship Id="rId4" Type="http://schemas.openxmlformats.org/officeDocument/2006/relationships/tags" Target="../tags/tag195.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8" Type="http://schemas.openxmlformats.org/officeDocument/2006/relationships/tags" Target="../tags/tag6.xml"/><Relationship Id="rId3" Type="http://schemas.openxmlformats.org/officeDocument/2006/relationships/tags" Target="../tags/tag1.xml"/><Relationship Id="rId7" Type="http://schemas.openxmlformats.org/officeDocument/2006/relationships/tags" Target="../tags/tag5.xml"/><Relationship Id="rId2" Type="http://schemas.openxmlformats.org/officeDocument/2006/relationships/theme" Target="../theme/theme3.xml"/><Relationship Id="rId1" Type="http://schemas.openxmlformats.org/officeDocument/2006/relationships/slideLayout" Target="../slideLayouts/slideLayout14.xml"/><Relationship Id="rId6" Type="http://schemas.openxmlformats.org/officeDocument/2006/relationships/tags" Target="../tags/tag4.xml"/><Relationship Id="rId5" Type="http://schemas.openxmlformats.org/officeDocument/2006/relationships/tags" Target="../tags/tag3.xml"/><Relationship Id="rId4" Type="http://schemas.openxmlformats.org/officeDocument/2006/relationships/tags" Target="../tags/tag2.xml"/></Relationships>
</file>

<file path=ppt/slideMasters/_rels/slideMaster4.xml.rels><?xml version="1.0" encoding="UTF-8" standalone="yes"?>
<Relationships xmlns="http://schemas.openxmlformats.org/package/2006/relationships"><Relationship Id="rId8" Type="http://schemas.openxmlformats.org/officeDocument/2006/relationships/tags" Target="../tags/tag27.xml"/><Relationship Id="rId3" Type="http://schemas.openxmlformats.org/officeDocument/2006/relationships/tags" Target="../tags/tag22.xml"/><Relationship Id="rId7" Type="http://schemas.openxmlformats.org/officeDocument/2006/relationships/tags" Target="../tags/tag26.xml"/><Relationship Id="rId2" Type="http://schemas.openxmlformats.org/officeDocument/2006/relationships/theme" Target="../theme/theme4.xml"/><Relationship Id="rId1" Type="http://schemas.openxmlformats.org/officeDocument/2006/relationships/slideLayout" Target="../slideLayouts/slideLayout15.xml"/><Relationship Id="rId6" Type="http://schemas.openxmlformats.org/officeDocument/2006/relationships/tags" Target="../tags/tag25.xml"/><Relationship Id="rId5" Type="http://schemas.openxmlformats.org/officeDocument/2006/relationships/tags" Target="../tags/tag24.xml"/><Relationship Id="rId4" Type="http://schemas.openxmlformats.org/officeDocument/2006/relationships/tags" Target="../tags/tag23.xml"/></Relationships>
</file>

<file path=ppt/slideMasters/_rels/slideMaster5.xml.rels><?xml version="1.0" encoding="UTF-8" standalone="yes"?>
<Relationships xmlns="http://schemas.openxmlformats.org/package/2006/relationships"><Relationship Id="rId8" Type="http://schemas.openxmlformats.org/officeDocument/2006/relationships/tags" Target="../tags/tag36.xml"/><Relationship Id="rId3" Type="http://schemas.openxmlformats.org/officeDocument/2006/relationships/tags" Target="../tags/tag31.xml"/><Relationship Id="rId7" Type="http://schemas.openxmlformats.org/officeDocument/2006/relationships/tags" Target="../tags/tag35.xml"/><Relationship Id="rId2" Type="http://schemas.openxmlformats.org/officeDocument/2006/relationships/theme" Target="../theme/theme5.xml"/><Relationship Id="rId1" Type="http://schemas.openxmlformats.org/officeDocument/2006/relationships/slideLayout" Target="../slideLayouts/slideLayout16.xml"/><Relationship Id="rId6" Type="http://schemas.openxmlformats.org/officeDocument/2006/relationships/tags" Target="../tags/tag34.xml"/><Relationship Id="rId5" Type="http://schemas.openxmlformats.org/officeDocument/2006/relationships/tags" Target="../tags/tag33.xml"/><Relationship Id="rId4" Type="http://schemas.openxmlformats.org/officeDocument/2006/relationships/tags" Target="../tags/tag32.xml"/></Relationships>
</file>

<file path=ppt/slideMasters/_rels/slideMaster6.xml.rels><?xml version="1.0" encoding="UTF-8" standalone="yes"?>
<Relationships xmlns="http://schemas.openxmlformats.org/package/2006/relationships"><Relationship Id="rId8" Type="http://schemas.openxmlformats.org/officeDocument/2006/relationships/tags" Target="../tags/tag45.xml"/><Relationship Id="rId3" Type="http://schemas.openxmlformats.org/officeDocument/2006/relationships/tags" Target="../tags/tag40.xml"/><Relationship Id="rId7" Type="http://schemas.openxmlformats.org/officeDocument/2006/relationships/tags" Target="../tags/tag44.xml"/><Relationship Id="rId2" Type="http://schemas.openxmlformats.org/officeDocument/2006/relationships/theme" Target="../theme/theme6.xml"/><Relationship Id="rId1" Type="http://schemas.openxmlformats.org/officeDocument/2006/relationships/slideLayout" Target="../slideLayouts/slideLayout17.xml"/><Relationship Id="rId6" Type="http://schemas.openxmlformats.org/officeDocument/2006/relationships/tags" Target="../tags/tag43.xml"/><Relationship Id="rId5" Type="http://schemas.openxmlformats.org/officeDocument/2006/relationships/tags" Target="../tags/tag42.xml"/><Relationship Id="rId4" Type="http://schemas.openxmlformats.org/officeDocument/2006/relationships/tags" Target="../tags/tag41.xml"/></Relationships>
</file>

<file path=ppt/slideMasters/_rels/slideMaster7.xml.rels><?xml version="1.0" encoding="UTF-8" standalone="yes"?>
<Relationships xmlns="http://schemas.openxmlformats.org/package/2006/relationships"><Relationship Id="rId8" Type="http://schemas.openxmlformats.org/officeDocument/2006/relationships/tags" Target="../tags/tag54.xml"/><Relationship Id="rId3" Type="http://schemas.openxmlformats.org/officeDocument/2006/relationships/tags" Target="../tags/tag49.xml"/><Relationship Id="rId7" Type="http://schemas.openxmlformats.org/officeDocument/2006/relationships/tags" Target="../tags/tag53.xml"/><Relationship Id="rId2" Type="http://schemas.openxmlformats.org/officeDocument/2006/relationships/theme" Target="../theme/theme7.xml"/><Relationship Id="rId1" Type="http://schemas.openxmlformats.org/officeDocument/2006/relationships/slideLayout" Target="../slideLayouts/slideLayout18.xml"/><Relationship Id="rId6" Type="http://schemas.openxmlformats.org/officeDocument/2006/relationships/tags" Target="../tags/tag52.xml"/><Relationship Id="rId5" Type="http://schemas.openxmlformats.org/officeDocument/2006/relationships/tags" Target="../tags/tag51.xml"/><Relationship Id="rId4" Type="http://schemas.openxmlformats.org/officeDocument/2006/relationships/tags" Target="../tags/tag50.xml"/></Relationships>
</file>

<file path=ppt/slideMasters/_rels/slideMaster8.xml.rels><?xml version="1.0" encoding="UTF-8" standalone="yes"?>
<Relationships xmlns="http://schemas.openxmlformats.org/package/2006/relationships"><Relationship Id="rId8" Type="http://schemas.openxmlformats.org/officeDocument/2006/relationships/tags" Target="../tags/tag63.xml"/><Relationship Id="rId3" Type="http://schemas.openxmlformats.org/officeDocument/2006/relationships/tags" Target="../tags/tag58.xml"/><Relationship Id="rId7" Type="http://schemas.openxmlformats.org/officeDocument/2006/relationships/tags" Target="../tags/tag62.xml"/><Relationship Id="rId2" Type="http://schemas.openxmlformats.org/officeDocument/2006/relationships/theme" Target="../theme/theme8.xml"/><Relationship Id="rId1" Type="http://schemas.openxmlformats.org/officeDocument/2006/relationships/slideLayout" Target="../slideLayouts/slideLayout19.xml"/><Relationship Id="rId6" Type="http://schemas.openxmlformats.org/officeDocument/2006/relationships/tags" Target="../tags/tag61.xml"/><Relationship Id="rId5" Type="http://schemas.openxmlformats.org/officeDocument/2006/relationships/tags" Target="../tags/tag60.xml"/><Relationship Id="rId4" Type="http://schemas.openxmlformats.org/officeDocument/2006/relationships/tags" Target="../tags/tag59.xml"/></Relationships>
</file>

<file path=ppt/slideMasters/_rels/slideMaster9.xml.rels><?xml version="1.0" encoding="UTF-8" standalone="yes"?>
<Relationships xmlns="http://schemas.openxmlformats.org/package/2006/relationships"><Relationship Id="rId8" Type="http://schemas.openxmlformats.org/officeDocument/2006/relationships/tags" Target="../tags/tag72.xml"/><Relationship Id="rId3" Type="http://schemas.openxmlformats.org/officeDocument/2006/relationships/tags" Target="../tags/tag67.xml"/><Relationship Id="rId7" Type="http://schemas.openxmlformats.org/officeDocument/2006/relationships/tags" Target="../tags/tag71.xml"/><Relationship Id="rId2" Type="http://schemas.openxmlformats.org/officeDocument/2006/relationships/theme" Target="../theme/theme9.xml"/><Relationship Id="rId1" Type="http://schemas.openxmlformats.org/officeDocument/2006/relationships/slideLayout" Target="../slideLayouts/slideLayout20.xml"/><Relationship Id="rId6" Type="http://schemas.openxmlformats.org/officeDocument/2006/relationships/tags" Target="../tags/tag70.xml"/><Relationship Id="rId5" Type="http://schemas.openxmlformats.org/officeDocument/2006/relationships/tags" Target="../tags/tag69.xml"/><Relationship Id="rId4" Type="http://schemas.openxmlformats.org/officeDocument/2006/relationships/tags" Target="../tags/tag6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a:xfrm>
            <a:off x="457200" y="274638"/>
            <a:ext cx="8229600" cy="1143000"/>
          </a:xfrm>
          <a:prstGeom prst="rect">
            <a:avLst/>
          </a:prstGeom>
          <a:noFill/>
          <a:ln w="9525">
            <a:noFill/>
          </a:ln>
        </p:spPr>
        <p:txBody>
          <a:bodyPr anchor="ctr" anchorCtr="0"/>
          <a:lstStyle/>
          <a:p>
            <a:pPr lvl="0"/>
            <a:r>
              <a:rPr lang="zh-CN" altLang="en-US" dirty="0"/>
              <a:t>单击此处编辑母版标题样式</a:t>
            </a:r>
          </a:p>
        </p:txBody>
      </p:sp>
      <p:sp>
        <p:nvSpPr>
          <p:cNvPr id="1027" name="文本占位符 2"/>
          <p:cNvSpPr>
            <a:spLocks noGrp="1"/>
          </p:cNvSpPr>
          <p:nvPr>
            <p:ph type="body" idx="1"/>
          </p:nvPr>
        </p:nvSpPr>
        <p:spPr>
          <a:xfrm>
            <a:off x="457200" y="1600200"/>
            <a:ext cx="8229600" cy="4525963"/>
          </a:xfrm>
          <a:prstGeom prst="rect">
            <a:avLst/>
          </a:prstGeom>
          <a:noFill/>
          <a:ln w="9525">
            <a:noFill/>
          </a:ln>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1028" name="日期占位符 3"/>
          <p:cNvSpPr>
            <a:spLocks noGrp="1" noChangeArrowheads="1"/>
          </p:cNvSpPr>
          <p:nvPr>
            <p:ph type="dt" sz="half" idx="2"/>
          </p:nvPr>
        </p:nvSpPr>
        <p:spPr bwMode="auto">
          <a:xfrm>
            <a:off x="457200" y="6356350"/>
            <a:ext cx="2133600" cy="365125"/>
          </a:xfrm>
          <a:prstGeom prst="rect">
            <a:avLst/>
          </a:prstGeom>
          <a:noFill/>
          <a:ln w="9525">
            <a:noFill/>
            <a:miter lim="800000"/>
          </a:ln>
        </p:spPr>
        <p:txBody>
          <a:bodyPr vert="horz" wrap="square" lIns="91440" tIns="45720" rIns="91440" bIns="45720" numCol="1" anchor="ctr" anchorCtr="0" compatLnSpc="1"/>
          <a:lstStyle>
            <a:lvl1pPr>
              <a:defRPr sz="1200">
                <a:solidFill>
                  <a:srgbClr val="898989"/>
                </a:solidFill>
                <a:latin typeface="Arial" panose="020B0604020202020204" pitchFamily="34" charset="0"/>
                <a:ea typeface="+mn-ea"/>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308DB149-FE23-4BF6-BED3-C12C9994FD7B}" type="datetime1">
              <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mn-ea"/>
                <a:cs typeface="+mn-cs"/>
              </a:rPr>
              <a:t>2022/5/7</a:t>
            </a:fld>
            <a:endPar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mn-ea"/>
              <a:cs typeface="+mn-cs"/>
            </a:endParaRPr>
          </a:p>
        </p:txBody>
      </p:sp>
      <p:sp>
        <p:nvSpPr>
          <p:cNvPr id="1029" name="页脚占位符 4"/>
          <p:cNvSpPr>
            <a:spLocks noGrp="1" noChangeArrowheads="1"/>
          </p:cNvSpPr>
          <p:nvPr>
            <p:ph type="ftr" sz="quarter" idx="3"/>
          </p:nvPr>
        </p:nvSpPr>
        <p:spPr bwMode="auto">
          <a:xfrm>
            <a:off x="3124200" y="6356350"/>
            <a:ext cx="2895600" cy="365125"/>
          </a:xfrm>
          <a:prstGeom prst="rect">
            <a:avLst/>
          </a:prstGeom>
          <a:noFill/>
          <a:ln w="9525">
            <a:noFill/>
            <a:miter lim="800000"/>
          </a:ln>
        </p:spPr>
        <p:txBody>
          <a:bodyPr vert="horz" wrap="square" lIns="91440" tIns="45720" rIns="91440" bIns="45720" numCol="1" anchor="ctr" anchorCtr="0" compatLnSpc="1"/>
          <a:lstStyle>
            <a:lvl1pPr algn="ctr">
              <a:defRPr sz="1200">
                <a:solidFill>
                  <a:srgbClr val="898989"/>
                </a:solidFill>
                <a:latin typeface="Arial" panose="020B0604020202020204" pitchFamily="34" charset="0"/>
                <a:ea typeface="+mn-ea"/>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200" b="0" i="0" u="none" strike="noStrike" kern="1200" cap="none" spc="0" normalizeH="0" baseline="0" noProof="0">
              <a:ln>
                <a:noFill/>
              </a:ln>
              <a:solidFill>
                <a:srgbClr val="898989"/>
              </a:solidFill>
              <a:effectLst/>
              <a:uLnTx/>
              <a:uFillTx/>
              <a:latin typeface="Arial" panose="020B0604020202020204" pitchFamily="34" charset="0"/>
              <a:ea typeface="+mn-ea"/>
              <a:cs typeface="+mn-cs"/>
            </a:endParaRPr>
          </a:p>
        </p:txBody>
      </p:sp>
      <p:sp>
        <p:nvSpPr>
          <p:cNvPr id="1030" name="灯片编号占位符 5"/>
          <p:cNvSpPr>
            <a:spLocks noGrp="1" noChangeArrowheads="1"/>
          </p:cNvSpPr>
          <p:nvPr>
            <p:ph type="sldNum" sz="quarter" idx="4"/>
          </p:nvPr>
        </p:nvSpPr>
        <p:spPr bwMode="auto">
          <a:xfrm>
            <a:off x="6553200" y="6356350"/>
            <a:ext cx="2133600" cy="365125"/>
          </a:xfrm>
          <a:prstGeom prst="rect">
            <a:avLst/>
          </a:prstGeom>
          <a:noFill/>
          <a:ln w="9525">
            <a:noFill/>
            <a:miter lim="800000"/>
          </a:ln>
        </p:spPr>
        <p:txBody>
          <a:bodyPr vert="horz" wrap="square" lIns="91440" tIns="45720" rIns="91440" bIns="45720" numCol="1" anchor="ctr" anchorCtr="0" compatLnSpc="1"/>
          <a:lstStyle>
            <a:lvl1pPr algn="r">
              <a:defRPr sz="1200">
                <a:solidFill>
                  <a:srgbClr val="898989"/>
                </a:solidFill>
              </a:defRPr>
            </a:lvl1pPr>
          </a:lstStyle>
          <a:p>
            <a:pPr lvl="0" eaLnBrk="1" hangingPunct="1">
              <a:buNone/>
            </a:pPr>
            <a:fld id="{9A0DB2DC-4C9A-4742-B13C-FB6460FD3503}" type="slidenum">
              <a:rPr lang="zh-CN" altLang="en-US" dirty="0">
                <a:latin typeface="Arial" panose="020B0604020202020204" pitchFamily="34" charset="0"/>
              </a:rPr>
              <a:t>‹#›</a:t>
            </a:fld>
            <a:endParaRPr lang="zh-CN" altLang="en-US"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spd="slow">
    <p:wipe dir="r"/>
  </p:transition>
  <p:hf sldNum="0" hdr="0" ftr="0"/>
  <p:txStyles>
    <p:titleStyle>
      <a:lvl1pPr marL="914400" indent="-914400" algn="ctr" rtl="0" eaLnBrk="0" fontAlgn="base" hangingPunct="0">
        <a:spcBef>
          <a:spcPct val="0"/>
        </a:spcBef>
        <a:spcAft>
          <a:spcPct val="0"/>
        </a:spcAft>
        <a:defRPr sz="4400">
          <a:solidFill>
            <a:schemeClr val="tx1"/>
          </a:solidFill>
          <a:latin typeface="+mj-lt"/>
          <a:ea typeface="+mj-ea"/>
          <a:cs typeface="+mj-cs"/>
          <a:sym typeface="Calibri" panose="020F0502020204030204" pitchFamily="34" charset="0"/>
        </a:defRPr>
      </a:lvl1pPr>
      <a:lvl2pPr marL="914400" indent="-914400"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914400" indent="-914400"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914400" indent="-914400"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914400" indent="-914400"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1371600" indent="-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1828800" indent="-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2286000" indent="-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2743200" indent="-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sym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Calibri" panose="020F0502020204030204"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Calibri" panose="020F0502020204030204"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Calibri" panose="020F0502020204030204"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5pPr>
      <a:lvl6pPr marL="2514600" indent="-228600" algn="l" rtl="0" fontAlgn="base">
        <a:spcBef>
          <a:spcPct val="200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6pPr>
      <a:lvl7pPr marL="2971800" indent="-228600" algn="l" rtl="0" fontAlgn="base">
        <a:spcBef>
          <a:spcPct val="200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7pPr>
      <a:lvl8pPr marL="3429000" indent="-228600" algn="l" rtl="0" fontAlgn="base">
        <a:spcBef>
          <a:spcPct val="200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8pPr>
      <a:lvl9pPr marL="3886200" indent="-228600" algn="l" rtl="0" fontAlgn="base">
        <a:spcBef>
          <a:spcPct val="200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3"/>
            </p:custDataLst>
          </p:nvPr>
        </p:nvSpPr>
        <p:spPr>
          <a:xfrm>
            <a:off x="502412" y="443230"/>
            <a:ext cx="8139178" cy="441964"/>
          </a:xfrm>
          <a:prstGeom prst="rect">
            <a:avLst/>
          </a:prstGeom>
        </p:spPr>
        <p:txBody>
          <a:bodyPr vert="horz" lIns="101600" tIns="38100" rIns="76200" bIns="38100" rtlCol="0" anchor="t" anchorCtr="0">
            <a:noAutofit/>
          </a:bodyPr>
          <a:lstStyle/>
          <a:p>
            <a:r>
              <a:rPr lang="zh-CN" altLang="en-US" dirty="0"/>
              <a:t>单击此处编辑母版标题样式</a:t>
            </a:r>
          </a:p>
        </p:txBody>
      </p:sp>
      <p:sp>
        <p:nvSpPr>
          <p:cNvPr id="3" name="文本占位符 2"/>
          <p:cNvSpPr>
            <a:spLocks noGrp="1"/>
          </p:cNvSpPr>
          <p:nvPr>
            <p:ph type="body" idx="1"/>
            <p:custDataLst>
              <p:tags r:id="rId4"/>
            </p:custDataLst>
          </p:nvPr>
        </p:nvSpPr>
        <p:spPr>
          <a:xfrm>
            <a:off x="502412" y="952508"/>
            <a:ext cx="8139178" cy="5388907"/>
          </a:xfrm>
          <a:prstGeom prst="rect">
            <a:avLst/>
          </a:prstGeom>
        </p:spPr>
        <p:txBody>
          <a:bodyPr vert="horz" lIns="101600" tIns="0" rIns="82550" bIns="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custDataLst>
              <p:tags r:id="rId5"/>
            </p:custDataLst>
          </p:nvPr>
        </p:nvSpPr>
        <p:spPr>
          <a:xfrm>
            <a:off x="659807" y="6349833"/>
            <a:ext cx="2025000" cy="316800"/>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1">
              <a:rPr lang="zh-CN" altLang="en-US" smtClean="0"/>
              <a:t>2022/5/7</a:t>
            </a:fld>
            <a:endParaRPr lang="zh-CN" altLang="en-US"/>
          </a:p>
        </p:txBody>
      </p:sp>
      <p:sp>
        <p:nvSpPr>
          <p:cNvPr id="5" name="页脚占位符 4"/>
          <p:cNvSpPr>
            <a:spLocks noGrp="1"/>
          </p:cNvSpPr>
          <p:nvPr>
            <p:ph type="ftr" sz="quarter" idx="3"/>
            <p:custDataLst>
              <p:tags r:id="rId6"/>
            </p:custDataLst>
          </p:nvPr>
        </p:nvSpPr>
        <p:spPr>
          <a:xfrm>
            <a:off x="3087000" y="6349833"/>
            <a:ext cx="2970000" cy="316800"/>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7"/>
            </p:custDataLst>
          </p:nvPr>
        </p:nvSpPr>
        <p:spPr>
          <a:xfrm>
            <a:off x="6457950" y="6349833"/>
            <a:ext cx="2025000" cy="316800"/>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t>‹#›</a:t>
            </a:fld>
            <a:endParaRPr lang="zh-CN" altLang="en-US" dirty="0"/>
          </a:p>
        </p:txBody>
      </p:sp>
      <p:sp>
        <p:nvSpPr>
          <p:cNvPr id="7" name="KSO_TEMPLATE" hidden="1"/>
          <p:cNvSpPr/>
          <p:nvPr>
            <p:custDataLst>
              <p:tags r:id="rId8"/>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Tree>
    <p:extLst>
      <p:ext uri="{BB962C8B-B14F-4D97-AF65-F5344CB8AC3E}">
        <p14:creationId xmlns:p14="http://schemas.microsoft.com/office/powerpoint/2010/main" val="1323429098"/>
      </p:ext>
    </p:extLst>
  </p:cSld>
  <p:clrMap bg1="lt1" tx1="dk1" bg2="lt2" tx2="dk2" accent1="accent1" accent2="accent2" accent3="accent3" accent4="accent4" accent5="accent5" accent6="accent6" hlink="hlink" folHlink="folHlink"/>
  <p:sldLayoutIdLst>
    <p:sldLayoutId id="2147483678" r:id="rId1"/>
  </p:sldLayoutIdLst>
  <p:hf sldNum="0" hdr="0" ftr="0" dt="0"/>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charset="0"/>
          <a:ea typeface="微软雅黑"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charset="0"/>
        <a:buChar char="•"/>
        <a:defRPr sz="1600" u="none" strike="noStrike" kern="1200" cap="none" spc="150" normalizeH="0" baseline="0">
          <a:solidFill>
            <a:schemeClr val="tx1">
              <a:lumMod val="85000"/>
              <a:lumOff val="15000"/>
            </a:schemeClr>
          </a:solidFill>
          <a:uFillTx/>
          <a:latin typeface="Arial" charset="0"/>
          <a:ea typeface="微软雅黑" charset="-122"/>
          <a:cs typeface="+mn-cs"/>
        </a:defRPr>
      </a:lvl1pPr>
      <a:lvl2pPr marL="685800" indent="-228600" algn="l" defTabSz="914400" rtl="0" eaLnBrk="1" fontAlgn="auto" latinLnBrk="0" hangingPunct="1">
        <a:lnSpc>
          <a:spcPct val="130000"/>
        </a:lnSpc>
        <a:spcBef>
          <a:spcPts val="0"/>
        </a:spcBef>
        <a:spcAft>
          <a:spcPts val="1000"/>
        </a:spcAft>
        <a:buFont typeface="Arial" charset="0"/>
        <a:buChar char="•"/>
        <a:tabLst>
          <a:tab pos="1609725" algn="l"/>
        </a:tabLst>
        <a:defRPr sz="1600" u="none" strike="noStrike" kern="1200" cap="none" spc="150" normalizeH="0" baseline="0">
          <a:solidFill>
            <a:schemeClr val="tx1">
              <a:lumMod val="85000"/>
              <a:lumOff val="15000"/>
            </a:schemeClr>
          </a:solidFill>
          <a:uFillTx/>
          <a:latin typeface="Arial" charset="0"/>
          <a:ea typeface="微软雅黑" charset="-122"/>
          <a:cs typeface="+mn-cs"/>
        </a:defRPr>
      </a:lvl2pPr>
      <a:lvl3pPr marL="1143000" indent="-228600" algn="l" defTabSz="914400" rtl="0" eaLnBrk="1" fontAlgn="auto" latinLnBrk="0" hangingPunct="1">
        <a:lnSpc>
          <a:spcPct val="130000"/>
        </a:lnSpc>
        <a:spcBef>
          <a:spcPts val="0"/>
        </a:spcBef>
        <a:spcAft>
          <a:spcPts val="1000"/>
        </a:spcAft>
        <a:buFont typeface="Arial" charset="0"/>
        <a:buChar char="•"/>
        <a:defRPr sz="1600" u="none" strike="noStrike" kern="1200" cap="none" spc="150" normalizeH="0" baseline="0">
          <a:solidFill>
            <a:schemeClr val="tx1">
              <a:lumMod val="85000"/>
              <a:lumOff val="15000"/>
            </a:schemeClr>
          </a:solidFill>
          <a:uFillTx/>
          <a:latin typeface="Arial" charset="0"/>
          <a:ea typeface="微软雅黑" charset="-122"/>
          <a:cs typeface="+mn-cs"/>
        </a:defRPr>
      </a:lvl3pPr>
      <a:lvl4pPr marL="1600200" indent="-228600" algn="l" defTabSz="914400" rtl="0" eaLnBrk="1" fontAlgn="auto" latinLnBrk="0" hangingPunct="1">
        <a:lnSpc>
          <a:spcPct val="130000"/>
        </a:lnSpc>
        <a:spcBef>
          <a:spcPts val="0"/>
        </a:spcBef>
        <a:spcAft>
          <a:spcPts val="1000"/>
        </a:spcAft>
        <a:buFont typeface="Arial" charset="0"/>
        <a:buChar char="•"/>
        <a:defRPr sz="1600" u="none" strike="noStrike" kern="1200" cap="none" spc="150" normalizeH="0" baseline="0">
          <a:solidFill>
            <a:schemeClr val="tx1">
              <a:lumMod val="85000"/>
              <a:lumOff val="15000"/>
            </a:schemeClr>
          </a:solidFill>
          <a:uFillTx/>
          <a:latin typeface="Arial" charset="0"/>
          <a:ea typeface="微软雅黑" charset="-122"/>
          <a:cs typeface="+mn-cs"/>
        </a:defRPr>
      </a:lvl4pPr>
      <a:lvl5pPr marL="2057400" indent="-228600" algn="l" defTabSz="914400" rtl="0" eaLnBrk="1" fontAlgn="auto" latinLnBrk="0" hangingPunct="1">
        <a:lnSpc>
          <a:spcPct val="130000"/>
        </a:lnSpc>
        <a:spcBef>
          <a:spcPts val="0"/>
        </a:spcBef>
        <a:spcAft>
          <a:spcPts val="1000"/>
        </a:spcAft>
        <a:buFont typeface="Arial" charset="0"/>
        <a:buChar char="•"/>
        <a:defRPr sz="1600" u="none" strike="noStrike" kern="1200" cap="none" spc="150" normalizeH="0" baseline="0">
          <a:solidFill>
            <a:schemeClr val="tx1">
              <a:lumMod val="85000"/>
              <a:lumOff val="15000"/>
            </a:schemeClr>
          </a:solidFill>
          <a:uFillTx/>
          <a:latin typeface="Arial" charset="0"/>
          <a:ea typeface="微软雅黑" charset="-122"/>
          <a:cs typeface="+mn-cs"/>
        </a:defRPr>
      </a:lvl5pPr>
      <a:lvl6pPr marL="25146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3"/>
            </p:custDataLst>
          </p:nvPr>
        </p:nvSpPr>
        <p:spPr>
          <a:xfrm>
            <a:off x="502412" y="443230"/>
            <a:ext cx="8139178" cy="441964"/>
          </a:xfrm>
          <a:prstGeom prst="rect">
            <a:avLst/>
          </a:prstGeom>
        </p:spPr>
        <p:txBody>
          <a:bodyPr vert="horz" lIns="101600" tIns="38100" rIns="76200" bIns="38100" rtlCol="0" anchor="t" anchorCtr="0">
            <a:noAutofit/>
          </a:bodyPr>
          <a:lstStyle/>
          <a:p>
            <a:r>
              <a:rPr lang="zh-CN" altLang="en-US" dirty="0"/>
              <a:t>单击此处编辑母版标题样式</a:t>
            </a:r>
          </a:p>
        </p:txBody>
      </p:sp>
      <p:sp>
        <p:nvSpPr>
          <p:cNvPr id="3" name="文本占位符 2"/>
          <p:cNvSpPr>
            <a:spLocks noGrp="1"/>
          </p:cNvSpPr>
          <p:nvPr>
            <p:ph type="body" idx="1"/>
            <p:custDataLst>
              <p:tags r:id="rId4"/>
            </p:custDataLst>
          </p:nvPr>
        </p:nvSpPr>
        <p:spPr>
          <a:xfrm>
            <a:off x="502412" y="952508"/>
            <a:ext cx="8139178" cy="5388907"/>
          </a:xfrm>
          <a:prstGeom prst="rect">
            <a:avLst/>
          </a:prstGeom>
        </p:spPr>
        <p:txBody>
          <a:bodyPr vert="horz" lIns="101600" tIns="0" rIns="82550" bIns="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custDataLst>
              <p:tags r:id="rId5"/>
            </p:custDataLst>
          </p:nvPr>
        </p:nvSpPr>
        <p:spPr>
          <a:xfrm>
            <a:off x="659807" y="6349833"/>
            <a:ext cx="2025000" cy="316800"/>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1">
              <a:rPr lang="zh-CN" altLang="en-US" smtClean="0"/>
              <a:t>2022/5/7</a:t>
            </a:fld>
            <a:endParaRPr lang="zh-CN" altLang="en-US"/>
          </a:p>
        </p:txBody>
      </p:sp>
      <p:sp>
        <p:nvSpPr>
          <p:cNvPr id="5" name="页脚占位符 4"/>
          <p:cNvSpPr>
            <a:spLocks noGrp="1"/>
          </p:cNvSpPr>
          <p:nvPr>
            <p:ph type="ftr" sz="quarter" idx="3"/>
            <p:custDataLst>
              <p:tags r:id="rId6"/>
            </p:custDataLst>
          </p:nvPr>
        </p:nvSpPr>
        <p:spPr>
          <a:xfrm>
            <a:off x="3087000" y="6349833"/>
            <a:ext cx="2970000" cy="316800"/>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7"/>
            </p:custDataLst>
          </p:nvPr>
        </p:nvSpPr>
        <p:spPr>
          <a:xfrm>
            <a:off x="6457950" y="6349833"/>
            <a:ext cx="2025000" cy="316800"/>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t>‹#›</a:t>
            </a:fld>
            <a:endParaRPr lang="zh-CN" altLang="en-US" dirty="0"/>
          </a:p>
        </p:txBody>
      </p:sp>
      <p:sp>
        <p:nvSpPr>
          <p:cNvPr id="7" name="KSO_TEMPLATE" hidden="1"/>
          <p:cNvSpPr/>
          <p:nvPr>
            <p:custDataLst>
              <p:tags r:id="rId8"/>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Tree>
    <p:extLst>
      <p:ext uri="{BB962C8B-B14F-4D97-AF65-F5344CB8AC3E}">
        <p14:creationId xmlns:p14="http://schemas.microsoft.com/office/powerpoint/2010/main" val="1700241423"/>
      </p:ext>
    </p:extLst>
  </p:cSld>
  <p:clrMap bg1="lt1" tx1="dk1" bg2="lt2" tx2="dk2" accent1="accent1" accent2="accent2" accent3="accent3" accent4="accent4" accent5="accent5" accent6="accent6" hlink="hlink" folHlink="folHlink"/>
  <p:sldLayoutIdLst>
    <p:sldLayoutId id="2147483680" r:id="rId1"/>
  </p:sldLayoutIdLst>
  <p:hf sldNum="0" hdr="0" ftr="0" dt="0"/>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charset="0"/>
          <a:ea typeface="微软雅黑"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charset="0"/>
        <a:buChar char="•"/>
        <a:defRPr sz="1600" u="none" strike="noStrike" kern="1200" cap="none" spc="150" normalizeH="0" baseline="0">
          <a:solidFill>
            <a:schemeClr val="tx1">
              <a:lumMod val="85000"/>
              <a:lumOff val="15000"/>
            </a:schemeClr>
          </a:solidFill>
          <a:uFillTx/>
          <a:latin typeface="Arial" charset="0"/>
          <a:ea typeface="微软雅黑" charset="-122"/>
          <a:cs typeface="+mn-cs"/>
        </a:defRPr>
      </a:lvl1pPr>
      <a:lvl2pPr marL="685800" indent="-228600" algn="l" defTabSz="914400" rtl="0" eaLnBrk="1" fontAlgn="auto" latinLnBrk="0" hangingPunct="1">
        <a:lnSpc>
          <a:spcPct val="130000"/>
        </a:lnSpc>
        <a:spcBef>
          <a:spcPts val="0"/>
        </a:spcBef>
        <a:spcAft>
          <a:spcPts val="1000"/>
        </a:spcAft>
        <a:buFont typeface="Arial" charset="0"/>
        <a:buChar char="•"/>
        <a:tabLst>
          <a:tab pos="1609725" algn="l"/>
        </a:tabLst>
        <a:defRPr sz="1600" u="none" strike="noStrike" kern="1200" cap="none" spc="150" normalizeH="0" baseline="0">
          <a:solidFill>
            <a:schemeClr val="tx1">
              <a:lumMod val="85000"/>
              <a:lumOff val="15000"/>
            </a:schemeClr>
          </a:solidFill>
          <a:uFillTx/>
          <a:latin typeface="Arial" charset="0"/>
          <a:ea typeface="微软雅黑" charset="-122"/>
          <a:cs typeface="+mn-cs"/>
        </a:defRPr>
      </a:lvl2pPr>
      <a:lvl3pPr marL="1143000" indent="-228600" algn="l" defTabSz="914400" rtl="0" eaLnBrk="1" fontAlgn="auto" latinLnBrk="0" hangingPunct="1">
        <a:lnSpc>
          <a:spcPct val="130000"/>
        </a:lnSpc>
        <a:spcBef>
          <a:spcPts val="0"/>
        </a:spcBef>
        <a:spcAft>
          <a:spcPts val="1000"/>
        </a:spcAft>
        <a:buFont typeface="Arial" charset="0"/>
        <a:buChar char="•"/>
        <a:defRPr sz="1600" u="none" strike="noStrike" kern="1200" cap="none" spc="150" normalizeH="0" baseline="0">
          <a:solidFill>
            <a:schemeClr val="tx1">
              <a:lumMod val="85000"/>
              <a:lumOff val="15000"/>
            </a:schemeClr>
          </a:solidFill>
          <a:uFillTx/>
          <a:latin typeface="Arial" charset="0"/>
          <a:ea typeface="微软雅黑" charset="-122"/>
          <a:cs typeface="+mn-cs"/>
        </a:defRPr>
      </a:lvl3pPr>
      <a:lvl4pPr marL="1600200" indent="-228600" algn="l" defTabSz="914400" rtl="0" eaLnBrk="1" fontAlgn="auto" latinLnBrk="0" hangingPunct="1">
        <a:lnSpc>
          <a:spcPct val="130000"/>
        </a:lnSpc>
        <a:spcBef>
          <a:spcPts val="0"/>
        </a:spcBef>
        <a:spcAft>
          <a:spcPts val="1000"/>
        </a:spcAft>
        <a:buFont typeface="Arial" charset="0"/>
        <a:buChar char="•"/>
        <a:defRPr sz="1600" u="none" strike="noStrike" kern="1200" cap="none" spc="150" normalizeH="0" baseline="0">
          <a:solidFill>
            <a:schemeClr val="tx1">
              <a:lumMod val="85000"/>
              <a:lumOff val="15000"/>
            </a:schemeClr>
          </a:solidFill>
          <a:uFillTx/>
          <a:latin typeface="Arial" charset="0"/>
          <a:ea typeface="微软雅黑" charset="-122"/>
          <a:cs typeface="+mn-cs"/>
        </a:defRPr>
      </a:lvl4pPr>
      <a:lvl5pPr marL="2057400" indent="-228600" algn="l" defTabSz="914400" rtl="0" eaLnBrk="1" fontAlgn="auto" latinLnBrk="0" hangingPunct="1">
        <a:lnSpc>
          <a:spcPct val="130000"/>
        </a:lnSpc>
        <a:spcBef>
          <a:spcPts val="0"/>
        </a:spcBef>
        <a:spcAft>
          <a:spcPts val="1000"/>
        </a:spcAft>
        <a:buFont typeface="Arial" charset="0"/>
        <a:buChar char="•"/>
        <a:defRPr sz="1600" u="none" strike="noStrike" kern="1200" cap="none" spc="150" normalizeH="0" baseline="0">
          <a:solidFill>
            <a:schemeClr val="tx1">
              <a:lumMod val="85000"/>
              <a:lumOff val="15000"/>
            </a:schemeClr>
          </a:solidFill>
          <a:uFillTx/>
          <a:latin typeface="Arial" charset="0"/>
          <a:ea typeface="微软雅黑" charset="-122"/>
          <a:cs typeface="+mn-cs"/>
        </a:defRPr>
      </a:lvl5pPr>
      <a:lvl6pPr marL="25146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3"/>
            </p:custDataLst>
          </p:nvPr>
        </p:nvSpPr>
        <p:spPr>
          <a:xfrm>
            <a:off x="502412" y="443230"/>
            <a:ext cx="8139178" cy="441964"/>
          </a:xfrm>
          <a:prstGeom prst="rect">
            <a:avLst/>
          </a:prstGeom>
        </p:spPr>
        <p:txBody>
          <a:bodyPr vert="horz" lIns="101600" tIns="38100" rIns="76200" bIns="38100" rtlCol="0" anchor="t" anchorCtr="0">
            <a:noAutofit/>
          </a:bodyPr>
          <a:lstStyle/>
          <a:p>
            <a:r>
              <a:rPr lang="zh-CN" altLang="en-US" dirty="0"/>
              <a:t>单击此处编辑母版标题样式</a:t>
            </a:r>
          </a:p>
        </p:txBody>
      </p:sp>
      <p:sp>
        <p:nvSpPr>
          <p:cNvPr id="3" name="文本占位符 2"/>
          <p:cNvSpPr>
            <a:spLocks noGrp="1"/>
          </p:cNvSpPr>
          <p:nvPr>
            <p:ph type="body" idx="1"/>
            <p:custDataLst>
              <p:tags r:id="rId4"/>
            </p:custDataLst>
          </p:nvPr>
        </p:nvSpPr>
        <p:spPr>
          <a:xfrm>
            <a:off x="502412" y="952508"/>
            <a:ext cx="8139178" cy="5388907"/>
          </a:xfrm>
          <a:prstGeom prst="rect">
            <a:avLst/>
          </a:prstGeom>
        </p:spPr>
        <p:txBody>
          <a:bodyPr vert="horz" lIns="101600" tIns="0" rIns="82550" bIns="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custDataLst>
              <p:tags r:id="rId5"/>
            </p:custDataLst>
          </p:nvPr>
        </p:nvSpPr>
        <p:spPr>
          <a:xfrm>
            <a:off x="659807" y="6349833"/>
            <a:ext cx="2025000" cy="316800"/>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1">
              <a:rPr lang="zh-CN" altLang="en-US" smtClean="0"/>
              <a:t>2022/5/7</a:t>
            </a:fld>
            <a:endParaRPr lang="zh-CN" altLang="en-US"/>
          </a:p>
        </p:txBody>
      </p:sp>
      <p:sp>
        <p:nvSpPr>
          <p:cNvPr id="5" name="页脚占位符 4"/>
          <p:cNvSpPr>
            <a:spLocks noGrp="1"/>
          </p:cNvSpPr>
          <p:nvPr>
            <p:ph type="ftr" sz="quarter" idx="3"/>
            <p:custDataLst>
              <p:tags r:id="rId6"/>
            </p:custDataLst>
          </p:nvPr>
        </p:nvSpPr>
        <p:spPr>
          <a:xfrm>
            <a:off x="3087000" y="6349833"/>
            <a:ext cx="2970000" cy="316800"/>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7"/>
            </p:custDataLst>
          </p:nvPr>
        </p:nvSpPr>
        <p:spPr>
          <a:xfrm>
            <a:off x="6457950" y="6349833"/>
            <a:ext cx="2025000" cy="316800"/>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t>‹#›</a:t>
            </a:fld>
            <a:endParaRPr lang="zh-CN" altLang="en-US" dirty="0"/>
          </a:p>
        </p:txBody>
      </p:sp>
      <p:sp>
        <p:nvSpPr>
          <p:cNvPr id="7" name="KSO_TEMPLATE" hidden="1"/>
          <p:cNvSpPr/>
          <p:nvPr>
            <p:custDataLst>
              <p:tags r:id="rId8"/>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Tree>
    <p:extLst>
      <p:ext uri="{BB962C8B-B14F-4D97-AF65-F5344CB8AC3E}">
        <p14:creationId xmlns:p14="http://schemas.microsoft.com/office/powerpoint/2010/main" val="3727563916"/>
      </p:ext>
    </p:extLst>
  </p:cSld>
  <p:clrMap bg1="lt1" tx1="dk1" bg2="lt2" tx2="dk2" accent1="accent1" accent2="accent2" accent3="accent3" accent4="accent4" accent5="accent5" accent6="accent6" hlink="hlink" folHlink="folHlink"/>
  <p:sldLayoutIdLst>
    <p:sldLayoutId id="2147483682" r:id="rId1"/>
  </p:sldLayoutIdLst>
  <p:hf sldNum="0" hdr="0" ftr="0" dt="0"/>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charset="0"/>
          <a:ea typeface="微软雅黑"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charset="0"/>
        <a:buChar char="•"/>
        <a:defRPr sz="1600" u="none" strike="noStrike" kern="1200" cap="none" spc="150" normalizeH="0" baseline="0">
          <a:solidFill>
            <a:schemeClr val="tx1">
              <a:lumMod val="85000"/>
              <a:lumOff val="15000"/>
            </a:schemeClr>
          </a:solidFill>
          <a:uFillTx/>
          <a:latin typeface="Arial" charset="0"/>
          <a:ea typeface="微软雅黑" charset="-122"/>
          <a:cs typeface="+mn-cs"/>
        </a:defRPr>
      </a:lvl1pPr>
      <a:lvl2pPr marL="685800" indent="-228600" algn="l" defTabSz="914400" rtl="0" eaLnBrk="1" fontAlgn="auto" latinLnBrk="0" hangingPunct="1">
        <a:lnSpc>
          <a:spcPct val="130000"/>
        </a:lnSpc>
        <a:spcBef>
          <a:spcPts val="0"/>
        </a:spcBef>
        <a:spcAft>
          <a:spcPts val="1000"/>
        </a:spcAft>
        <a:buFont typeface="Arial" charset="0"/>
        <a:buChar char="•"/>
        <a:tabLst>
          <a:tab pos="1609725" algn="l"/>
        </a:tabLst>
        <a:defRPr sz="1600" u="none" strike="noStrike" kern="1200" cap="none" spc="150" normalizeH="0" baseline="0">
          <a:solidFill>
            <a:schemeClr val="tx1">
              <a:lumMod val="85000"/>
              <a:lumOff val="15000"/>
            </a:schemeClr>
          </a:solidFill>
          <a:uFillTx/>
          <a:latin typeface="Arial" charset="0"/>
          <a:ea typeface="微软雅黑" charset="-122"/>
          <a:cs typeface="+mn-cs"/>
        </a:defRPr>
      </a:lvl2pPr>
      <a:lvl3pPr marL="1143000" indent="-228600" algn="l" defTabSz="914400" rtl="0" eaLnBrk="1" fontAlgn="auto" latinLnBrk="0" hangingPunct="1">
        <a:lnSpc>
          <a:spcPct val="130000"/>
        </a:lnSpc>
        <a:spcBef>
          <a:spcPts val="0"/>
        </a:spcBef>
        <a:spcAft>
          <a:spcPts val="1000"/>
        </a:spcAft>
        <a:buFont typeface="Arial" charset="0"/>
        <a:buChar char="•"/>
        <a:defRPr sz="1600" u="none" strike="noStrike" kern="1200" cap="none" spc="150" normalizeH="0" baseline="0">
          <a:solidFill>
            <a:schemeClr val="tx1">
              <a:lumMod val="85000"/>
              <a:lumOff val="15000"/>
            </a:schemeClr>
          </a:solidFill>
          <a:uFillTx/>
          <a:latin typeface="Arial" charset="0"/>
          <a:ea typeface="微软雅黑" charset="-122"/>
          <a:cs typeface="+mn-cs"/>
        </a:defRPr>
      </a:lvl3pPr>
      <a:lvl4pPr marL="1600200" indent="-228600" algn="l" defTabSz="914400" rtl="0" eaLnBrk="1" fontAlgn="auto" latinLnBrk="0" hangingPunct="1">
        <a:lnSpc>
          <a:spcPct val="130000"/>
        </a:lnSpc>
        <a:spcBef>
          <a:spcPts val="0"/>
        </a:spcBef>
        <a:spcAft>
          <a:spcPts val="1000"/>
        </a:spcAft>
        <a:buFont typeface="Arial" charset="0"/>
        <a:buChar char="•"/>
        <a:defRPr sz="1600" u="none" strike="noStrike" kern="1200" cap="none" spc="150" normalizeH="0" baseline="0">
          <a:solidFill>
            <a:schemeClr val="tx1">
              <a:lumMod val="85000"/>
              <a:lumOff val="15000"/>
            </a:schemeClr>
          </a:solidFill>
          <a:uFillTx/>
          <a:latin typeface="Arial" charset="0"/>
          <a:ea typeface="微软雅黑" charset="-122"/>
          <a:cs typeface="+mn-cs"/>
        </a:defRPr>
      </a:lvl4pPr>
      <a:lvl5pPr marL="2057400" indent="-228600" algn="l" defTabSz="914400" rtl="0" eaLnBrk="1" fontAlgn="auto" latinLnBrk="0" hangingPunct="1">
        <a:lnSpc>
          <a:spcPct val="130000"/>
        </a:lnSpc>
        <a:spcBef>
          <a:spcPts val="0"/>
        </a:spcBef>
        <a:spcAft>
          <a:spcPts val="1000"/>
        </a:spcAft>
        <a:buFont typeface="Arial" charset="0"/>
        <a:buChar char="•"/>
        <a:defRPr sz="1600" u="none" strike="noStrike" kern="1200" cap="none" spc="150" normalizeH="0" baseline="0">
          <a:solidFill>
            <a:schemeClr val="tx1">
              <a:lumMod val="85000"/>
              <a:lumOff val="15000"/>
            </a:schemeClr>
          </a:solidFill>
          <a:uFillTx/>
          <a:latin typeface="Arial" charset="0"/>
          <a:ea typeface="微软雅黑" charset="-122"/>
          <a:cs typeface="+mn-cs"/>
        </a:defRPr>
      </a:lvl5pPr>
      <a:lvl6pPr marL="25146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3"/>
            </p:custDataLst>
          </p:nvPr>
        </p:nvSpPr>
        <p:spPr>
          <a:xfrm>
            <a:off x="502412" y="443230"/>
            <a:ext cx="8139178" cy="441964"/>
          </a:xfrm>
          <a:prstGeom prst="rect">
            <a:avLst/>
          </a:prstGeom>
        </p:spPr>
        <p:txBody>
          <a:bodyPr vert="horz" lIns="101600" tIns="38100" rIns="76200" bIns="38100" rtlCol="0" anchor="t" anchorCtr="0">
            <a:noAutofit/>
          </a:bodyPr>
          <a:lstStyle/>
          <a:p>
            <a:r>
              <a:rPr lang="zh-CN" altLang="en-US" dirty="0"/>
              <a:t>单击此处编辑母版标题样式</a:t>
            </a:r>
          </a:p>
        </p:txBody>
      </p:sp>
      <p:sp>
        <p:nvSpPr>
          <p:cNvPr id="3" name="文本占位符 2"/>
          <p:cNvSpPr>
            <a:spLocks noGrp="1"/>
          </p:cNvSpPr>
          <p:nvPr>
            <p:ph type="body" idx="1"/>
            <p:custDataLst>
              <p:tags r:id="rId4"/>
            </p:custDataLst>
          </p:nvPr>
        </p:nvSpPr>
        <p:spPr>
          <a:xfrm>
            <a:off x="502412" y="952508"/>
            <a:ext cx="8139178" cy="5388907"/>
          </a:xfrm>
          <a:prstGeom prst="rect">
            <a:avLst/>
          </a:prstGeom>
        </p:spPr>
        <p:txBody>
          <a:bodyPr vert="horz" lIns="101600" tIns="0" rIns="82550" bIns="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custDataLst>
              <p:tags r:id="rId5"/>
            </p:custDataLst>
          </p:nvPr>
        </p:nvSpPr>
        <p:spPr>
          <a:xfrm>
            <a:off x="659807" y="6349833"/>
            <a:ext cx="2025000" cy="316800"/>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1">
              <a:rPr lang="zh-CN" altLang="en-US" smtClean="0"/>
              <a:t>2022/5/7</a:t>
            </a:fld>
            <a:endParaRPr lang="zh-CN" altLang="en-US"/>
          </a:p>
        </p:txBody>
      </p:sp>
      <p:sp>
        <p:nvSpPr>
          <p:cNvPr id="5" name="页脚占位符 4"/>
          <p:cNvSpPr>
            <a:spLocks noGrp="1"/>
          </p:cNvSpPr>
          <p:nvPr>
            <p:ph type="ftr" sz="quarter" idx="3"/>
            <p:custDataLst>
              <p:tags r:id="rId6"/>
            </p:custDataLst>
          </p:nvPr>
        </p:nvSpPr>
        <p:spPr>
          <a:xfrm>
            <a:off x="3087000" y="6349833"/>
            <a:ext cx="2970000" cy="316800"/>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7"/>
            </p:custDataLst>
          </p:nvPr>
        </p:nvSpPr>
        <p:spPr>
          <a:xfrm>
            <a:off x="6457950" y="6349833"/>
            <a:ext cx="2025000" cy="316800"/>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t>‹#›</a:t>
            </a:fld>
            <a:endParaRPr lang="zh-CN" altLang="en-US" dirty="0"/>
          </a:p>
        </p:txBody>
      </p:sp>
      <p:sp>
        <p:nvSpPr>
          <p:cNvPr id="7" name="KSO_TEMPLATE" hidden="1"/>
          <p:cNvSpPr/>
          <p:nvPr>
            <p:custDataLst>
              <p:tags r:id="rId8"/>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Tree>
    <p:extLst>
      <p:ext uri="{BB962C8B-B14F-4D97-AF65-F5344CB8AC3E}">
        <p14:creationId xmlns:p14="http://schemas.microsoft.com/office/powerpoint/2010/main" val="2239336369"/>
      </p:ext>
    </p:extLst>
  </p:cSld>
  <p:clrMap bg1="lt1" tx1="dk1" bg2="lt2" tx2="dk2" accent1="accent1" accent2="accent2" accent3="accent3" accent4="accent4" accent5="accent5" accent6="accent6" hlink="hlink" folHlink="folHlink"/>
  <p:sldLayoutIdLst>
    <p:sldLayoutId id="2147483684" r:id="rId1"/>
  </p:sldLayoutIdLst>
  <p:hf sldNum="0" hdr="0" ftr="0" dt="0"/>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charset="0"/>
          <a:ea typeface="微软雅黑"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charset="0"/>
        <a:buChar char="•"/>
        <a:defRPr sz="1600" u="none" strike="noStrike" kern="1200" cap="none" spc="150" normalizeH="0" baseline="0">
          <a:solidFill>
            <a:schemeClr val="tx1">
              <a:lumMod val="85000"/>
              <a:lumOff val="15000"/>
            </a:schemeClr>
          </a:solidFill>
          <a:uFillTx/>
          <a:latin typeface="Arial" charset="0"/>
          <a:ea typeface="微软雅黑" charset="-122"/>
          <a:cs typeface="+mn-cs"/>
        </a:defRPr>
      </a:lvl1pPr>
      <a:lvl2pPr marL="685800" indent="-228600" algn="l" defTabSz="914400" rtl="0" eaLnBrk="1" fontAlgn="auto" latinLnBrk="0" hangingPunct="1">
        <a:lnSpc>
          <a:spcPct val="130000"/>
        </a:lnSpc>
        <a:spcBef>
          <a:spcPts val="0"/>
        </a:spcBef>
        <a:spcAft>
          <a:spcPts val="1000"/>
        </a:spcAft>
        <a:buFont typeface="Arial" charset="0"/>
        <a:buChar char="•"/>
        <a:tabLst>
          <a:tab pos="1609725" algn="l"/>
        </a:tabLst>
        <a:defRPr sz="1600" u="none" strike="noStrike" kern="1200" cap="none" spc="150" normalizeH="0" baseline="0">
          <a:solidFill>
            <a:schemeClr val="tx1">
              <a:lumMod val="85000"/>
              <a:lumOff val="15000"/>
            </a:schemeClr>
          </a:solidFill>
          <a:uFillTx/>
          <a:latin typeface="Arial" charset="0"/>
          <a:ea typeface="微软雅黑" charset="-122"/>
          <a:cs typeface="+mn-cs"/>
        </a:defRPr>
      </a:lvl2pPr>
      <a:lvl3pPr marL="1143000" indent="-228600" algn="l" defTabSz="914400" rtl="0" eaLnBrk="1" fontAlgn="auto" latinLnBrk="0" hangingPunct="1">
        <a:lnSpc>
          <a:spcPct val="130000"/>
        </a:lnSpc>
        <a:spcBef>
          <a:spcPts val="0"/>
        </a:spcBef>
        <a:spcAft>
          <a:spcPts val="1000"/>
        </a:spcAft>
        <a:buFont typeface="Arial" charset="0"/>
        <a:buChar char="•"/>
        <a:defRPr sz="1600" u="none" strike="noStrike" kern="1200" cap="none" spc="150" normalizeH="0" baseline="0">
          <a:solidFill>
            <a:schemeClr val="tx1">
              <a:lumMod val="85000"/>
              <a:lumOff val="15000"/>
            </a:schemeClr>
          </a:solidFill>
          <a:uFillTx/>
          <a:latin typeface="Arial" charset="0"/>
          <a:ea typeface="微软雅黑" charset="-122"/>
          <a:cs typeface="+mn-cs"/>
        </a:defRPr>
      </a:lvl3pPr>
      <a:lvl4pPr marL="1600200" indent="-228600" algn="l" defTabSz="914400" rtl="0" eaLnBrk="1" fontAlgn="auto" latinLnBrk="0" hangingPunct="1">
        <a:lnSpc>
          <a:spcPct val="130000"/>
        </a:lnSpc>
        <a:spcBef>
          <a:spcPts val="0"/>
        </a:spcBef>
        <a:spcAft>
          <a:spcPts val="1000"/>
        </a:spcAft>
        <a:buFont typeface="Arial" charset="0"/>
        <a:buChar char="•"/>
        <a:defRPr sz="1600" u="none" strike="noStrike" kern="1200" cap="none" spc="150" normalizeH="0" baseline="0">
          <a:solidFill>
            <a:schemeClr val="tx1">
              <a:lumMod val="85000"/>
              <a:lumOff val="15000"/>
            </a:schemeClr>
          </a:solidFill>
          <a:uFillTx/>
          <a:latin typeface="Arial" charset="0"/>
          <a:ea typeface="微软雅黑" charset="-122"/>
          <a:cs typeface="+mn-cs"/>
        </a:defRPr>
      </a:lvl4pPr>
      <a:lvl5pPr marL="2057400" indent="-228600" algn="l" defTabSz="914400" rtl="0" eaLnBrk="1" fontAlgn="auto" latinLnBrk="0" hangingPunct="1">
        <a:lnSpc>
          <a:spcPct val="130000"/>
        </a:lnSpc>
        <a:spcBef>
          <a:spcPts val="0"/>
        </a:spcBef>
        <a:spcAft>
          <a:spcPts val="1000"/>
        </a:spcAft>
        <a:buFont typeface="Arial" charset="0"/>
        <a:buChar char="•"/>
        <a:defRPr sz="1600" u="none" strike="noStrike" kern="1200" cap="none" spc="150" normalizeH="0" baseline="0">
          <a:solidFill>
            <a:schemeClr val="tx1">
              <a:lumMod val="85000"/>
              <a:lumOff val="15000"/>
            </a:schemeClr>
          </a:solidFill>
          <a:uFillTx/>
          <a:latin typeface="Arial" charset="0"/>
          <a:ea typeface="微软雅黑" charset="-122"/>
          <a:cs typeface="+mn-cs"/>
        </a:defRPr>
      </a:lvl5pPr>
      <a:lvl6pPr marL="25146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3"/>
            </p:custDataLst>
          </p:nvPr>
        </p:nvSpPr>
        <p:spPr>
          <a:xfrm>
            <a:off x="502412" y="443230"/>
            <a:ext cx="8139178" cy="441964"/>
          </a:xfrm>
          <a:prstGeom prst="rect">
            <a:avLst/>
          </a:prstGeom>
        </p:spPr>
        <p:txBody>
          <a:bodyPr vert="horz" lIns="101600" tIns="38100" rIns="76200" bIns="38100" rtlCol="0" anchor="t" anchorCtr="0">
            <a:noAutofit/>
          </a:bodyPr>
          <a:lstStyle/>
          <a:p>
            <a:r>
              <a:rPr lang="zh-CN" altLang="en-US" dirty="0"/>
              <a:t>单击此处编辑母版标题样式</a:t>
            </a:r>
          </a:p>
        </p:txBody>
      </p:sp>
      <p:sp>
        <p:nvSpPr>
          <p:cNvPr id="3" name="文本占位符 2"/>
          <p:cNvSpPr>
            <a:spLocks noGrp="1"/>
          </p:cNvSpPr>
          <p:nvPr>
            <p:ph type="body" idx="1"/>
            <p:custDataLst>
              <p:tags r:id="rId4"/>
            </p:custDataLst>
          </p:nvPr>
        </p:nvSpPr>
        <p:spPr>
          <a:xfrm>
            <a:off x="502412" y="952508"/>
            <a:ext cx="8139178" cy="5388907"/>
          </a:xfrm>
          <a:prstGeom prst="rect">
            <a:avLst/>
          </a:prstGeom>
        </p:spPr>
        <p:txBody>
          <a:bodyPr vert="horz" lIns="101600" tIns="0" rIns="82550" bIns="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custDataLst>
              <p:tags r:id="rId5"/>
            </p:custDataLst>
          </p:nvPr>
        </p:nvSpPr>
        <p:spPr>
          <a:xfrm>
            <a:off x="659807" y="6349833"/>
            <a:ext cx="2025000" cy="316800"/>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1">
              <a:rPr lang="zh-CN" altLang="en-US" smtClean="0"/>
              <a:t>2022/5/7</a:t>
            </a:fld>
            <a:endParaRPr lang="zh-CN" altLang="en-US"/>
          </a:p>
        </p:txBody>
      </p:sp>
      <p:sp>
        <p:nvSpPr>
          <p:cNvPr id="5" name="页脚占位符 4"/>
          <p:cNvSpPr>
            <a:spLocks noGrp="1"/>
          </p:cNvSpPr>
          <p:nvPr>
            <p:ph type="ftr" sz="quarter" idx="3"/>
            <p:custDataLst>
              <p:tags r:id="rId6"/>
            </p:custDataLst>
          </p:nvPr>
        </p:nvSpPr>
        <p:spPr>
          <a:xfrm>
            <a:off x="3087000" y="6349833"/>
            <a:ext cx="2970000" cy="316800"/>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7"/>
            </p:custDataLst>
          </p:nvPr>
        </p:nvSpPr>
        <p:spPr>
          <a:xfrm>
            <a:off x="6457950" y="6349833"/>
            <a:ext cx="2025000" cy="316800"/>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t>‹#›</a:t>
            </a:fld>
            <a:endParaRPr lang="zh-CN" altLang="en-US" dirty="0"/>
          </a:p>
        </p:txBody>
      </p:sp>
      <p:sp>
        <p:nvSpPr>
          <p:cNvPr id="7" name="KSO_TEMPLATE" hidden="1"/>
          <p:cNvSpPr/>
          <p:nvPr userDrawn="1">
            <p:custDataLst>
              <p:tags r:id="rId8"/>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Tree>
    <p:extLst>
      <p:ext uri="{BB962C8B-B14F-4D97-AF65-F5344CB8AC3E}">
        <p14:creationId xmlns:p14="http://schemas.microsoft.com/office/powerpoint/2010/main" val="2496062616"/>
      </p:ext>
    </p:extLst>
  </p:cSld>
  <p:clrMap bg1="lt1" tx1="dk1" bg2="lt2" tx2="dk2" accent1="accent1" accent2="accent2" accent3="accent3" accent4="accent4" accent5="accent5" accent6="accent6" hlink="hlink" folHlink="folHlink"/>
  <p:sldLayoutIdLst>
    <p:sldLayoutId id="2147483686" r:id="rId1"/>
  </p:sldLayoutIdLst>
  <p:hf sldNum="0" hdr="0" ftr="0" dt="0"/>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charset="0"/>
          <a:ea typeface="微软雅黑"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charset="0"/>
        <a:buChar char="•"/>
        <a:defRPr sz="1600" u="none" strike="noStrike" kern="1200" cap="none" spc="150" normalizeH="0" baseline="0">
          <a:solidFill>
            <a:schemeClr val="tx1">
              <a:lumMod val="85000"/>
              <a:lumOff val="15000"/>
            </a:schemeClr>
          </a:solidFill>
          <a:uFillTx/>
          <a:latin typeface="Arial" charset="0"/>
          <a:ea typeface="微软雅黑" charset="-122"/>
          <a:cs typeface="+mn-cs"/>
        </a:defRPr>
      </a:lvl1pPr>
      <a:lvl2pPr marL="685800" indent="-228600" algn="l" defTabSz="914400" rtl="0" eaLnBrk="1" fontAlgn="auto" latinLnBrk="0" hangingPunct="1">
        <a:lnSpc>
          <a:spcPct val="130000"/>
        </a:lnSpc>
        <a:spcBef>
          <a:spcPts val="0"/>
        </a:spcBef>
        <a:spcAft>
          <a:spcPts val="1000"/>
        </a:spcAft>
        <a:buFont typeface="Arial" charset="0"/>
        <a:buChar char="•"/>
        <a:tabLst>
          <a:tab pos="1609725" algn="l"/>
        </a:tabLst>
        <a:defRPr sz="1600" u="none" strike="noStrike" kern="1200" cap="none" spc="150" normalizeH="0" baseline="0">
          <a:solidFill>
            <a:schemeClr val="tx1">
              <a:lumMod val="85000"/>
              <a:lumOff val="15000"/>
            </a:schemeClr>
          </a:solidFill>
          <a:uFillTx/>
          <a:latin typeface="Arial" charset="0"/>
          <a:ea typeface="微软雅黑" charset="-122"/>
          <a:cs typeface="+mn-cs"/>
        </a:defRPr>
      </a:lvl2pPr>
      <a:lvl3pPr marL="1143000" indent="-228600" algn="l" defTabSz="914400" rtl="0" eaLnBrk="1" fontAlgn="auto" latinLnBrk="0" hangingPunct="1">
        <a:lnSpc>
          <a:spcPct val="130000"/>
        </a:lnSpc>
        <a:spcBef>
          <a:spcPts val="0"/>
        </a:spcBef>
        <a:spcAft>
          <a:spcPts val="1000"/>
        </a:spcAft>
        <a:buFont typeface="Arial" charset="0"/>
        <a:buChar char="•"/>
        <a:defRPr sz="1600" u="none" strike="noStrike" kern="1200" cap="none" spc="150" normalizeH="0" baseline="0">
          <a:solidFill>
            <a:schemeClr val="tx1">
              <a:lumMod val="85000"/>
              <a:lumOff val="15000"/>
            </a:schemeClr>
          </a:solidFill>
          <a:uFillTx/>
          <a:latin typeface="Arial" charset="0"/>
          <a:ea typeface="微软雅黑" charset="-122"/>
          <a:cs typeface="+mn-cs"/>
        </a:defRPr>
      </a:lvl3pPr>
      <a:lvl4pPr marL="1600200" indent="-228600" algn="l" defTabSz="914400" rtl="0" eaLnBrk="1" fontAlgn="auto" latinLnBrk="0" hangingPunct="1">
        <a:lnSpc>
          <a:spcPct val="130000"/>
        </a:lnSpc>
        <a:spcBef>
          <a:spcPts val="0"/>
        </a:spcBef>
        <a:spcAft>
          <a:spcPts val="1000"/>
        </a:spcAft>
        <a:buFont typeface="Arial" charset="0"/>
        <a:buChar char="•"/>
        <a:defRPr sz="1600" u="none" strike="noStrike" kern="1200" cap="none" spc="150" normalizeH="0" baseline="0">
          <a:solidFill>
            <a:schemeClr val="tx1">
              <a:lumMod val="85000"/>
              <a:lumOff val="15000"/>
            </a:schemeClr>
          </a:solidFill>
          <a:uFillTx/>
          <a:latin typeface="Arial" charset="0"/>
          <a:ea typeface="微软雅黑" charset="-122"/>
          <a:cs typeface="+mn-cs"/>
        </a:defRPr>
      </a:lvl4pPr>
      <a:lvl5pPr marL="2057400" indent="-228600" algn="l" defTabSz="914400" rtl="0" eaLnBrk="1" fontAlgn="auto" latinLnBrk="0" hangingPunct="1">
        <a:lnSpc>
          <a:spcPct val="130000"/>
        </a:lnSpc>
        <a:spcBef>
          <a:spcPts val="0"/>
        </a:spcBef>
        <a:spcAft>
          <a:spcPts val="1000"/>
        </a:spcAft>
        <a:buFont typeface="Arial" charset="0"/>
        <a:buChar char="•"/>
        <a:defRPr sz="1600" u="none" strike="noStrike" kern="1200" cap="none" spc="150" normalizeH="0" baseline="0">
          <a:solidFill>
            <a:schemeClr val="tx1">
              <a:lumMod val="85000"/>
              <a:lumOff val="15000"/>
            </a:schemeClr>
          </a:solidFill>
          <a:uFillTx/>
          <a:latin typeface="Arial" charset="0"/>
          <a:ea typeface="微软雅黑" charset="-122"/>
          <a:cs typeface="+mn-cs"/>
        </a:defRPr>
      </a:lvl5pPr>
      <a:lvl6pPr marL="25146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3"/>
            </p:custDataLst>
          </p:nvPr>
        </p:nvSpPr>
        <p:spPr>
          <a:xfrm>
            <a:off x="502412" y="443230"/>
            <a:ext cx="8139178" cy="441964"/>
          </a:xfrm>
          <a:prstGeom prst="rect">
            <a:avLst/>
          </a:prstGeom>
        </p:spPr>
        <p:txBody>
          <a:bodyPr vert="horz" lIns="101600" tIns="38100" rIns="76200" bIns="38100" rtlCol="0" anchor="t" anchorCtr="0">
            <a:noAutofit/>
          </a:bodyPr>
          <a:lstStyle/>
          <a:p>
            <a:r>
              <a:rPr lang="zh-CN" altLang="en-US" dirty="0"/>
              <a:t>单击此处编辑母版标题样式</a:t>
            </a:r>
          </a:p>
        </p:txBody>
      </p:sp>
      <p:sp>
        <p:nvSpPr>
          <p:cNvPr id="3" name="文本占位符 2"/>
          <p:cNvSpPr>
            <a:spLocks noGrp="1"/>
          </p:cNvSpPr>
          <p:nvPr>
            <p:ph type="body" idx="1"/>
            <p:custDataLst>
              <p:tags r:id="rId4"/>
            </p:custDataLst>
          </p:nvPr>
        </p:nvSpPr>
        <p:spPr>
          <a:xfrm>
            <a:off x="502412" y="952508"/>
            <a:ext cx="8139178" cy="5388907"/>
          </a:xfrm>
          <a:prstGeom prst="rect">
            <a:avLst/>
          </a:prstGeom>
        </p:spPr>
        <p:txBody>
          <a:bodyPr vert="horz" lIns="101600" tIns="0" rIns="82550" bIns="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custDataLst>
              <p:tags r:id="rId5"/>
            </p:custDataLst>
          </p:nvPr>
        </p:nvSpPr>
        <p:spPr>
          <a:xfrm>
            <a:off x="659807" y="6349833"/>
            <a:ext cx="2025000" cy="316800"/>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1">
              <a:rPr lang="zh-CN" altLang="en-US" smtClean="0"/>
              <a:t>2022/5/7</a:t>
            </a:fld>
            <a:endParaRPr lang="zh-CN" altLang="en-US"/>
          </a:p>
        </p:txBody>
      </p:sp>
      <p:sp>
        <p:nvSpPr>
          <p:cNvPr id="5" name="页脚占位符 4"/>
          <p:cNvSpPr>
            <a:spLocks noGrp="1"/>
          </p:cNvSpPr>
          <p:nvPr>
            <p:ph type="ftr" sz="quarter" idx="3"/>
            <p:custDataLst>
              <p:tags r:id="rId6"/>
            </p:custDataLst>
          </p:nvPr>
        </p:nvSpPr>
        <p:spPr>
          <a:xfrm>
            <a:off x="3087000" y="6349833"/>
            <a:ext cx="2970000" cy="316800"/>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7"/>
            </p:custDataLst>
          </p:nvPr>
        </p:nvSpPr>
        <p:spPr>
          <a:xfrm>
            <a:off x="6457950" y="6349833"/>
            <a:ext cx="2025000" cy="316800"/>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t>‹#›</a:t>
            </a:fld>
            <a:endParaRPr lang="zh-CN" altLang="en-US" dirty="0"/>
          </a:p>
        </p:txBody>
      </p:sp>
      <p:sp>
        <p:nvSpPr>
          <p:cNvPr id="7" name="KSO_TEMPLATE" hidden="1"/>
          <p:cNvSpPr/>
          <p:nvPr userDrawn="1">
            <p:custDataLst>
              <p:tags r:id="rId8"/>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Tree>
    <p:extLst>
      <p:ext uri="{BB962C8B-B14F-4D97-AF65-F5344CB8AC3E}">
        <p14:creationId xmlns:p14="http://schemas.microsoft.com/office/powerpoint/2010/main" val="1395891911"/>
      </p:ext>
    </p:extLst>
  </p:cSld>
  <p:clrMap bg1="lt1" tx1="dk1" bg2="lt2" tx2="dk2" accent1="accent1" accent2="accent2" accent3="accent3" accent4="accent4" accent5="accent5" accent6="accent6" hlink="hlink" folHlink="folHlink"/>
  <p:sldLayoutIdLst>
    <p:sldLayoutId id="2147483688" r:id="rId1"/>
  </p:sldLayoutIdLst>
  <p:hf sldNum="0" hdr="0" ftr="0" dt="0"/>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charset="0"/>
          <a:ea typeface="微软雅黑"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charset="0"/>
        <a:buChar char="•"/>
        <a:defRPr sz="1600" u="none" strike="noStrike" kern="1200" cap="none" spc="150" normalizeH="0" baseline="0">
          <a:solidFill>
            <a:schemeClr val="tx1">
              <a:lumMod val="85000"/>
              <a:lumOff val="15000"/>
            </a:schemeClr>
          </a:solidFill>
          <a:uFillTx/>
          <a:latin typeface="Arial" charset="0"/>
          <a:ea typeface="微软雅黑" charset="-122"/>
          <a:cs typeface="+mn-cs"/>
        </a:defRPr>
      </a:lvl1pPr>
      <a:lvl2pPr marL="685800" indent="-228600" algn="l" defTabSz="914400" rtl="0" eaLnBrk="1" fontAlgn="auto" latinLnBrk="0" hangingPunct="1">
        <a:lnSpc>
          <a:spcPct val="130000"/>
        </a:lnSpc>
        <a:spcBef>
          <a:spcPts val="0"/>
        </a:spcBef>
        <a:spcAft>
          <a:spcPts val="1000"/>
        </a:spcAft>
        <a:buFont typeface="Arial" charset="0"/>
        <a:buChar char="•"/>
        <a:tabLst>
          <a:tab pos="1609725" algn="l"/>
        </a:tabLst>
        <a:defRPr sz="1600" u="none" strike="noStrike" kern="1200" cap="none" spc="150" normalizeH="0" baseline="0">
          <a:solidFill>
            <a:schemeClr val="tx1">
              <a:lumMod val="85000"/>
              <a:lumOff val="15000"/>
            </a:schemeClr>
          </a:solidFill>
          <a:uFillTx/>
          <a:latin typeface="Arial" charset="0"/>
          <a:ea typeface="微软雅黑" charset="-122"/>
          <a:cs typeface="+mn-cs"/>
        </a:defRPr>
      </a:lvl2pPr>
      <a:lvl3pPr marL="1143000" indent="-228600" algn="l" defTabSz="914400" rtl="0" eaLnBrk="1" fontAlgn="auto" latinLnBrk="0" hangingPunct="1">
        <a:lnSpc>
          <a:spcPct val="130000"/>
        </a:lnSpc>
        <a:spcBef>
          <a:spcPts val="0"/>
        </a:spcBef>
        <a:spcAft>
          <a:spcPts val="1000"/>
        </a:spcAft>
        <a:buFont typeface="Arial" charset="0"/>
        <a:buChar char="•"/>
        <a:defRPr sz="1600" u="none" strike="noStrike" kern="1200" cap="none" spc="150" normalizeH="0" baseline="0">
          <a:solidFill>
            <a:schemeClr val="tx1">
              <a:lumMod val="85000"/>
              <a:lumOff val="15000"/>
            </a:schemeClr>
          </a:solidFill>
          <a:uFillTx/>
          <a:latin typeface="Arial" charset="0"/>
          <a:ea typeface="微软雅黑" charset="-122"/>
          <a:cs typeface="+mn-cs"/>
        </a:defRPr>
      </a:lvl3pPr>
      <a:lvl4pPr marL="1600200" indent="-228600" algn="l" defTabSz="914400" rtl="0" eaLnBrk="1" fontAlgn="auto" latinLnBrk="0" hangingPunct="1">
        <a:lnSpc>
          <a:spcPct val="130000"/>
        </a:lnSpc>
        <a:spcBef>
          <a:spcPts val="0"/>
        </a:spcBef>
        <a:spcAft>
          <a:spcPts val="1000"/>
        </a:spcAft>
        <a:buFont typeface="Arial" charset="0"/>
        <a:buChar char="•"/>
        <a:defRPr sz="1600" u="none" strike="noStrike" kern="1200" cap="none" spc="150" normalizeH="0" baseline="0">
          <a:solidFill>
            <a:schemeClr val="tx1">
              <a:lumMod val="85000"/>
              <a:lumOff val="15000"/>
            </a:schemeClr>
          </a:solidFill>
          <a:uFillTx/>
          <a:latin typeface="Arial" charset="0"/>
          <a:ea typeface="微软雅黑" charset="-122"/>
          <a:cs typeface="+mn-cs"/>
        </a:defRPr>
      </a:lvl4pPr>
      <a:lvl5pPr marL="2057400" indent="-228600" algn="l" defTabSz="914400" rtl="0" eaLnBrk="1" fontAlgn="auto" latinLnBrk="0" hangingPunct="1">
        <a:lnSpc>
          <a:spcPct val="130000"/>
        </a:lnSpc>
        <a:spcBef>
          <a:spcPts val="0"/>
        </a:spcBef>
        <a:spcAft>
          <a:spcPts val="1000"/>
        </a:spcAft>
        <a:buFont typeface="Arial" charset="0"/>
        <a:buChar char="•"/>
        <a:defRPr sz="1600" u="none" strike="noStrike" kern="1200" cap="none" spc="150" normalizeH="0" baseline="0">
          <a:solidFill>
            <a:schemeClr val="tx1">
              <a:lumMod val="85000"/>
              <a:lumOff val="15000"/>
            </a:schemeClr>
          </a:solidFill>
          <a:uFillTx/>
          <a:latin typeface="Arial" charset="0"/>
          <a:ea typeface="微软雅黑" charset="-122"/>
          <a:cs typeface="+mn-cs"/>
        </a:defRPr>
      </a:lvl5pPr>
      <a:lvl6pPr marL="25146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3"/>
            </p:custDataLst>
          </p:nvPr>
        </p:nvSpPr>
        <p:spPr>
          <a:xfrm>
            <a:off x="502412" y="443230"/>
            <a:ext cx="8139178" cy="441964"/>
          </a:xfrm>
          <a:prstGeom prst="rect">
            <a:avLst/>
          </a:prstGeom>
        </p:spPr>
        <p:txBody>
          <a:bodyPr vert="horz" lIns="101600" tIns="38100" rIns="76200" bIns="38100" rtlCol="0" anchor="t" anchorCtr="0">
            <a:noAutofit/>
          </a:bodyPr>
          <a:lstStyle/>
          <a:p>
            <a:r>
              <a:rPr lang="zh-CN" altLang="en-US" dirty="0"/>
              <a:t>单击此处编辑母版标题样式</a:t>
            </a:r>
          </a:p>
        </p:txBody>
      </p:sp>
      <p:sp>
        <p:nvSpPr>
          <p:cNvPr id="3" name="文本占位符 2"/>
          <p:cNvSpPr>
            <a:spLocks noGrp="1"/>
          </p:cNvSpPr>
          <p:nvPr>
            <p:ph type="body" idx="1"/>
            <p:custDataLst>
              <p:tags r:id="rId4"/>
            </p:custDataLst>
          </p:nvPr>
        </p:nvSpPr>
        <p:spPr>
          <a:xfrm>
            <a:off x="502412" y="952508"/>
            <a:ext cx="8139178" cy="5388907"/>
          </a:xfrm>
          <a:prstGeom prst="rect">
            <a:avLst/>
          </a:prstGeom>
        </p:spPr>
        <p:txBody>
          <a:bodyPr vert="horz" lIns="101600" tIns="0" rIns="82550" bIns="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custDataLst>
              <p:tags r:id="rId5"/>
            </p:custDataLst>
          </p:nvPr>
        </p:nvSpPr>
        <p:spPr>
          <a:xfrm>
            <a:off x="659807" y="6349833"/>
            <a:ext cx="2025000" cy="316800"/>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1">
              <a:rPr lang="zh-CN" altLang="en-US" smtClean="0"/>
              <a:t>2022/5/7</a:t>
            </a:fld>
            <a:endParaRPr lang="zh-CN" altLang="en-US"/>
          </a:p>
        </p:txBody>
      </p:sp>
      <p:sp>
        <p:nvSpPr>
          <p:cNvPr id="5" name="页脚占位符 4"/>
          <p:cNvSpPr>
            <a:spLocks noGrp="1"/>
          </p:cNvSpPr>
          <p:nvPr>
            <p:ph type="ftr" sz="quarter" idx="3"/>
            <p:custDataLst>
              <p:tags r:id="rId6"/>
            </p:custDataLst>
          </p:nvPr>
        </p:nvSpPr>
        <p:spPr>
          <a:xfrm>
            <a:off x="3087000" y="6349833"/>
            <a:ext cx="2970000" cy="316800"/>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7"/>
            </p:custDataLst>
          </p:nvPr>
        </p:nvSpPr>
        <p:spPr>
          <a:xfrm>
            <a:off x="6457950" y="6349833"/>
            <a:ext cx="2025000" cy="316800"/>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t>‹#›</a:t>
            </a:fld>
            <a:endParaRPr lang="zh-CN" altLang="en-US" dirty="0"/>
          </a:p>
        </p:txBody>
      </p:sp>
      <p:sp>
        <p:nvSpPr>
          <p:cNvPr id="7" name="KSO_TEMPLATE" hidden="1"/>
          <p:cNvSpPr/>
          <p:nvPr userDrawn="1">
            <p:custDataLst>
              <p:tags r:id="rId8"/>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Tree>
    <p:extLst>
      <p:ext uri="{BB962C8B-B14F-4D97-AF65-F5344CB8AC3E}">
        <p14:creationId xmlns:p14="http://schemas.microsoft.com/office/powerpoint/2010/main" val="3540306434"/>
      </p:ext>
    </p:extLst>
  </p:cSld>
  <p:clrMap bg1="lt1" tx1="dk1" bg2="lt2" tx2="dk2" accent1="accent1" accent2="accent2" accent3="accent3" accent4="accent4" accent5="accent5" accent6="accent6" hlink="hlink" folHlink="folHlink"/>
  <p:sldLayoutIdLst>
    <p:sldLayoutId id="2147483690" r:id="rId1"/>
  </p:sldLayoutIdLst>
  <p:hf sldNum="0" hdr="0" ftr="0" dt="0"/>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charset="0"/>
          <a:ea typeface="微软雅黑"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charset="0"/>
        <a:buChar char="•"/>
        <a:defRPr sz="1600" u="none" strike="noStrike" kern="1200" cap="none" spc="150" normalizeH="0" baseline="0">
          <a:solidFill>
            <a:schemeClr val="tx1">
              <a:lumMod val="85000"/>
              <a:lumOff val="15000"/>
            </a:schemeClr>
          </a:solidFill>
          <a:uFillTx/>
          <a:latin typeface="Arial" charset="0"/>
          <a:ea typeface="微软雅黑" charset="-122"/>
          <a:cs typeface="+mn-cs"/>
        </a:defRPr>
      </a:lvl1pPr>
      <a:lvl2pPr marL="685800" indent="-228600" algn="l" defTabSz="914400" rtl="0" eaLnBrk="1" fontAlgn="auto" latinLnBrk="0" hangingPunct="1">
        <a:lnSpc>
          <a:spcPct val="130000"/>
        </a:lnSpc>
        <a:spcBef>
          <a:spcPts val="0"/>
        </a:spcBef>
        <a:spcAft>
          <a:spcPts val="1000"/>
        </a:spcAft>
        <a:buFont typeface="Arial" charset="0"/>
        <a:buChar char="•"/>
        <a:tabLst>
          <a:tab pos="1609725" algn="l"/>
        </a:tabLst>
        <a:defRPr sz="1600" u="none" strike="noStrike" kern="1200" cap="none" spc="150" normalizeH="0" baseline="0">
          <a:solidFill>
            <a:schemeClr val="tx1">
              <a:lumMod val="85000"/>
              <a:lumOff val="15000"/>
            </a:schemeClr>
          </a:solidFill>
          <a:uFillTx/>
          <a:latin typeface="Arial" charset="0"/>
          <a:ea typeface="微软雅黑" charset="-122"/>
          <a:cs typeface="+mn-cs"/>
        </a:defRPr>
      </a:lvl2pPr>
      <a:lvl3pPr marL="1143000" indent="-228600" algn="l" defTabSz="914400" rtl="0" eaLnBrk="1" fontAlgn="auto" latinLnBrk="0" hangingPunct="1">
        <a:lnSpc>
          <a:spcPct val="130000"/>
        </a:lnSpc>
        <a:spcBef>
          <a:spcPts val="0"/>
        </a:spcBef>
        <a:spcAft>
          <a:spcPts val="1000"/>
        </a:spcAft>
        <a:buFont typeface="Arial" charset="0"/>
        <a:buChar char="•"/>
        <a:defRPr sz="1600" u="none" strike="noStrike" kern="1200" cap="none" spc="150" normalizeH="0" baseline="0">
          <a:solidFill>
            <a:schemeClr val="tx1">
              <a:lumMod val="85000"/>
              <a:lumOff val="15000"/>
            </a:schemeClr>
          </a:solidFill>
          <a:uFillTx/>
          <a:latin typeface="Arial" charset="0"/>
          <a:ea typeface="微软雅黑" charset="-122"/>
          <a:cs typeface="+mn-cs"/>
        </a:defRPr>
      </a:lvl3pPr>
      <a:lvl4pPr marL="1600200" indent="-228600" algn="l" defTabSz="914400" rtl="0" eaLnBrk="1" fontAlgn="auto" latinLnBrk="0" hangingPunct="1">
        <a:lnSpc>
          <a:spcPct val="130000"/>
        </a:lnSpc>
        <a:spcBef>
          <a:spcPts val="0"/>
        </a:spcBef>
        <a:spcAft>
          <a:spcPts val="1000"/>
        </a:spcAft>
        <a:buFont typeface="Arial" charset="0"/>
        <a:buChar char="•"/>
        <a:defRPr sz="1600" u="none" strike="noStrike" kern="1200" cap="none" spc="150" normalizeH="0" baseline="0">
          <a:solidFill>
            <a:schemeClr val="tx1">
              <a:lumMod val="85000"/>
              <a:lumOff val="15000"/>
            </a:schemeClr>
          </a:solidFill>
          <a:uFillTx/>
          <a:latin typeface="Arial" charset="0"/>
          <a:ea typeface="微软雅黑" charset="-122"/>
          <a:cs typeface="+mn-cs"/>
        </a:defRPr>
      </a:lvl4pPr>
      <a:lvl5pPr marL="2057400" indent="-228600" algn="l" defTabSz="914400" rtl="0" eaLnBrk="1" fontAlgn="auto" latinLnBrk="0" hangingPunct="1">
        <a:lnSpc>
          <a:spcPct val="130000"/>
        </a:lnSpc>
        <a:spcBef>
          <a:spcPts val="0"/>
        </a:spcBef>
        <a:spcAft>
          <a:spcPts val="1000"/>
        </a:spcAft>
        <a:buFont typeface="Arial" charset="0"/>
        <a:buChar char="•"/>
        <a:defRPr sz="1600" u="none" strike="noStrike" kern="1200" cap="none" spc="150" normalizeH="0" baseline="0">
          <a:solidFill>
            <a:schemeClr val="tx1">
              <a:lumMod val="85000"/>
              <a:lumOff val="15000"/>
            </a:schemeClr>
          </a:solidFill>
          <a:uFillTx/>
          <a:latin typeface="Arial" charset="0"/>
          <a:ea typeface="微软雅黑" charset="-122"/>
          <a:cs typeface="+mn-cs"/>
        </a:defRPr>
      </a:lvl5pPr>
      <a:lvl6pPr marL="25146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3"/>
            </p:custDataLst>
          </p:nvPr>
        </p:nvSpPr>
        <p:spPr>
          <a:xfrm>
            <a:off x="502412" y="443230"/>
            <a:ext cx="8139178" cy="441964"/>
          </a:xfrm>
          <a:prstGeom prst="rect">
            <a:avLst/>
          </a:prstGeom>
        </p:spPr>
        <p:txBody>
          <a:bodyPr vert="horz" lIns="101600" tIns="38100" rIns="76200" bIns="38100" rtlCol="0" anchor="t" anchorCtr="0">
            <a:noAutofit/>
          </a:bodyPr>
          <a:lstStyle/>
          <a:p>
            <a:r>
              <a:rPr lang="zh-CN" altLang="en-US" dirty="0"/>
              <a:t>单击此处编辑母版标题样式</a:t>
            </a:r>
          </a:p>
        </p:txBody>
      </p:sp>
      <p:sp>
        <p:nvSpPr>
          <p:cNvPr id="3" name="文本占位符 2"/>
          <p:cNvSpPr>
            <a:spLocks noGrp="1"/>
          </p:cNvSpPr>
          <p:nvPr>
            <p:ph type="body" idx="1"/>
            <p:custDataLst>
              <p:tags r:id="rId4"/>
            </p:custDataLst>
          </p:nvPr>
        </p:nvSpPr>
        <p:spPr>
          <a:xfrm>
            <a:off x="502412" y="952508"/>
            <a:ext cx="8139178" cy="5388907"/>
          </a:xfrm>
          <a:prstGeom prst="rect">
            <a:avLst/>
          </a:prstGeom>
        </p:spPr>
        <p:txBody>
          <a:bodyPr vert="horz" lIns="101600" tIns="0" rIns="82550" bIns="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custDataLst>
              <p:tags r:id="rId5"/>
            </p:custDataLst>
          </p:nvPr>
        </p:nvSpPr>
        <p:spPr>
          <a:xfrm>
            <a:off x="659807" y="6349833"/>
            <a:ext cx="2025000" cy="316800"/>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1">
              <a:rPr lang="zh-CN" altLang="en-US" smtClean="0"/>
              <a:t>2022/5/7</a:t>
            </a:fld>
            <a:endParaRPr lang="zh-CN" altLang="en-US"/>
          </a:p>
        </p:txBody>
      </p:sp>
      <p:sp>
        <p:nvSpPr>
          <p:cNvPr id="5" name="页脚占位符 4"/>
          <p:cNvSpPr>
            <a:spLocks noGrp="1"/>
          </p:cNvSpPr>
          <p:nvPr>
            <p:ph type="ftr" sz="quarter" idx="3"/>
            <p:custDataLst>
              <p:tags r:id="rId6"/>
            </p:custDataLst>
          </p:nvPr>
        </p:nvSpPr>
        <p:spPr>
          <a:xfrm>
            <a:off x="3087000" y="6349833"/>
            <a:ext cx="2970000" cy="316800"/>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7"/>
            </p:custDataLst>
          </p:nvPr>
        </p:nvSpPr>
        <p:spPr>
          <a:xfrm>
            <a:off x="6457950" y="6349833"/>
            <a:ext cx="2025000" cy="316800"/>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t>‹#›</a:t>
            </a:fld>
            <a:endParaRPr lang="zh-CN" altLang="en-US" dirty="0"/>
          </a:p>
        </p:txBody>
      </p:sp>
      <p:sp>
        <p:nvSpPr>
          <p:cNvPr id="7" name="KSO_TEMPLATE" hidden="1"/>
          <p:cNvSpPr/>
          <p:nvPr userDrawn="1">
            <p:custDataLst>
              <p:tags r:id="rId8"/>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Tree>
    <p:extLst>
      <p:ext uri="{BB962C8B-B14F-4D97-AF65-F5344CB8AC3E}">
        <p14:creationId xmlns:p14="http://schemas.microsoft.com/office/powerpoint/2010/main" val="1519059793"/>
      </p:ext>
    </p:extLst>
  </p:cSld>
  <p:clrMap bg1="lt1" tx1="dk1" bg2="lt2" tx2="dk2" accent1="accent1" accent2="accent2" accent3="accent3" accent4="accent4" accent5="accent5" accent6="accent6" hlink="hlink" folHlink="folHlink"/>
  <p:sldLayoutIdLst>
    <p:sldLayoutId id="2147483692" r:id="rId1"/>
  </p:sldLayoutIdLst>
  <p:hf sldNum="0" hdr="0" ftr="0" dt="0"/>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charset="0"/>
          <a:ea typeface="微软雅黑"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charset="0"/>
        <a:buChar char="•"/>
        <a:defRPr sz="1600" u="none" strike="noStrike" kern="1200" cap="none" spc="150" normalizeH="0" baseline="0">
          <a:solidFill>
            <a:schemeClr val="tx1">
              <a:lumMod val="85000"/>
              <a:lumOff val="15000"/>
            </a:schemeClr>
          </a:solidFill>
          <a:uFillTx/>
          <a:latin typeface="Arial" charset="0"/>
          <a:ea typeface="微软雅黑" charset="-122"/>
          <a:cs typeface="+mn-cs"/>
        </a:defRPr>
      </a:lvl1pPr>
      <a:lvl2pPr marL="685800" indent="-228600" algn="l" defTabSz="914400" rtl="0" eaLnBrk="1" fontAlgn="auto" latinLnBrk="0" hangingPunct="1">
        <a:lnSpc>
          <a:spcPct val="130000"/>
        </a:lnSpc>
        <a:spcBef>
          <a:spcPts val="0"/>
        </a:spcBef>
        <a:spcAft>
          <a:spcPts val="1000"/>
        </a:spcAft>
        <a:buFont typeface="Arial" charset="0"/>
        <a:buChar char="•"/>
        <a:tabLst>
          <a:tab pos="1609725" algn="l"/>
        </a:tabLst>
        <a:defRPr sz="1600" u="none" strike="noStrike" kern="1200" cap="none" spc="150" normalizeH="0" baseline="0">
          <a:solidFill>
            <a:schemeClr val="tx1">
              <a:lumMod val="85000"/>
              <a:lumOff val="15000"/>
            </a:schemeClr>
          </a:solidFill>
          <a:uFillTx/>
          <a:latin typeface="Arial" charset="0"/>
          <a:ea typeface="微软雅黑" charset="-122"/>
          <a:cs typeface="+mn-cs"/>
        </a:defRPr>
      </a:lvl2pPr>
      <a:lvl3pPr marL="1143000" indent="-228600" algn="l" defTabSz="914400" rtl="0" eaLnBrk="1" fontAlgn="auto" latinLnBrk="0" hangingPunct="1">
        <a:lnSpc>
          <a:spcPct val="130000"/>
        </a:lnSpc>
        <a:spcBef>
          <a:spcPts val="0"/>
        </a:spcBef>
        <a:spcAft>
          <a:spcPts val="1000"/>
        </a:spcAft>
        <a:buFont typeface="Arial" charset="0"/>
        <a:buChar char="•"/>
        <a:defRPr sz="1600" u="none" strike="noStrike" kern="1200" cap="none" spc="150" normalizeH="0" baseline="0">
          <a:solidFill>
            <a:schemeClr val="tx1">
              <a:lumMod val="85000"/>
              <a:lumOff val="15000"/>
            </a:schemeClr>
          </a:solidFill>
          <a:uFillTx/>
          <a:latin typeface="Arial" charset="0"/>
          <a:ea typeface="微软雅黑" charset="-122"/>
          <a:cs typeface="+mn-cs"/>
        </a:defRPr>
      </a:lvl3pPr>
      <a:lvl4pPr marL="1600200" indent="-228600" algn="l" defTabSz="914400" rtl="0" eaLnBrk="1" fontAlgn="auto" latinLnBrk="0" hangingPunct="1">
        <a:lnSpc>
          <a:spcPct val="130000"/>
        </a:lnSpc>
        <a:spcBef>
          <a:spcPts val="0"/>
        </a:spcBef>
        <a:spcAft>
          <a:spcPts val="1000"/>
        </a:spcAft>
        <a:buFont typeface="Arial" charset="0"/>
        <a:buChar char="•"/>
        <a:defRPr sz="1600" u="none" strike="noStrike" kern="1200" cap="none" spc="150" normalizeH="0" baseline="0">
          <a:solidFill>
            <a:schemeClr val="tx1">
              <a:lumMod val="85000"/>
              <a:lumOff val="15000"/>
            </a:schemeClr>
          </a:solidFill>
          <a:uFillTx/>
          <a:latin typeface="Arial" charset="0"/>
          <a:ea typeface="微软雅黑" charset="-122"/>
          <a:cs typeface="+mn-cs"/>
        </a:defRPr>
      </a:lvl4pPr>
      <a:lvl5pPr marL="2057400" indent="-228600" algn="l" defTabSz="914400" rtl="0" eaLnBrk="1" fontAlgn="auto" latinLnBrk="0" hangingPunct="1">
        <a:lnSpc>
          <a:spcPct val="130000"/>
        </a:lnSpc>
        <a:spcBef>
          <a:spcPts val="0"/>
        </a:spcBef>
        <a:spcAft>
          <a:spcPts val="1000"/>
        </a:spcAft>
        <a:buFont typeface="Arial" charset="0"/>
        <a:buChar char="•"/>
        <a:defRPr sz="1600" u="none" strike="noStrike" kern="1200" cap="none" spc="150" normalizeH="0" baseline="0">
          <a:solidFill>
            <a:schemeClr val="tx1">
              <a:lumMod val="85000"/>
              <a:lumOff val="15000"/>
            </a:schemeClr>
          </a:solidFill>
          <a:uFillTx/>
          <a:latin typeface="Arial" charset="0"/>
          <a:ea typeface="微软雅黑" charset="-122"/>
          <a:cs typeface="+mn-cs"/>
        </a:defRPr>
      </a:lvl5pPr>
      <a:lvl6pPr marL="25146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3"/>
            </p:custDataLst>
          </p:nvPr>
        </p:nvSpPr>
        <p:spPr>
          <a:xfrm>
            <a:off x="502412" y="443230"/>
            <a:ext cx="8139178" cy="441964"/>
          </a:xfrm>
          <a:prstGeom prst="rect">
            <a:avLst/>
          </a:prstGeom>
        </p:spPr>
        <p:txBody>
          <a:bodyPr vert="horz" lIns="101600" tIns="38100" rIns="76200" bIns="38100" rtlCol="0" anchor="t" anchorCtr="0">
            <a:noAutofit/>
          </a:bodyPr>
          <a:lstStyle/>
          <a:p>
            <a:r>
              <a:rPr lang="zh-CN" altLang="en-US" dirty="0"/>
              <a:t>单击此处编辑母版标题样式</a:t>
            </a:r>
          </a:p>
        </p:txBody>
      </p:sp>
      <p:sp>
        <p:nvSpPr>
          <p:cNvPr id="3" name="文本占位符 2"/>
          <p:cNvSpPr>
            <a:spLocks noGrp="1"/>
          </p:cNvSpPr>
          <p:nvPr>
            <p:ph type="body" idx="1"/>
            <p:custDataLst>
              <p:tags r:id="rId4"/>
            </p:custDataLst>
          </p:nvPr>
        </p:nvSpPr>
        <p:spPr>
          <a:xfrm>
            <a:off x="502412" y="952508"/>
            <a:ext cx="8139178" cy="5388907"/>
          </a:xfrm>
          <a:prstGeom prst="rect">
            <a:avLst/>
          </a:prstGeom>
        </p:spPr>
        <p:txBody>
          <a:bodyPr vert="horz" lIns="101600" tIns="0" rIns="82550" bIns="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custDataLst>
              <p:tags r:id="rId5"/>
            </p:custDataLst>
          </p:nvPr>
        </p:nvSpPr>
        <p:spPr>
          <a:xfrm>
            <a:off x="659807" y="6349833"/>
            <a:ext cx="2025000" cy="316800"/>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1">
              <a:rPr lang="zh-CN" altLang="en-US" smtClean="0"/>
              <a:t>2022/5/7</a:t>
            </a:fld>
            <a:endParaRPr lang="zh-CN" altLang="en-US"/>
          </a:p>
        </p:txBody>
      </p:sp>
      <p:sp>
        <p:nvSpPr>
          <p:cNvPr id="5" name="页脚占位符 4"/>
          <p:cNvSpPr>
            <a:spLocks noGrp="1"/>
          </p:cNvSpPr>
          <p:nvPr>
            <p:ph type="ftr" sz="quarter" idx="3"/>
            <p:custDataLst>
              <p:tags r:id="rId6"/>
            </p:custDataLst>
          </p:nvPr>
        </p:nvSpPr>
        <p:spPr>
          <a:xfrm>
            <a:off x="3087000" y="6349833"/>
            <a:ext cx="2970000" cy="316800"/>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7"/>
            </p:custDataLst>
          </p:nvPr>
        </p:nvSpPr>
        <p:spPr>
          <a:xfrm>
            <a:off x="6457950" y="6349833"/>
            <a:ext cx="2025000" cy="316800"/>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t>‹#›</a:t>
            </a:fld>
            <a:endParaRPr lang="zh-CN" altLang="en-US" dirty="0"/>
          </a:p>
        </p:txBody>
      </p:sp>
      <p:sp>
        <p:nvSpPr>
          <p:cNvPr id="7" name="KSO_TEMPLATE" hidden="1"/>
          <p:cNvSpPr/>
          <p:nvPr userDrawn="1">
            <p:custDataLst>
              <p:tags r:id="rId8"/>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Tree>
    <p:extLst>
      <p:ext uri="{BB962C8B-B14F-4D97-AF65-F5344CB8AC3E}">
        <p14:creationId xmlns:p14="http://schemas.microsoft.com/office/powerpoint/2010/main" val="503068578"/>
      </p:ext>
    </p:extLst>
  </p:cSld>
  <p:clrMap bg1="lt1" tx1="dk1" bg2="lt2" tx2="dk2" accent1="accent1" accent2="accent2" accent3="accent3" accent4="accent4" accent5="accent5" accent6="accent6" hlink="hlink" folHlink="folHlink"/>
  <p:sldLayoutIdLst>
    <p:sldLayoutId id="2147483694" r:id="rId1"/>
  </p:sldLayoutIdLst>
  <p:hf sldNum="0" hdr="0" ftr="0" dt="0"/>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charset="0"/>
          <a:ea typeface="微软雅黑"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charset="0"/>
        <a:buChar char="•"/>
        <a:defRPr sz="1600" u="none" strike="noStrike" kern="1200" cap="none" spc="150" normalizeH="0" baseline="0">
          <a:solidFill>
            <a:schemeClr val="tx1">
              <a:lumMod val="85000"/>
              <a:lumOff val="15000"/>
            </a:schemeClr>
          </a:solidFill>
          <a:uFillTx/>
          <a:latin typeface="Arial" charset="0"/>
          <a:ea typeface="微软雅黑" charset="-122"/>
          <a:cs typeface="+mn-cs"/>
        </a:defRPr>
      </a:lvl1pPr>
      <a:lvl2pPr marL="685800" indent="-228600" algn="l" defTabSz="914400" rtl="0" eaLnBrk="1" fontAlgn="auto" latinLnBrk="0" hangingPunct="1">
        <a:lnSpc>
          <a:spcPct val="130000"/>
        </a:lnSpc>
        <a:spcBef>
          <a:spcPts val="0"/>
        </a:spcBef>
        <a:spcAft>
          <a:spcPts val="1000"/>
        </a:spcAft>
        <a:buFont typeface="Arial" charset="0"/>
        <a:buChar char="•"/>
        <a:tabLst>
          <a:tab pos="1609725" algn="l"/>
        </a:tabLst>
        <a:defRPr sz="1600" u="none" strike="noStrike" kern="1200" cap="none" spc="150" normalizeH="0" baseline="0">
          <a:solidFill>
            <a:schemeClr val="tx1">
              <a:lumMod val="85000"/>
              <a:lumOff val="15000"/>
            </a:schemeClr>
          </a:solidFill>
          <a:uFillTx/>
          <a:latin typeface="Arial" charset="0"/>
          <a:ea typeface="微软雅黑" charset="-122"/>
          <a:cs typeface="+mn-cs"/>
        </a:defRPr>
      </a:lvl2pPr>
      <a:lvl3pPr marL="1143000" indent="-228600" algn="l" defTabSz="914400" rtl="0" eaLnBrk="1" fontAlgn="auto" latinLnBrk="0" hangingPunct="1">
        <a:lnSpc>
          <a:spcPct val="130000"/>
        </a:lnSpc>
        <a:spcBef>
          <a:spcPts val="0"/>
        </a:spcBef>
        <a:spcAft>
          <a:spcPts val="1000"/>
        </a:spcAft>
        <a:buFont typeface="Arial" charset="0"/>
        <a:buChar char="•"/>
        <a:defRPr sz="1600" u="none" strike="noStrike" kern="1200" cap="none" spc="150" normalizeH="0" baseline="0">
          <a:solidFill>
            <a:schemeClr val="tx1">
              <a:lumMod val="85000"/>
              <a:lumOff val="15000"/>
            </a:schemeClr>
          </a:solidFill>
          <a:uFillTx/>
          <a:latin typeface="Arial" charset="0"/>
          <a:ea typeface="微软雅黑" charset="-122"/>
          <a:cs typeface="+mn-cs"/>
        </a:defRPr>
      </a:lvl3pPr>
      <a:lvl4pPr marL="1600200" indent="-228600" algn="l" defTabSz="914400" rtl="0" eaLnBrk="1" fontAlgn="auto" latinLnBrk="0" hangingPunct="1">
        <a:lnSpc>
          <a:spcPct val="130000"/>
        </a:lnSpc>
        <a:spcBef>
          <a:spcPts val="0"/>
        </a:spcBef>
        <a:spcAft>
          <a:spcPts val="1000"/>
        </a:spcAft>
        <a:buFont typeface="Arial" charset="0"/>
        <a:buChar char="•"/>
        <a:defRPr sz="1600" u="none" strike="noStrike" kern="1200" cap="none" spc="150" normalizeH="0" baseline="0">
          <a:solidFill>
            <a:schemeClr val="tx1">
              <a:lumMod val="85000"/>
              <a:lumOff val="15000"/>
            </a:schemeClr>
          </a:solidFill>
          <a:uFillTx/>
          <a:latin typeface="Arial" charset="0"/>
          <a:ea typeface="微软雅黑" charset="-122"/>
          <a:cs typeface="+mn-cs"/>
        </a:defRPr>
      </a:lvl4pPr>
      <a:lvl5pPr marL="2057400" indent="-228600" algn="l" defTabSz="914400" rtl="0" eaLnBrk="1" fontAlgn="auto" latinLnBrk="0" hangingPunct="1">
        <a:lnSpc>
          <a:spcPct val="130000"/>
        </a:lnSpc>
        <a:spcBef>
          <a:spcPts val="0"/>
        </a:spcBef>
        <a:spcAft>
          <a:spcPts val="1000"/>
        </a:spcAft>
        <a:buFont typeface="Arial" charset="0"/>
        <a:buChar char="•"/>
        <a:defRPr sz="1600" u="none" strike="noStrike" kern="1200" cap="none" spc="150" normalizeH="0" baseline="0">
          <a:solidFill>
            <a:schemeClr val="tx1">
              <a:lumMod val="85000"/>
              <a:lumOff val="15000"/>
            </a:schemeClr>
          </a:solidFill>
          <a:uFillTx/>
          <a:latin typeface="Arial" charset="0"/>
          <a:ea typeface="微软雅黑" charset="-122"/>
          <a:cs typeface="+mn-cs"/>
        </a:defRPr>
      </a:lvl5pPr>
      <a:lvl6pPr marL="25146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3"/>
            </p:custDataLst>
          </p:nvPr>
        </p:nvSpPr>
        <p:spPr>
          <a:xfrm>
            <a:off x="502412" y="443230"/>
            <a:ext cx="8139178" cy="441964"/>
          </a:xfrm>
          <a:prstGeom prst="rect">
            <a:avLst/>
          </a:prstGeom>
        </p:spPr>
        <p:txBody>
          <a:bodyPr vert="horz" lIns="101600" tIns="38100" rIns="76200" bIns="38100" rtlCol="0" anchor="t" anchorCtr="0">
            <a:noAutofit/>
          </a:bodyPr>
          <a:lstStyle/>
          <a:p>
            <a:r>
              <a:rPr lang="zh-CN" altLang="en-US" dirty="0"/>
              <a:t>单击此处编辑母版标题样式</a:t>
            </a:r>
          </a:p>
        </p:txBody>
      </p:sp>
      <p:sp>
        <p:nvSpPr>
          <p:cNvPr id="3" name="文本占位符 2"/>
          <p:cNvSpPr>
            <a:spLocks noGrp="1"/>
          </p:cNvSpPr>
          <p:nvPr>
            <p:ph type="body" idx="1"/>
            <p:custDataLst>
              <p:tags r:id="rId4"/>
            </p:custDataLst>
          </p:nvPr>
        </p:nvSpPr>
        <p:spPr>
          <a:xfrm>
            <a:off x="502412" y="952508"/>
            <a:ext cx="8139178" cy="5388907"/>
          </a:xfrm>
          <a:prstGeom prst="rect">
            <a:avLst/>
          </a:prstGeom>
        </p:spPr>
        <p:txBody>
          <a:bodyPr vert="horz" lIns="101600" tIns="0" rIns="82550" bIns="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custDataLst>
              <p:tags r:id="rId5"/>
            </p:custDataLst>
          </p:nvPr>
        </p:nvSpPr>
        <p:spPr>
          <a:xfrm>
            <a:off x="659807" y="6349833"/>
            <a:ext cx="2025000" cy="316800"/>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1">
              <a:rPr lang="zh-CN" altLang="en-US" smtClean="0"/>
              <a:t>2022/5/7</a:t>
            </a:fld>
            <a:endParaRPr lang="zh-CN" altLang="en-US"/>
          </a:p>
        </p:txBody>
      </p:sp>
      <p:sp>
        <p:nvSpPr>
          <p:cNvPr id="5" name="页脚占位符 4"/>
          <p:cNvSpPr>
            <a:spLocks noGrp="1"/>
          </p:cNvSpPr>
          <p:nvPr>
            <p:ph type="ftr" sz="quarter" idx="3"/>
            <p:custDataLst>
              <p:tags r:id="rId6"/>
            </p:custDataLst>
          </p:nvPr>
        </p:nvSpPr>
        <p:spPr>
          <a:xfrm>
            <a:off x="3087000" y="6349833"/>
            <a:ext cx="2970000" cy="316800"/>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7"/>
            </p:custDataLst>
          </p:nvPr>
        </p:nvSpPr>
        <p:spPr>
          <a:xfrm>
            <a:off x="6457950" y="6349833"/>
            <a:ext cx="2025000" cy="316800"/>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t>‹#›</a:t>
            </a:fld>
            <a:endParaRPr lang="zh-CN" altLang="en-US" dirty="0"/>
          </a:p>
        </p:txBody>
      </p:sp>
      <p:sp>
        <p:nvSpPr>
          <p:cNvPr id="7" name="KSO_TEMPLATE" hidden="1"/>
          <p:cNvSpPr/>
          <p:nvPr userDrawn="1">
            <p:custDataLst>
              <p:tags r:id="rId8"/>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Tree>
    <p:extLst>
      <p:ext uri="{BB962C8B-B14F-4D97-AF65-F5344CB8AC3E}">
        <p14:creationId xmlns:p14="http://schemas.microsoft.com/office/powerpoint/2010/main" val="1070761856"/>
      </p:ext>
    </p:extLst>
  </p:cSld>
  <p:clrMap bg1="lt1" tx1="dk1" bg2="lt2" tx2="dk2" accent1="accent1" accent2="accent2" accent3="accent3" accent4="accent4" accent5="accent5" accent6="accent6" hlink="hlink" folHlink="folHlink"/>
  <p:sldLayoutIdLst>
    <p:sldLayoutId id="2147483696" r:id="rId1"/>
  </p:sldLayoutIdLst>
  <p:hf sldNum="0" hdr="0" ftr="0" dt="0"/>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charset="0"/>
          <a:ea typeface="微软雅黑"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charset="0"/>
        <a:buChar char="•"/>
        <a:defRPr sz="1600" u="none" strike="noStrike" kern="1200" cap="none" spc="150" normalizeH="0" baseline="0">
          <a:solidFill>
            <a:schemeClr val="tx1">
              <a:lumMod val="85000"/>
              <a:lumOff val="15000"/>
            </a:schemeClr>
          </a:solidFill>
          <a:uFillTx/>
          <a:latin typeface="Arial" charset="0"/>
          <a:ea typeface="微软雅黑" charset="-122"/>
          <a:cs typeface="+mn-cs"/>
        </a:defRPr>
      </a:lvl1pPr>
      <a:lvl2pPr marL="685800" indent="-228600" algn="l" defTabSz="914400" rtl="0" eaLnBrk="1" fontAlgn="auto" latinLnBrk="0" hangingPunct="1">
        <a:lnSpc>
          <a:spcPct val="130000"/>
        </a:lnSpc>
        <a:spcBef>
          <a:spcPts val="0"/>
        </a:spcBef>
        <a:spcAft>
          <a:spcPts val="1000"/>
        </a:spcAft>
        <a:buFont typeface="Arial" charset="0"/>
        <a:buChar char="•"/>
        <a:tabLst>
          <a:tab pos="1609725" algn="l"/>
        </a:tabLst>
        <a:defRPr sz="1600" u="none" strike="noStrike" kern="1200" cap="none" spc="150" normalizeH="0" baseline="0">
          <a:solidFill>
            <a:schemeClr val="tx1">
              <a:lumMod val="85000"/>
              <a:lumOff val="15000"/>
            </a:schemeClr>
          </a:solidFill>
          <a:uFillTx/>
          <a:latin typeface="Arial" charset="0"/>
          <a:ea typeface="微软雅黑" charset="-122"/>
          <a:cs typeface="+mn-cs"/>
        </a:defRPr>
      </a:lvl2pPr>
      <a:lvl3pPr marL="1143000" indent="-228600" algn="l" defTabSz="914400" rtl="0" eaLnBrk="1" fontAlgn="auto" latinLnBrk="0" hangingPunct="1">
        <a:lnSpc>
          <a:spcPct val="130000"/>
        </a:lnSpc>
        <a:spcBef>
          <a:spcPts val="0"/>
        </a:spcBef>
        <a:spcAft>
          <a:spcPts val="1000"/>
        </a:spcAft>
        <a:buFont typeface="Arial" charset="0"/>
        <a:buChar char="•"/>
        <a:defRPr sz="1600" u="none" strike="noStrike" kern="1200" cap="none" spc="150" normalizeH="0" baseline="0">
          <a:solidFill>
            <a:schemeClr val="tx1">
              <a:lumMod val="85000"/>
              <a:lumOff val="15000"/>
            </a:schemeClr>
          </a:solidFill>
          <a:uFillTx/>
          <a:latin typeface="Arial" charset="0"/>
          <a:ea typeface="微软雅黑" charset="-122"/>
          <a:cs typeface="+mn-cs"/>
        </a:defRPr>
      </a:lvl3pPr>
      <a:lvl4pPr marL="1600200" indent="-228600" algn="l" defTabSz="914400" rtl="0" eaLnBrk="1" fontAlgn="auto" latinLnBrk="0" hangingPunct="1">
        <a:lnSpc>
          <a:spcPct val="130000"/>
        </a:lnSpc>
        <a:spcBef>
          <a:spcPts val="0"/>
        </a:spcBef>
        <a:spcAft>
          <a:spcPts val="1000"/>
        </a:spcAft>
        <a:buFont typeface="Arial" charset="0"/>
        <a:buChar char="•"/>
        <a:defRPr sz="1600" u="none" strike="noStrike" kern="1200" cap="none" spc="150" normalizeH="0" baseline="0">
          <a:solidFill>
            <a:schemeClr val="tx1">
              <a:lumMod val="85000"/>
              <a:lumOff val="15000"/>
            </a:schemeClr>
          </a:solidFill>
          <a:uFillTx/>
          <a:latin typeface="Arial" charset="0"/>
          <a:ea typeface="微软雅黑" charset="-122"/>
          <a:cs typeface="+mn-cs"/>
        </a:defRPr>
      </a:lvl4pPr>
      <a:lvl5pPr marL="2057400" indent="-228600" algn="l" defTabSz="914400" rtl="0" eaLnBrk="1" fontAlgn="auto" latinLnBrk="0" hangingPunct="1">
        <a:lnSpc>
          <a:spcPct val="130000"/>
        </a:lnSpc>
        <a:spcBef>
          <a:spcPts val="0"/>
        </a:spcBef>
        <a:spcAft>
          <a:spcPts val="1000"/>
        </a:spcAft>
        <a:buFont typeface="Arial" charset="0"/>
        <a:buChar char="•"/>
        <a:defRPr sz="1600" u="none" strike="noStrike" kern="1200" cap="none" spc="150" normalizeH="0" baseline="0">
          <a:solidFill>
            <a:schemeClr val="tx1">
              <a:lumMod val="85000"/>
              <a:lumOff val="15000"/>
            </a:schemeClr>
          </a:solidFill>
          <a:uFillTx/>
          <a:latin typeface="Arial" charset="0"/>
          <a:ea typeface="微软雅黑" charset="-122"/>
          <a:cs typeface="+mn-cs"/>
        </a:defRPr>
      </a:lvl5pPr>
      <a:lvl6pPr marL="25146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82F288E0-7875-42C4-84C8-98DBBD3BF4D2}" type="datetimeFigureOut">
              <a:rPr lang="zh-CN" altLang="en-US" smtClean="0"/>
              <a:t>2022/5/7</a:t>
            </a:fld>
            <a:endParaRPr lang="zh-CN" altLang="en-US"/>
          </a:p>
        </p:txBody>
      </p:sp>
      <p:sp>
        <p:nvSpPr>
          <p:cNvPr id="5" name="页脚占位符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7D9BB5D0-35E4-459D-AEF3-FE4D7C45CC19}" type="slidenum">
              <a:rPr lang="zh-CN" altLang="en-US" smtClean="0"/>
              <a:t>‹#›</a:t>
            </a:fld>
            <a:endParaRPr lang="zh-CN" altLang="en-US"/>
          </a:p>
        </p:txBody>
      </p:sp>
    </p:spTree>
    <p:extLst>
      <p:ext uri="{BB962C8B-B14F-4D97-AF65-F5344CB8AC3E}">
        <p14:creationId xmlns:p14="http://schemas.microsoft.com/office/powerpoint/2010/main" val="3554014670"/>
      </p:ext>
    </p:extLst>
  </p:cSld>
  <p:clrMap bg1="lt1" tx1="dk1" bg2="lt2" tx2="dk2" accent1="accent1" accent2="accent2" accent3="accent3" accent4="accent4" accent5="accent5" accent6="accent6" hlink="hlink" folHlink="folHlink"/>
  <p:sldLayoutIdLst>
    <p:sldLayoutId id="2147483662" r:id="rId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3"/>
            </p:custDataLst>
          </p:nvPr>
        </p:nvSpPr>
        <p:spPr>
          <a:xfrm>
            <a:off x="502412" y="443230"/>
            <a:ext cx="8139178" cy="441964"/>
          </a:xfrm>
          <a:prstGeom prst="rect">
            <a:avLst/>
          </a:prstGeom>
        </p:spPr>
        <p:txBody>
          <a:bodyPr vert="horz" lIns="101600" tIns="38100" rIns="76200" bIns="38100" rtlCol="0" anchor="t" anchorCtr="0">
            <a:noAutofit/>
          </a:bodyPr>
          <a:lstStyle/>
          <a:p>
            <a:r>
              <a:rPr lang="zh-CN" altLang="en-US" dirty="0"/>
              <a:t>单击此处编辑母版标题样式</a:t>
            </a:r>
          </a:p>
        </p:txBody>
      </p:sp>
      <p:sp>
        <p:nvSpPr>
          <p:cNvPr id="3" name="文本占位符 2"/>
          <p:cNvSpPr>
            <a:spLocks noGrp="1"/>
          </p:cNvSpPr>
          <p:nvPr>
            <p:ph type="body" idx="1"/>
            <p:custDataLst>
              <p:tags r:id="rId4"/>
            </p:custDataLst>
          </p:nvPr>
        </p:nvSpPr>
        <p:spPr>
          <a:xfrm>
            <a:off x="502412" y="952508"/>
            <a:ext cx="8139178" cy="5388907"/>
          </a:xfrm>
          <a:prstGeom prst="rect">
            <a:avLst/>
          </a:prstGeom>
        </p:spPr>
        <p:txBody>
          <a:bodyPr vert="horz" lIns="101600" tIns="0" rIns="82550" bIns="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custDataLst>
              <p:tags r:id="rId5"/>
            </p:custDataLst>
          </p:nvPr>
        </p:nvSpPr>
        <p:spPr>
          <a:xfrm>
            <a:off x="659807" y="6349833"/>
            <a:ext cx="2025000" cy="316800"/>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1">
              <a:rPr lang="zh-CN" altLang="en-US" smtClean="0"/>
              <a:t>2022/5/7</a:t>
            </a:fld>
            <a:endParaRPr lang="zh-CN" altLang="en-US"/>
          </a:p>
        </p:txBody>
      </p:sp>
      <p:sp>
        <p:nvSpPr>
          <p:cNvPr id="5" name="页脚占位符 4"/>
          <p:cNvSpPr>
            <a:spLocks noGrp="1"/>
          </p:cNvSpPr>
          <p:nvPr>
            <p:ph type="ftr" sz="quarter" idx="3"/>
            <p:custDataLst>
              <p:tags r:id="rId6"/>
            </p:custDataLst>
          </p:nvPr>
        </p:nvSpPr>
        <p:spPr>
          <a:xfrm>
            <a:off x="3087000" y="6349833"/>
            <a:ext cx="2970000" cy="316800"/>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7"/>
            </p:custDataLst>
          </p:nvPr>
        </p:nvSpPr>
        <p:spPr>
          <a:xfrm>
            <a:off x="6457950" y="6349833"/>
            <a:ext cx="2025000" cy="316800"/>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t>‹#›</a:t>
            </a:fld>
            <a:endParaRPr lang="zh-CN" altLang="en-US" dirty="0"/>
          </a:p>
        </p:txBody>
      </p:sp>
      <p:sp>
        <p:nvSpPr>
          <p:cNvPr id="7" name="KSO_TEMPLATE" hidden="1"/>
          <p:cNvSpPr/>
          <p:nvPr>
            <p:custDataLst>
              <p:tags r:id="rId8"/>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Tree>
    <p:extLst>
      <p:ext uri="{BB962C8B-B14F-4D97-AF65-F5344CB8AC3E}">
        <p14:creationId xmlns:p14="http://schemas.microsoft.com/office/powerpoint/2010/main" val="3273406795"/>
      </p:ext>
    </p:extLst>
  </p:cSld>
  <p:clrMap bg1="lt1" tx1="dk1" bg2="lt2" tx2="dk2" accent1="accent1" accent2="accent2" accent3="accent3" accent4="accent4" accent5="accent5" accent6="accent6" hlink="hlink" folHlink="folHlink"/>
  <p:sldLayoutIdLst>
    <p:sldLayoutId id="2147483664" r:id="rId1"/>
  </p:sldLayoutIdLst>
  <p:hf sldNum="0" hdr="0" ftr="0" dt="0"/>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charset="0"/>
          <a:ea typeface="微软雅黑"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charset="0"/>
        <a:buChar char="•"/>
        <a:defRPr sz="1600" u="none" strike="noStrike" kern="1200" cap="none" spc="150" normalizeH="0" baseline="0">
          <a:solidFill>
            <a:schemeClr val="tx1">
              <a:lumMod val="85000"/>
              <a:lumOff val="15000"/>
            </a:schemeClr>
          </a:solidFill>
          <a:uFillTx/>
          <a:latin typeface="Arial" charset="0"/>
          <a:ea typeface="微软雅黑" charset="-122"/>
          <a:cs typeface="+mn-cs"/>
        </a:defRPr>
      </a:lvl1pPr>
      <a:lvl2pPr marL="685800" indent="-228600" algn="l" defTabSz="914400" rtl="0" eaLnBrk="1" fontAlgn="auto" latinLnBrk="0" hangingPunct="1">
        <a:lnSpc>
          <a:spcPct val="130000"/>
        </a:lnSpc>
        <a:spcBef>
          <a:spcPts val="0"/>
        </a:spcBef>
        <a:spcAft>
          <a:spcPts val="1000"/>
        </a:spcAft>
        <a:buFont typeface="Arial" charset="0"/>
        <a:buChar char="•"/>
        <a:tabLst>
          <a:tab pos="1609725" algn="l"/>
        </a:tabLst>
        <a:defRPr sz="1600" u="none" strike="noStrike" kern="1200" cap="none" spc="150" normalizeH="0" baseline="0">
          <a:solidFill>
            <a:schemeClr val="tx1">
              <a:lumMod val="85000"/>
              <a:lumOff val="15000"/>
            </a:schemeClr>
          </a:solidFill>
          <a:uFillTx/>
          <a:latin typeface="Arial" charset="0"/>
          <a:ea typeface="微软雅黑" charset="-122"/>
          <a:cs typeface="+mn-cs"/>
        </a:defRPr>
      </a:lvl2pPr>
      <a:lvl3pPr marL="1143000" indent="-228600" algn="l" defTabSz="914400" rtl="0" eaLnBrk="1" fontAlgn="auto" latinLnBrk="0" hangingPunct="1">
        <a:lnSpc>
          <a:spcPct val="130000"/>
        </a:lnSpc>
        <a:spcBef>
          <a:spcPts val="0"/>
        </a:spcBef>
        <a:spcAft>
          <a:spcPts val="1000"/>
        </a:spcAft>
        <a:buFont typeface="Arial" charset="0"/>
        <a:buChar char="•"/>
        <a:defRPr sz="1600" u="none" strike="noStrike" kern="1200" cap="none" spc="150" normalizeH="0" baseline="0">
          <a:solidFill>
            <a:schemeClr val="tx1">
              <a:lumMod val="85000"/>
              <a:lumOff val="15000"/>
            </a:schemeClr>
          </a:solidFill>
          <a:uFillTx/>
          <a:latin typeface="Arial" charset="0"/>
          <a:ea typeface="微软雅黑" charset="-122"/>
          <a:cs typeface="+mn-cs"/>
        </a:defRPr>
      </a:lvl3pPr>
      <a:lvl4pPr marL="1600200" indent="-228600" algn="l" defTabSz="914400" rtl="0" eaLnBrk="1" fontAlgn="auto" latinLnBrk="0" hangingPunct="1">
        <a:lnSpc>
          <a:spcPct val="130000"/>
        </a:lnSpc>
        <a:spcBef>
          <a:spcPts val="0"/>
        </a:spcBef>
        <a:spcAft>
          <a:spcPts val="1000"/>
        </a:spcAft>
        <a:buFont typeface="Arial" charset="0"/>
        <a:buChar char="•"/>
        <a:defRPr sz="1600" u="none" strike="noStrike" kern="1200" cap="none" spc="150" normalizeH="0" baseline="0">
          <a:solidFill>
            <a:schemeClr val="tx1">
              <a:lumMod val="85000"/>
              <a:lumOff val="15000"/>
            </a:schemeClr>
          </a:solidFill>
          <a:uFillTx/>
          <a:latin typeface="Arial" charset="0"/>
          <a:ea typeface="微软雅黑" charset="-122"/>
          <a:cs typeface="+mn-cs"/>
        </a:defRPr>
      </a:lvl4pPr>
      <a:lvl5pPr marL="2057400" indent="-228600" algn="l" defTabSz="914400" rtl="0" eaLnBrk="1" fontAlgn="auto" latinLnBrk="0" hangingPunct="1">
        <a:lnSpc>
          <a:spcPct val="130000"/>
        </a:lnSpc>
        <a:spcBef>
          <a:spcPts val="0"/>
        </a:spcBef>
        <a:spcAft>
          <a:spcPts val="1000"/>
        </a:spcAft>
        <a:buFont typeface="Arial" charset="0"/>
        <a:buChar char="•"/>
        <a:defRPr sz="1600" u="none" strike="noStrike" kern="1200" cap="none" spc="150" normalizeH="0" baseline="0">
          <a:solidFill>
            <a:schemeClr val="tx1">
              <a:lumMod val="85000"/>
              <a:lumOff val="15000"/>
            </a:schemeClr>
          </a:solidFill>
          <a:uFillTx/>
          <a:latin typeface="Arial" charset="0"/>
          <a:ea typeface="微软雅黑" charset="-122"/>
          <a:cs typeface="+mn-cs"/>
        </a:defRPr>
      </a:lvl5pPr>
      <a:lvl6pPr marL="25146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3"/>
            </p:custDataLst>
          </p:nvPr>
        </p:nvSpPr>
        <p:spPr>
          <a:xfrm>
            <a:off x="502412" y="443230"/>
            <a:ext cx="8139178" cy="441964"/>
          </a:xfrm>
          <a:prstGeom prst="rect">
            <a:avLst/>
          </a:prstGeom>
        </p:spPr>
        <p:txBody>
          <a:bodyPr vert="horz" lIns="101600" tIns="38100" rIns="76200" bIns="38100" rtlCol="0" anchor="t" anchorCtr="0">
            <a:noAutofit/>
          </a:bodyPr>
          <a:lstStyle/>
          <a:p>
            <a:r>
              <a:rPr lang="zh-CN" altLang="en-US" dirty="0"/>
              <a:t>单击此处编辑母版标题样式</a:t>
            </a:r>
          </a:p>
        </p:txBody>
      </p:sp>
      <p:sp>
        <p:nvSpPr>
          <p:cNvPr id="3" name="文本占位符 2"/>
          <p:cNvSpPr>
            <a:spLocks noGrp="1"/>
          </p:cNvSpPr>
          <p:nvPr>
            <p:ph type="body" idx="1"/>
            <p:custDataLst>
              <p:tags r:id="rId4"/>
            </p:custDataLst>
          </p:nvPr>
        </p:nvSpPr>
        <p:spPr>
          <a:xfrm>
            <a:off x="502412" y="952508"/>
            <a:ext cx="8139178" cy="5388907"/>
          </a:xfrm>
          <a:prstGeom prst="rect">
            <a:avLst/>
          </a:prstGeom>
        </p:spPr>
        <p:txBody>
          <a:bodyPr vert="horz" lIns="101600" tIns="0" rIns="82550" bIns="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custDataLst>
              <p:tags r:id="rId5"/>
            </p:custDataLst>
          </p:nvPr>
        </p:nvSpPr>
        <p:spPr>
          <a:xfrm>
            <a:off x="659807" y="6349833"/>
            <a:ext cx="2025000" cy="316800"/>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1">
              <a:rPr lang="zh-CN" altLang="en-US" smtClean="0"/>
              <a:t>2022/5/7</a:t>
            </a:fld>
            <a:endParaRPr lang="zh-CN" altLang="en-US"/>
          </a:p>
        </p:txBody>
      </p:sp>
      <p:sp>
        <p:nvSpPr>
          <p:cNvPr id="5" name="页脚占位符 4"/>
          <p:cNvSpPr>
            <a:spLocks noGrp="1"/>
          </p:cNvSpPr>
          <p:nvPr>
            <p:ph type="ftr" sz="quarter" idx="3"/>
            <p:custDataLst>
              <p:tags r:id="rId6"/>
            </p:custDataLst>
          </p:nvPr>
        </p:nvSpPr>
        <p:spPr>
          <a:xfrm>
            <a:off x="3087000" y="6349833"/>
            <a:ext cx="2970000" cy="316800"/>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7"/>
            </p:custDataLst>
          </p:nvPr>
        </p:nvSpPr>
        <p:spPr>
          <a:xfrm>
            <a:off x="6457950" y="6349833"/>
            <a:ext cx="2025000" cy="316800"/>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t>‹#›</a:t>
            </a:fld>
            <a:endParaRPr lang="zh-CN" altLang="en-US" dirty="0"/>
          </a:p>
        </p:txBody>
      </p:sp>
      <p:sp>
        <p:nvSpPr>
          <p:cNvPr id="7" name="KSO_TEMPLATE" hidden="1"/>
          <p:cNvSpPr/>
          <p:nvPr>
            <p:custDataLst>
              <p:tags r:id="rId8"/>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Tree>
    <p:extLst>
      <p:ext uri="{BB962C8B-B14F-4D97-AF65-F5344CB8AC3E}">
        <p14:creationId xmlns:p14="http://schemas.microsoft.com/office/powerpoint/2010/main" val="2371729862"/>
      </p:ext>
    </p:extLst>
  </p:cSld>
  <p:clrMap bg1="lt1" tx1="dk1" bg2="lt2" tx2="dk2" accent1="accent1" accent2="accent2" accent3="accent3" accent4="accent4" accent5="accent5" accent6="accent6" hlink="hlink" folHlink="folHlink"/>
  <p:sldLayoutIdLst>
    <p:sldLayoutId id="2147483666" r:id="rId1"/>
  </p:sldLayoutIdLst>
  <p:hf sldNum="0" hdr="0" ftr="0" dt="0"/>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charset="0"/>
          <a:ea typeface="微软雅黑"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charset="0"/>
        <a:buChar char="•"/>
        <a:defRPr sz="1600" u="none" strike="noStrike" kern="1200" cap="none" spc="150" normalizeH="0" baseline="0">
          <a:solidFill>
            <a:schemeClr val="tx1">
              <a:lumMod val="85000"/>
              <a:lumOff val="15000"/>
            </a:schemeClr>
          </a:solidFill>
          <a:uFillTx/>
          <a:latin typeface="Arial" charset="0"/>
          <a:ea typeface="微软雅黑" charset="-122"/>
          <a:cs typeface="+mn-cs"/>
        </a:defRPr>
      </a:lvl1pPr>
      <a:lvl2pPr marL="685800" indent="-228600" algn="l" defTabSz="914400" rtl="0" eaLnBrk="1" fontAlgn="auto" latinLnBrk="0" hangingPunct="1">
        <a:lnSpc>
          <a:spcPct val="130000"/>
        </a:lnSpc>
        <a:spcBef>
          <a:spcPts val="0"/>
        </a:spcBef>
        <a:spcAft>
          <a:spcPts val="1000"/>
        </a:spcAft>
        <a:buFont typeface="Arial" charset="0"/>
        <a:buChar char="•"/>
        <a:tabLst>
          <a:tab pos="1609725" algn="l"/>
        </a:tabLst>
        <a:defRPr sz="1600" u="none" strike="noStrike" kern="1200" cap="none" spc="150" normalizeH="0" baseline="0">
          <a:solidFill>
            <a:schemeClr val="tx1">
              <a:lumMod val="85000"/>
              <a:lumOff val="15000"/>
            </a:schemeClr>
          </a:solidFill>
          <a:uFillTx/>
          <a:latin typeface="Arial" charset="0"/>
          <a:ea typeface="微软雅黑" charset="-122"/>
          <a:cs typeface="+mn-cs"/>
        </a:defRPr>
      </a:lvl2pPr>
      <a:lvl3pPr marL="1143000" indent="-228600" algn="l" defTabSz="914400" rtl="0" eaLnBrk="1" fontAlgn="auto" latinLnBrk="0" hangingPunct="1">
        <a:lnSpc>
          <a:spcPct val="130000"/>
        </a:lnSpc>
        <a:spcBef>
          <a:spcPts val="0"/>
        </a:spcBef>
        <a:spcAft>
          <a:spcPts val="1000"/>
        </a:spcAft>
        <a:buFont typeface="Arial" charset="0"/>
        <a:buChar char="•"/>
        <a:defRPr sz="1600" u="none" strike="noStrike" kern="1200" cap="none" spc="150" normalizeH="0" baseline="0">
          <a:solidFill>
            <a:schemeClr val="tx1">
              <a:lumMod val="85000"/>
              <a:lumOff val="15000"/>
            </a:schemeClr>
          </a:solidFill>
          <a:uFillTx/>
          <a:latin typeface="Arial" charset="0"/>
          <a:ea typeface="微软雅黑" charset="-122"/>
          <a:cs typeface="+mn-cs"/>
        </a:defRPr>
      </a:lvl3pPr>
      <a:lvl4pPr marL="1600200" indent="-228600" algn="l" defTabSz="914400" rtl="0" eaLnBrk="1" fontAlgn="auto" latinLnBrk="0" hangingPunct="1">
        <a:lnSpc>
          <a:spcPct val="130000"/>
        </a:lnSpc>
        <a:spcBef>
          <a:spcPts val="0"/>
        </a:spcBef>
        <a:spcAft>
          <a:spcPts val="1000"/>
        </a:spcAft>
        <a:buFont typeface="Arial" charset="0"/>
        <a:buChar char="•"/>
        <a:defRPr sz="1600" u="none" strike="noStrike" kern="1200" cap="none" spc="150" normalizeH="0" baseline="0">
          <a:solidFill>
            <a:schemeClr val="tx1">
              <a:lumMod val="85000"/>
              <a:lumOff val="15000"/>
            </a:schemeClr>
          </a:solidFill>
          <a:uFillTx/>
          <a:latin typeface="Arial" charset="0"/>
          <a:ea typeface="微软雅黑" charset="-122"/>
          <a:cs typeface="+mn-cs"/>
        </a:defRPr>
      </a:lvl4pPr>
      <a:lvl5pPr marL="2057400" indent="-228600" algn="l" defTabSz="914400" rtl="0" eaLnBrk="1" fontAlgn="auto" latinLnBrk="0" hangingPunct="1">
        <a:lnSpc>
          <a:spcPct val="130000"/>
        </a:lnSpc>
        <a:spcBef>
          <a:spcPts val="0"/>
        </a:spcBef>
        <a:spcAft>
          <a:spcPts val="1000"/>
        </a:spcAft>
        <a:buFont typeface="Arial" charset="0"/>
        <a:buChar char="•"/>
        <a:defRPr sz="1600" u="none" strike="noStrike" kern="1200" cap="none" spc="150" normalizeH="0" baseline="0">
          <a:solidFill>
            <a:schemeClr val="tx1">
              <a:lumMod val="85000"/>
              <a:lumOff val="15000"/>
            </a:schemeClr>
          </a:solidFill>
          <a:uFillTx/>
          <a:latin typeface="Arial" charset="0"/>
          <a:ea typeface="微软雅黑" charset="-122"/>
          <a:cs typeface="+mn-cs"/>
        </a:defRPr>
      </a:lvl5pPr>
      <a:lvl6pPr marL="25146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3"/>
            </p:custDataLst>
          </p:nvPr>
        </p:nvSpPr>
        <p:spPr>
          <a:xfrm>
            <a:off x="502412" y="443230"/>
            <a:ext cx="8139178" cy="441964"/>
          </a:xfrm>
          <a:prstGeom prst="rect">
            <a:avLst/>
          </a:prstGeom>
        </p:spPr>
        <p:txBody>
          <a:bodyPr vert="horz" lIns="101600" tIns="38100" rIns="76200" bIns="38100" rtlCol="0" anchor="t" anchorCtr="0">
            <a:noAutofit/>
          </a:bodyPr>
          <a:lstStyle/>
          <a:p>
            <a:r>
              <a:rPr lang="zh-CN" altLang="en-US" dirty="0"/>
              <a:t>单击此处编辑母版标题样式</a:t>
            </a:r>
          </a:p>
        </p:txBody>
      </p:sp>
      <p:sp>
        <p:nvSpPr>
          <p:cNvPr id="3" name="文本占位符 2"/>
          <p:cNvSpPr>
            <a:spLocks noGrp="1"/>
          </p:cNvSpPr>
          <p:nvPr>
            <p:ph type="body" idx="1"/>
            <p:custDataLst>
              <p:tags r:id="rId4"/>
            </p:custDataLst>
          </p:nvPr>
        </p:nvSpPr>
        <p:spPr>
          <a:xfrm>
            <a:off x="502412" y="952508"/>
            <a:ext cx="8139178" cy="5388907"/>
          </a:xfrm>
          <a:prstGeom prst="rect">
            <a:avLst/>
          </a:prstGeom>
        </p:spPr>
        <p:txBody>
          <a:bodyPr vert="horz" lIns="101600" tIns="0" rIns="82550" bIns="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custDataLst>
              <p:tags r:id="rId5"/>
            </p:custDataLst>
          </p:nvPr>
        </p:nvSpPr>
        <p:spPr>
          <a:xfrm>
            <a:off x="659807" y="6349833"/>
            <a:ext cx="2025000" cy="316800"/>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1">
              <a:rPr lang="zh-CN" altLang="en-US" smtClean="0"/>
              <a:t>2022/5/7</a:t>
            </a:fld>
            <a:endParaRPr lang="zh-CN" altLang="en-US"/>
          </a:p>
        </p:txBody>
      </p:sp>
      <p:sp>
        <p:nvSpPr>
          <p:cNvPr id="5" name="页脚占位符 4"/>
          <p:cNvSpPr>
            <a:spLocks noGrp="1"/>
          </p:cNvSpPr>
          <p:nvPr>
            <p:ph type="ftr" sz="quarter" idx="3"/>
            <p:custDataLst>
              <p:tags r:id="rId6"/>
            </p:custDataLst>
          </p:nvPr>
        </p:nvSpPr>
        <p:spPr>
          <a:xfrm>
            <a:off x="3087000" y="6349833"/>
            <a:ext cx="2970000" cy="316800"/>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7"/>
            </p:custDataLst>
          </p:nvPr>
        </p:nvSpPr>
        <p:spPr>
          <a:xfrm>
            <a:off x="6457950" y="6349833"/>
            <a:ext cx="2025000" cy="316800"/>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t>‹#›</a:t>
            </a:fld>
            <a:endParaRPr lang="zh-CN" altLang="en-US" dirty="0"/>
          </a:p>
        </p:txBody>
      </p:sp>
      <p:sp>
        <p:nvSpPr>
          <p:cNvPr id="7" name="KSO_TEMPLATE" hidden="1"/>
          <p:cNvSpPr/>
          <p:nvPr>
            <p:custDataLst>
              <p:tags r:id="rId8"/>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Tree>
    <p:extLst>
      <p:ext uri="{BB962C8B-B14F-4D97-AF65-F5344CB8AC3E}">
        <p14:creationId xmlns:p14="http://schemas.microsoft.com/office/powerpoint/2010/main" val="282677763"/>
      </p:ext>
    </p:extLst>
  </p:cSld>
  <p:clrMap bg1="lt1" tx1="dk1" bg2="lt2" tx2="dk2" accent1="accent1" accent2="accent2" accent3="accent3" accent4="accent4" accent5="accent5" accent6="accent6" hlink="hlink" folHlink="folHlink"/>
  <p:sldLayoutIdLst>
    <p:sldLayoutId id="2147483668" r:id="rId1"/>
  </p:sldLayoutIdLst>
  <p:hf sldNum="0" hdr="0" ftr="0" dt="0"/>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charset="0"/>
          <a:ea typeface="微软雅黑"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charset="0"/>
        <a:buChar char="•"/>
        <a:defRPr sz="1600" u="none" strike="noStrike" kern="1200" cap="none" spc="150" normalizeH="0" baseline="0">
          <a:solidFill>
            <a:schemeClr val="tx1">
              <a:lumMod val="85000"/>
              <a:lumOff val="15000"/>
            </a:schemeClr>
          </a:solidFill>
          <a:uFillTx/>
          <a:latin typeface="Arial" charset="0"/>
          <a:ea typeface="微软雅黑" charset="-122"/>
          <a:cs typeface="+mn-cs"/>
        </a:defRPr>
      </a:lvl1pPr>
      <a:lvl2pPr marL="685800" indent="-228600" algn="l" defTabSz="914400" rtl="0" eaLnBrk="1" fontAlgn="auto" latinLnBrk="0" hangingPunct="1">
        <a:lnSpc>
          <a:spcPct val="130000"/>
        </a:lnSpc>
        <a:spcBef>
          <a:spcPts val="0"/>
        </a:spcBef>
        <a:spcAft>
          <a:spcPts val="1000"/>
        </a:spcAft>
        <a:buFont typeface="Arial" charset="0"/>
        <a:buChar char="•"/>
        <a:tabLst>
          <a:tab pos="1609725" algn="l"/>
        </a:tabLst>
        <a:defRPr sz="1600" u="none" strike="noStrike" kern="1200" cap="none" spc="150" normalizeH="0" baseline="0">
          <a:solidFill>
            <a:schemeClr val="tx1">
              <a:lumMod val="85000"/>
              <a:lumOff val="15000"/>
            </a:schemeClr>
          </a:solidFill>
          <a:uFillTx/>
          <a:latin typeface="Arial" charset="0"/>
          <a:ea typeface="微软雅黑" charset="-122"/>
          <a:cs typeface="+mn-cs"/>
        </a:defRPr>
      </a:lvl2pPr>
      <a:lvl3pPr marL="1143000" indent="-228600" algn="l" defTabSz="914400" rtl="0" eaLnBrk="1" fontAlgn="auto" latinLnBrk="0" hangingPunct="1">
        <a:lnSpc>
          <a:spcPct val="130000"/>
        </a:lnSpc>
        <a:spcBef>
          <a:spcPts val="0"/>
        </a:spcBef>
        <a:spcAft>
          <a:spcPts val="1000"/>
        </a:spcAft>
        <a:buFont typeface="Arial" charset="0"/>
        <a:buChar char="•"/>
        <a:defRPr sz="1600" u="none" strike="noStrike" kern="1200" cap="none" spc="150" normalizeH="0" baseline="0">
          <a:solidFill>
            <a:schemeClr val="tx1">
              <a:lumMod val="85000"/>
              <a:lumOff val="15000"/>
            </a:schemeClr>
          </a:solidFill>
          <a:uFillTx/>
          <a:latin typeface="Arial" charset="0"/>
          <a:ea typeface="微软雅黑" charset="-122"/>
          <a:cs typeface="+mn-cs"/>
        </a:defRPr>
      </a:lvl3pPr>
      <a:lvl4pPr marL="1600200" indent="-228600" algn="l" defTabSz="914400" rtl="0" eaLnBrk="1" fontAlgn="auto" latinLnBrk="0" hangingPunct="1">
        <a:lnSpc>
          <a:spcPct val="130000"/>
        </a:lnSpc>
        <a:spcBef>
          <a:spcPts val="0"/>
        </a:spcBef>
        <a:spcAft>
          <a:spcPts val="1000"/>
        </a:spcAft>
        <a:buFont typeface="Arial" charset="0"/>
        <a:buChar char="•"/>
        <a:defRPr sz="1600" u="none" strike="noStrike" kern="1200" cap="none" spc="150" normalizeH="0" baseline="0">
          <a:solidFill>
            <a:schemeClr val="tx1">
              <a:lumMod val="85000"/>
              <a:lumOff val="15000"/>
            </a:schemeClr>
          </a:solidFill>
          <a:uFillTx/>
          <a:latin typeface="Arial" charset="0"/>
          <a:ea typeface="微软雅黑" charset="-122"/>
          <a:cs typeface="+mn-cs"/>
        </a:defRPr>
      </a:lvl4pPr>
      <a:lvl5pPr marL="2057400" indent="-228600" algn="l" defTabSz="914400" rtl="0" eaLnBrk="1" fontAlgn="auto" latinLnBrk="0" hangingPunct="1">
        <a:lnSpc>
          <a:spcPct val="130000"/>
        </a:lnSpc>
        <a:spcBef>
          <a:spcPts val="0"/>
        </a:spcBef>
        <a:spcAft>
          <a:spcPts val="1000"/>
        </a:spcAft>
        <a:buFont typeface="Arial" charset="0"/>
        <a:buChar char="•"/>
        <a:defRPr sz="1600" u="none" strike="noStrike" kern="1200" cap="none" spc="150" normalizeH="0" baseline="0">
          <a:solidFill>
            <a:schemeClr val="tx1">
              <a:lumMod val="85000"/>
              <a:lumOff val="15000"/>
            </a:schemeClr>
          </a:solidFill>
          <a:uFillTx/>
          <a:latin typeface="Arial" charset="0"/>
          <a:ea typeface="微软雅黑" charset="-122"/>
          <a:cs typeface="+mn-cs"/>
        </a:defRPr>
      </a:lvl5pPr>
      <a:lvl6pPr marL="25146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3"/>
            </p:custDataLst>
          </p:nvPr>
        </p:nvSpPr>
        <p:spPr>
          <a:xfrm>
            <a:off x="502412" y="443230"/>
            <a:ext cx="8139178" cy="441964"/>
          </a:xfrm>
          <a:prstGeom prst="rect">
            <a:avLst/>
          </a:prstGeom>
        </p:spPr>
        <p:txBody>
          <a:bodyPr vert="horz" lIns="101600" tIns="38100" rIns="76200" bIns="38100" rtlCol="0" anchor="t" anchorCtr="0">
            <a:noAutofit/>
          </a:bodyPr>
          <a:lstStyle/>
          <a:p>
            <a:r>
              <a:rPr lang="zh-CN" altLang="en-US" dirty="0"/>
              <a:t>单击此处编辑母版标题样式</a:t>
            </a:r>
          </a:p>
        </p:txBody>
      </p:sp>
      <p:sp>
        <p:nvSpPr>
          <p:cNvPr id="3" name="文本占位符 2"/>
          <p:cNvSpPr>
            <a:spLocks noGrp="1"/>
          </p:cNvSpPr>
          <p:nvPr>
            <p:ph type="body" idx="1"/>
            <p:custDataLst>
              <p:tags r:id="rId4"/>
            </p:custDataLst>
          </p:nvPr>
        </p:nvSpPr>
        <p:spPr>
          <a:xfrm>
            <a:off x="502412" y="952508"/>
            <a:ext cx="8139178" cy="5388907"/>
          </a:xfrm>
          <a:prstGeom prst="rect">
            <a:avLst/>
          </a:prstGeom>
        </p:spPr>
        <p:txBody>
          <a:bodyPr vert="horz" lIns="101600" tIns="0" rIns="82550" bIns="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custDataLst>
              <p:tags r:id="rId5"/>
            </p:custDataLst>
          </p:nvPr>
        </p:nvSpPr>
        <p:spPr>
          <a:xfrm>
            <a:off x="659807" y="6349833"/>
            <a:ext cx="2025000" cy="316800"/>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1">
              <a:rPr lang="zh-CN" altLang="en-US" smtClean="0"/>
              <a:t>2022/5/7</a:t>
            </a:fld>
            <a:endParaRPr lang="zh-CN" altLang="en-US"/>
          </a:p>
        </p:txBody>
      </p:sp>
      <p:sp>
        <p:nvSpPr>
          <p:cNvPr id="5" name="页脚占位符 4"/>
          <p:cNvSpPr>
            <a:spLocks noGrp="1"/>
          </p:cNvSpPr>
          <p:nvPr>
            <p:ph type="ftr" sz="quarter" idx="3"/>
            <p:custDataLst>
              <p:tags r:id="rId6"/>
            </p:custDataLst>
          </p:nvPr>
        </p:nvSpPr>
        <p:spPr>
          <a:xfrm>
            <a:off x="3087000" y="6349833"/>
            <a:ext cx="2970000" cy="316800"/>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7"/>
            </p:custDataLst>
          </p:nvPr>
        </p:nvSpPr>
        <p:spPr>
          <a:xfrm>
            <a:off x="6457950" y="6349833"/>
            <a:ext cx="2025000" cy="316800"/>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t>‹#›</a:t>
            </a:fld>
            <a:endParaRPr lang="zh-CN" altLang="en-US" dirty="0"/>
          </a:p>
        </p:txBody>
      </p:sp>
      <p:sp>
        <p:nvSpPr>
          <p:cNvPr id="7" name="KSO_TEMPLATE" hidden="1"/>
          <p:cNvSpPr/>
          <p:nvPr>
            <p:custDataLst>
              <p:tags r:id="rId8"/>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Tree>
    <p:extLst>
      <p:ext uri="{BB962C8B-B14F-4D97-AF65-F5344CB8AC3E}">
        <p14:creationId xmlns:p14="http://schemas.microsoft.com/office/powerpoint/2010/main" val="2239426695"/>
      </p:ext>
    </p:extLst>
  </p:cSld>
  <p:clrMap bg1="lt1" tx1="dk1" bg2="lt2" tx2="dk2" accent1="accent1" accent2="accent2" accent3="accent3" accent4="accent4" accent5="accent5" accent6="accent6" hlink="hlink" folHlink="folHlink"/>
  <p:sldLayoutIdLst>
    <p:sldLayoutId id="2147483670" r:id="rId1"/>
  </p:sldLayoutIdLst>
  <p:hf sldNum="0" hdr="0" ftr="0" dt="0"/>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charset="0"/>
          <a:ea typeface="微软雅黑"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charset="0"/>
        <a:buChar char="•"/>
        <a:defRPr sz="1600" u="none" strike="noStrike" kern="1200" cap="none" spc="150" normalizeH="0" baseline="0">
          <a:solidFill>
            <a:schemeClr val="tx1">
              <a:lumMod val="85000"/>
              <a:lumOff val="15000"/>
            </a:schemeClr>
          </a:solidFill>
          <a:uFillTx/>
          <a:latin typeface="Arial" charset="0"/>
          <a:ea typeface="微软雅黑" charset="-122"/>
          <a:cs typeface="+mn-cs"/>
        </a:defRPr>
      </a:lvl1pPr>
      <a:lvl2pPr marL="685800" indent="-228600" algn="l" defTabSz="914400" rtl="0" eaLnBrk="1" fontAlgn="auto" latinLnBrk="0" hangingPunct="1">
        <a:lnSpc>
          <a:spcPct val="130000"/>
        </a:lnSpc>
        <a:spcBef>
          <a:spcPts val="0"/>
        </a:spcBef>
        <a:spcAft>
          <a:spcPts val="1000"/>
        </a:spcAft>
        <a:buFont typeface="Arial" charset="0"/>
        <a:buChar char="•"/>
        <a:tabLst>
          <a:tab pos="1609725" algn="l"/>
        </a:tabLst>
        <a:defRPr sz="1600" u="none" strike="noStrike" kern="1200" cap="none" spc="150" normalizeH="0" baseline="0">
          <a:solidFill>
            <a:schemeClr val="tx1">
              <a:lumMod val="85000"/>
              <a:lumOff val="15000"/>
            </a:schemeClr>
          </a:solidFill>
          <a:uFillTx/>
          <a:latin typeface="Arial" charset="0"/>
          <a:ea typeface="微软雅黑" charset="-122"/>
          <a:cs typeface="+mn-cs"/>
        </a:defRPr>
      </a:lvl2pPr>
      <a:lvl3pPr marL="1143000" indent="-228600" algn="l" defTabSz="914400" rtl="0" eaLnBrk="1" fontAlgn="auto" latinLnBrk="0" hangingPunct="1">
        <a:lnSpc>
          <a:spcPct val="130000"/>
        </a:lnSpc>
        <a:spcBef>
          <a:spcPts val="0"/>
        </a:spcBef>
        <a:spcAft>
          <a:spcPts val="1000"/>
        </a:spcAft>
        <a:buFont typeface="Arial" charset="0"/>
        <a:buChar char="•"/>
        <a:defRPr sz="1600" u="none" strike="noStrike" kern="1200" cap="none" spc="150" normalizeH="0" baseline="0">
          <a:solidFill>
            <a:schemeClr val="tx1">
              <a:lumMod val="85000"/>
              <a:lumOff val="15000"/>
            </a:schemeClr>
          </a:solidFill>
          <a:uFillTx/>
          <a:latin typeface="Arial" charset="0"/>
          <a:ea typeface="微软雅黑" charset="-122"/>
          <a:cs typeface="+mn-cs"/>
        </a:defRPr>
      </a:lvl3pPr>
      <a:lvl4pPr marL="1600200" indent="-228600" algn="l" defTabSz="914400" rtl="0" eaLnBrk="1" fontAlgn="auto" latinLnBrk="0" hangingPunct="1">
        <a:lnSpc>
          <a:spcPct val="130000"/>
        </a:lnSpc>
        <a:spcBef>
          <a:spcPts val="0"/>
        </a:spcBef>
        <a:spcAft>
          <a:spcPts val="1000"/>
        </a:spcAft>
        <a:buFont typeface="Arial" charset="0"/>
        <a:buChar char="•"/>
        <a:defRPr sz="1600" u="none" strike="noStrike" kern="1200" cap="none" spc="150" normalizeH="0" baseline="0">
          <a:solidFill>
            <a:schemeClr val="tx1">
              <a:lumMod val="85000"/>
              <a:lumOff val="15000"/>
            </a:schemeClr>
          </a:solidFill>
          <a:uFillTx/>
          <a:latin typeface="Arial" charset="0"/>
          <a:ea typeface="微软雅黑" charset="-122"/>
          <a:cs typeface="+mn-cs"/>
        </a:defRPr>
      </a:lvl4pPr>
      <a:lvl5pPr marL="2057400" indent="-228600" algn="l" defTabSz="914400" rtl="0" eaLnBrk="1" fontAlgn="auto" latinLnBrk="0" hangingPunct="1">
        <a:lnSpc>
          <a:spcPct val="130000"/>
        </a:lnSpc>
        <a:spcBef>
          <a:spcPts val="0"/>
        </a:spcBef>
        <a:spcAft>
          <a:spcPts val="1000"/>
        </a:spcAft>
        <a:buFont typeface="Arial" charset="0"/>
        <a:buChar char="•"/>
        <a:defRPr sz="1600" u="none" strike="noStrike" kern="1200" cap="none" spc="150" normalizeH="0" baseline="0">
          <a:solidFill>
            <a:schemeClr val="tx1">
              <a:lumMod val="85000"/>
              <a:lumOff val="15000"/>
            </a:schemeClr>
          </a:solidFill>
          <a:uFillTx/>
          <a:latin typeface="Arial" charset="0"/>
          <a:ea typeface="微软雅黑" charset="-122"/>
          <a:cs typeface="+mn-cs"/>
        </a:defRPr>
      </a:lvl5pPr>
      <a:lvl6pPr marL="25146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3"/>
            </p:custDataLst>
          </p:nvPr>
        </p:nvSpPr>
        <p:spPr>
          <a:xfrm>
            <a:off x="502412" y="443230"/>
            <a:ext cx="8139178" cy="441964"/>
          </a:xfrm>
          <a:prstGeom prst="rect">
            <a:avLst/>
          </a:prstGeom>
        </p:spPr>
        <p:txBody>
          <a:bodyPr vert="horz" lIns="101600" tIns="38100" rIns="76200" bIns="38100" rtlCol="0" anchor="t" anchorCtr="0">
            <a:noAutofit/>
          </a:bodyPr>
          <a:lstStyle/>
          <a:p>
            <a:r>
              <a:rPr lang="zh-CN" altLang="en-US" dirty="0"/>
              <a:t>单击此处编辑母版标题样式</a:t>
            </a:r>
          </a:p>
        </p:txBody>
      </p:sp>
      <p:sp>
        <p:nvSpPr>
          <p:cNvPr id="3" name="文本占位符 2"/>
          <p:cNvSpPr>
            <a:spLocks noGrp="1"/>
          </p:cNvSpPr>
          <p:nvPr>
            <p:ph type="body" idx="1"/>
            <p:custDataLst>
              <p:tags r:id="rId4"/>
            </p:custDataLst>
          </p:nvPr>
        </p:nvSpPr>
        <p:spPr>
          <a:xfrm>
            <a:off x="502412" y="952508"/>
            <a:ext cx="8139178" cy="5388907"/>
          </a:xfrm>
          <a:prstGeom prst="rect">
            <a:avLst/>
          </a:prstGeom>
        </p:spPr>
        <p:txBody>
          <a:bodyPr vert="horz" lIns="101600" tIns="0" rIns="82550" bIns="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custDataLst>
              <p:tags r:id="rId5"/>
            </p:custDataLst>
          </p:nvPr>
        </p:nvSpPr>
        <p:spPr>
          <a:xfrm>
            <a:off x="659807" y="6349833"/>
            <a:ext cx="2025000" cy="316800"/>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1">
              <a:rPr lang="zh-CN" altLang="en-US" smtClean="0"/>
              <a:t>2022/5/7</a:t>
            </a:fld>
            <a:endParaRPr lang="zh-CN" altLang="en-US"/>
          </a:p>
        </p:txBody>
      </p:sp>
      <p:sp>
        <p:nvSpPr>
          <p:cNvPr id="5" name="页脚占位符 4"/>
          <p:cNvSpPr>
            <a:spLocks noGrp="1"/>
          </p:cNvSpPr>
          <p:nvPr>
            <p:ph type="ftr" sz="quarter" idx="3"/>
            <p:custDataLst>
              <p:tags r:id="rId6"/>
            </p:custDataLst>
          </p:nvPr>
        </p:nvSpPr>
        <p:spPr>
          <a:xfrm>
            <a:off x="3087000" y="6349833"/>
            <a:ext cx="2970000" cy="316800"/>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7"/>
            </p:custDataLst>
          </p:nvPr>
        </p:nvSpPr>
        <p:spPr>
          <a:xfrm>
            <a:off x="6457950" y="6349833"/>
            <a:ext cx="2025000" cy="316800"/>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t>‹#›</a:t>
            </a:fld>
            <a:endParaRPr lang="zh-CN" altLang="en-US" dirty="0"/>
          </a:p>
        </p:txBody>
      </p:sp>
      <p:sp>
        <p:nvSpPr>
          <p:cNvPr id="7" name="KSO_TEMPLATE" hidden="1"/>
          <p:cNvSpPr/>
          <p:nvPr>
            <p:custDataLst>
              <p:tags r:id="rId8"/>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Tree>
    <p:extLst>
      <p:ext uri="{BB962C8B-B14F-4D97-AF65-F5344CB8AC3E}">
        <p14:creationId xmlns:p14="http://schemas.microsoft.com/office/powerpoint/2010/main" val="5987804"/>
      </p:ext>
    </p:extLst>
  </p:cSld>
  <p:clrMap bg1="lt1" tx1="dk1" bg2="lt2" tx2="dk2" accent1="accent1" accent2="accent2" accent3="accent3" accent4="accent4" accent5="accent5" accent6="accent6" hlink="hlink" folHlink="folHlink"/>
  <p:sldLayoutIdLst>
    <p:sldLayoutId id="2147483672" r:id="rId1"/>
  </p:sldLayoutIdLst>
  <p:hf sldNum="0" hdr="0" ftr="0" dt="0"/>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charset="0"/>
          <a:ea typeface="微软雅黑"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charset="0"/>
        <a:buChar char="•"/>
        <a:defRPr sz="1600" u="none" strike="noStrike" kern="1200" cap="none" spc="150" normalizeH="0" baseline="0">
          <a:solidFill>
            <a:schemeClr val="tx1">
              <a:lumMod val="85000"/>
              <a:lumOff val="15000"/>
            </a:schemeClr>
          </a:solidFill>
          <a:uFillTx/>
          <a:latin typeface="Arial" charset="0"/>
          <a:ea typeface="微软雅黑" charset="-122"/>
          <a:cs typeface="+mn-cs"/>
        </a:defRPr>
      </a:lvl1pPr>
      <a:lvl2pPr marL="685800" indent="-228600" algn="l" defTabSz="914400" rtl="0" eaLnBrk="1" fontAlgn="auto" latinLnBrk="0" hangingPunct="1">
        <a:lnSpc>
          <a:spcPct val="130000"/>
        </a:lnSpc>
        <a:spcBef>
          <a:spcPts val="0"/>
        </a:spcBef>
        <a:spcAft>
          <a:spcPts val="1000"/>
        </a:spcAft>
        <a:buFont typeface="Arial" charset="0"/>
        <a:buChar char="•"/>
        <a:tabLst>
          <a:tab pos="1609725" algn="l"/>
        </a:tabLst>
        <a:defRPr sz="1600" u="none" strike="noStrike" kern="1200" cap="none" spc="150" normalizeH="0" baseline="0">
          <a:solidFill>
            <a:schemeClr val="tx1">
              <a:lumMod val="85000"/>
              <a:lumOff val="15000"/>
            </a:schemeClr>
          </a:solidFill>
          <a:uFillTx/>
          <a:latin typeface="Arial" charset="0"/>
          <a:ea typeface="微软雅黑" charset="-122"/>
          <a:cs typeface="+mn-cs"/>
        </a:defRPr>
      </a:lvl2pPr>
      <a:lvl3pPr marL="1143000" indent="-228600" algn="l" defTabSz="914400" rtl="0" eaLnBrk="1" fontAlgn="auto" latinLnBrk="0" hangingPunct="1">
        <a:lnSpc>
          <a:spcPct val="130000"/>
        </a:lnSpc>
        <a:spcBef>
          <a:spcPts val="0"/>
        </a:spcBef>
        <a:spcAft>
          <a:spcPts val="1000"/>
        </a:spcAft>
        <a:buFont typeface="Arial" charset="0"/>
        <a:buChar char="•"/>
        <a:defRPr sz="1600" u="none" strike="noStrike" kern="1200" cap="none" spc="150" normalizeH="0" baseline="0">
          <a:solidFill>
            <a:schemeClr val="tx1">
              <a:lumMod val="85000"/>
              <a:lumOff val="15000"/>
            </a:schemeClr>
          </a:solidFill>
          <a:uFillTx/>
          <a:latin typeface="Arial" charset="0"/>
          <a:ea typeface="微软雅黑" charset="-122"/>
          <a:cs typeface="+mn-cs"/>
        </a:defRPr>
      </a:lvl3pPr>
      <a:lvl4pPr marL="1600200" indent="-228600" algn="l" defTabSz="914400" rtl="0" eaLnBrk="1" fontAlgn="auto" latinLnBrk="0" hangingPunct="1">
        <a:lnSpc>
          <a:spcPct val="130000"/>
        </a:lnSpc>
        <a:spcBef>
          <a:spcPts val="0"/>
        </a:spcBef>
        <a:spcAft>
          <a:spcPts val="1000"/>
        </a:spcAft>
        <a:buFont typeface="Arial" charset="0"/>
        <a:buChar char="•"/>
        <a:defRPr sz="1600" u="none" strike="noStrike" kern="1200" cap="none" spc="150" normalizeH="0" baseline="0">
          <a:solidFill>
            <a:schemeClr val="tx1">
              <a:lumMod val="85000"/>
              <a:lumOff val="15000"/>
            </a:schemeClr>
          </a:solidFill>
          <a:uFillTx/>
          <a:latin typeface="Arial" charset="0"/>
          <a:ea typeface="微软雅黑" charset="-122"/>
          <a:cs typeface="+mn-cs"/>
        </a:defRPr>
      </a:lvl4pPr>
      <a:lvl5pPr marL="2057400" indent="-228600" algn="l" defTabSz="914400" rtl="0" eaLnBrk="1" fontAlgn="auto" latinLnBrk="0" hangingPunct="1">
        <a:lnSpc>
          <a:spcPct val="130000"/>
        </a:lnSpc>
        <a:spcBef>
          <a:spcPts val="0"/>
        </a:spcBef>
        <a:spcAft>
          <a:spcPts val="1000"/>
        </a:spcAft>
        <a:buFont typeface="Arial" charset="0"/>
        <a:buChar char="•"/>
        <a:defRPr sz="1600" u="none" strike="noStrike" kern="1200" cap="none" spc="150" normalizeH="0" baseline="0">
          <a:solidFill>
            <a:schemeClr val="tx1">
              <a:lumMod val="85000"/>
              <a:lumOff val="15000"/>
            </a:schemeClr>
          </a:solidFill>
          <a:uFillTx/>
          <a:latin typeface="Arial" charset="0"/>
          <a:ea typeface="微软雅黑" charset="-122"/>
          <a:cs typeface="+mn-cs"/>
        </a:defRPr>
      </a:lvl5pPr>
      <a:lvl6pPr marL="25146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3"/>
            </p:custDataLst>
          </p:nvPr>
        </p:nvSpPr>
        <p:spPr>
          <a:xfrm>
            <a:off x="502412" y="443230"/>
            <a:ext cx="8139178" cy="441964"/>
          </a:xfrm>
          <a:prstGeom prst="rect">
            <a:avLst/>
          </a:prstGeom>
        </p:spPr>
        <p:txBody>
          <a:bodyPr vert="horz" lIns="101600" tIns="38100" rIns="76200" bIns="38100" rtlCol="0" anchor="t" anchorCtr="0">
            <a:noAutofit/>
          </a:bodyPr>
          <a:lstStyle/>
          <a:p>
            <a:r>
              <a:rPr lang="zh-CN" altLang="en-US" dirty="0"/>
              <a:t>单击此处编辑母版标题样式</a:t>
            </a:r>
          </a:p>
        </p:txBody>
      </p:sp>
      <p:sp>
        <p:nvSpPr>
          <p:cNvPr id="3" name="文本占位符 2"/>
          <p:cNvSpPr>
            <a:spLocks noGrp="1"/>
          </p:cNvSpPr>
          <p:nvPr>
            <p:ph type="body" idx="1"/>
            <p:custDataLst>
              <p:tags r:id="rId4"/>
            </p:custDataLst>
          </p:nvPr>
        </p:nvSpPr>
        <p:spPr>
          <a:xfrm>
            <a:off x="502412" y="952508"/>
            <a:ext cx="8139178" cy="5388907"/>
          </a:xfrm>
          <a:prstGeom prst="rect">
            <a:avLst/>
          </a:prstGeom>
        </p:spPr>
        <p:txBody>
          <a:bodyPr vert="horz" lIns="101600" tIns="0" rIns="82550" bIns="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custDataLst>
              <p:tags r:id="rId5"/>
            </p:custDataLst>
          </p:nvPr>
        </p:nvSpPr>
        <p:spPr>
          <a:xfrm>
            <a:off x="659807" y="6349833"/>
            <a:ext cx="2025000" cy="316800"/>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1">
              <a:rPr lang="zh-CN" altLang="en-US" smtClean="0"/>
              <a:t>2022/5/7</a:t>
            </a:fld>
            <a:endParaRPr lang="zh-CN" altLang="en-US"/>
          </a:p>
        </p:txBody>
      </p:sp>
      <p:sp>
        <p:nvSpPr>
          <p:cNvPr id="5" name="页脚占位符 4"/>
          <p:cNvSpPr>
            <a:spLocks noGrp="1"/>
          </p:cNvSpPr>
          <p:nvPr>
            <p:ph type="ftr" sz="quarter" idx="3"/>
            <p:custDataLst>
              <p:tags r:id="rId6"/>
            </p:custDataLst>
          </p:nvPr>
        </p:nvSpPr>
        <p:spPr>
          <a:xfrm>
            <a:off x="3087000" y="6349833"/>
            <a:ext cx="2970000" cy="316800"/>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7"/>
            </p:custDataLst>
          </p:nvPr>
        </p:nvSpPr>
        <p:spPr>
          <a:xfrm>
            <a:off x="6457950" y="6349833"/>
            <a:ext cx="2025000" cy="316800"/>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t>‹#›</a:t>
            </a:fld>
            <a:endParaRPr lang="zh-CN" altLang="en-US" dirty="0"/>
          </a:p>
        </p:txBody>
      </p:sp>
      <p:sp>
        <p:nvSpPr>
          <p:cNvPr id="7" name="KSO_TEMPLATE" hidden="1"/>
          <p:cNvSpPr/>
          <p:nvPr>
            <p:custDataLst>
              <p:tags r:id="rId8"/>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Tree>
    <p:extLst>
      <p:ext uri="{BB962C8B-B14F-4D97-AF65-F5344CB8AC3E}">
        <p14:creationId xmlns:p14="http://schemas.microsoft.com/office/powerpoint/2010/main" val="344299332"/>
      </p:ext>
    </p:extLst>
  </p:cSld>
  <p:clrMap bg1="lt1" tx1="dk1" bg2="lt2" tx2="dk2" accent1="accent1" accent2="accent2" accent3="accent3" accent4="accent4" accent5="accent5" accent6="accent6" hlink="hlink" folHlink="folHlink"/>
  <p:sldLayoutIdLst>
    <p:sldLayoutId id="2147483674" r:id="rId1"/>
  </p:sldLayoutIdLst>
  <p:hf sldNum="0" hdr="0" ftr="0" dt="0"/>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charset="0"/>
          <a:ea typeface="微软雅黑"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charset="0"/>
        <a:buChar char="•"/>
        <a:defRPr sz="1600" u="none" strike="noStrike" kern="1200" cap="none" spc="150" normalizeH="0" baseline="0">
          <a:solidFill>
            <a:schemeClr val="tx1">
              <a:lumMod val="85000"/>
              <a:lumOff val="15000"/>
            </a:schemeClr>
          </a:solidFill>
          <a:uFillTx/>
          <a:latin typeface="Arial" charset="0"/>
          <a:ea typeface="微软雅黑" charset="-122"/>
          <a:cs typeface="+mn-cs"/>
        </a:defRPr>
      </a:lvl1pPr>
      <a:lvl2pPr marL="685800" indent="-228600" algn="l" defTabSz="914400" rtl="0" eaLnBrk="1" fontAlgn="auto" latinLnBrk="0" hangingPunct="1">
        <a:lnSpc>
          <a:spcPct val="130000"/>
        </a:lnSpc>
        <a:spcBef>
          <a:spcPts val="0"/>
        </a:spcBef>
        <a:spcAft>
          <a:spcPts val="1000"/>
        </a:spcAft>
        <a:buFont typeface="Arial" charset="0"/>
        <a:buChar char="•"/>
        <a:tabLst>
          <a:tab pos="1609725" algn="l"/>
        </a:tabLst>
        <a:defRPr sz="1600" u="none" strike="noStrike" kern="1200" cap="none" spc="150" normalizeH="0" baseline="0">
          <a:solidFill>
            <a:schemeClr val="tx1">
              <a:lumMod val="85000"/>
              <a:lumOff val="15000"/>
            </a:schemeClr>
          </a:solidFill>
          <a:uFillTx/>
          <a:latin typeface="Arial" charset="0"/>
          <a:ea typeface="微软雅黑" charset="-122"/>
          <a:cs typeface="+mn-cs"/>
        </a:defRPr>
      </a:lvl2pPr>
      <a:lvl3pPr marL="1143000" indent="-228600" algn="l" defTabSz="914400" rtl="0" eaLnBrk="1" fontAlgn="auto" latinLnBrk="0" hangingPunct="1">
        <a:lnSpc>
          <a:spcPct val="130000"/>
        </a:lnSpc>
        <a:spcBef>
          <a:spcPts val="0"/>
        </a:spcBef>
        <a:spcAft>
          <a:spcPts val="1000"/>
        </a:spcAft>
        <a:buFont typeface="Arial" charset="0"/>
        <a:buChar char="•"/>
        <a:defRPr sz="1600" u="none" strike="noStrike" kern="1200" cap="none" spc="150" normalizeH="0" baseline="0">
          <a:solidFill>
            <a:schemeClr val="tx1">
              <a:lumMod val="85000"/>
              <a:lumOff val="15000"/>
            </a:schemeClr>
          </a:solidFill>
          <a:uFillTx/>
          <a:latin typeface="Arial" charset="0"/>
          <a:ea typeface="微软雅黑" charset="-122"/>
          <a:cs typeface="+mn-cs"/>
        </a:defRPr>
      </a:lvl3pPr>
      <a:lvl4pPr marL="1600200" indent="-228600" algn="l" defTabSz="914400" rtl="0" eaLnBrk="1" fontAlgn="auto" latinLnBrk="0" hangingPunct="1">
        <a:lnSpc>
          <a:spcPct val="130000"/>
        </a:lnSpc>
        <a:spcBef>
          <a:spcPts val="0"/>
        </a:spcBef>
        <a:spcAft>
          <a:spcPts val="1000"/>
        </a:spcAft>
        <a:buFont typeface="Arial" charset="0"/>
        <a:buChar char="•"/>
        <a:defRPr sz="1600" u="none" strike="noStrike" kern="1200" cap="none" spc="150" normalizeH="0" baseline="0">
          <a:solidFill>
            <a:schemeClr val="tx1">
              <a:lumMod val="85000"/>
              <a:lumOff val="15000"/>
            </a:schemeClr>
          </a:solidFill>
          <a:uFillTx/>
          <a:latin typeface="Arial" charset="0"/>
          <a:ea typeface="微软雅黑" charset="-122"/>
          <a:cs typeface="+mn-cs"/>
        </a:defRPr>
      </a:lvl4pPr>
      <a:lvl5pPr marL="2057400" indent="-228600" algn="l" defTabSz="914400" rtl="0" eaLnBrk="1" fontAlgn="auto" latinLnBrk="0" hangingPunct="1">
        <a:lnSpc>
          <a:spcPct val="130000"/>
        </a:lnSpc>
        <a:spcBef>
          <a:spcPts val="0"/>
        </a:spcBef>
        <a:spcAft>
          <a:spcPts val="1000"/>
        </a:spcAft>
        <a:buFont typeface="Arial" charset="0"/>
        <a:buChar char="•"/>
        <a:defRPr sz="1600" u="none" strike="noStrike" kern="1200" cap="none" spc="150" normalizeH="0" baseline="0">
          <a:solidFill>
            <a:schemeClr val="tx1">
              <a:lumMod val="85000"/>
              <a:lumOff val="15000"/>
            </a:schemeClr>
          </a:solidFill>
          <a:uFillTx/>
          <a:latin typeface="Arial" charset="0"/>
          <a:ea typeface="微软雅黑" charset="-122"/>
          <a:cs typeface="+mn-cs"/>
        </a:defRPr>
      </a:lvl5pPr>
      <a:lvl6pPr marL="25146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3"/>
            </p:custDataLst>
          </p:nvPr>
        </p:nvSpPr>
        <p:spPr>
          <a:xfrm>
            <a:off x="502412" y="443230"/>
            <a:ext cx="8139178" cy="441964"/>
          </a:xfrm>
          <a:prstGeom prst="rect">
            <a:avLst/>
          </a:prstGeom>
        </p:spPr>
        <p:txBody>
          <a:bodyPr vert="horz" lIns="101600" tIns="38100" rIns="76200" bIns="38100" rtlCol="0" anchor="t" anchorCtr="0">
            <a:noAutofit/>
          </a:bodyPr>
          <a:lstStyle/>
          <a:p>
            <a:r>
              <a:rPr lang="zh-CN" altLang="en-US" dirty="0"/>
              <a:t>单击此处编辑母版标题样式</a:t>
            </a:r>
          </a:p>
        </p:txBody>
      </p:sp>
      <p:sp>
        <p:nvSpPr>
          <p:cNvPr id="3" name="文本占位符 2"/>
          <p:cNvSpPr>
            <a:spLocks noGrp="1"/>
          </p:cNvSpPr>
          <p:nvPr>
            <p:ph type="body" idx="1"/>
            <p:custDataLst>
              <p:tags r:id="rId4"/>
            </p:custDataLst>
          </p:nvPr>
        </p:nvSpPr>
        <p:spPr>
          <a:xfrm>
            <a:off x="502412" y="952508"/>
            <a:ext cx="8139178" cy="5388907"/>
          </a:xfrm>
          <a:prstGeom prst="rect">
            <a:avLst/>
          </a:prstGeom>
        </p:spPr>
        <p:txBody>
          <a:bodyPr vert="horz" lIns="101600" tIns="0" rIns="82550" bIns="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custDataLst>
              <p:tags r:id="rId5"/>
            </p:custDataLst>
          </p:nvPr>
        </p:nvSpPr>
        <p:spPr>
          <a:xfrm>
            <a:off x="659807" y="6349833"/>
            <a:ext cx="2025000" cy="316800"/>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1">
              <a:rPr lang="zh-CN" altLang="en-US" smtClean="0"/>
              <a:t>2022/5/7</a:t>
            </a:fld>
            <a:endParaRPr lang="zh-CN" altLang="en-US"/>
          </a:p>
        </p:txBody>
      </p:sp>
      <p:sp>
        <p:nvSpPr>
          <p:cNvPr id="5" name="页脚占位符 4"/>
          <p:cNvSpPr>
            <a:spLocks noGrp="1"/>
          </p:cNvSpPr>
          <p:nvPr>
            <p:ph type="ftr" sz="quarter" idx="3"/>
            <p:custDataLst>
              <p:tags r:id="rId6"/>
            </p:custDataLst>
          </p:nvPr>
        </p:nvSpPr>
        <p:spPr>
          <a:xfrm>
            <a:off x="3087000" y="6349833"/>
            <a:ext cx="2970000" cy="316800"/>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7"/>
            </p:custDataLst>
          </p:nvPr>
        </p:nvSpPr>
        <p:spPr>
          <a:xfrm>
            <a:off x="6457950" y="6349833"/>
            <a:ext cx="2025000" cy="316800"/>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t>‹#›</a:t>
            </a:fld>
            <a:endParaRPr lang="zh-CN" altLang="en-US" dirty="0"/>
          </a:p>
        </p:txBody>
      </p:sp>
      <p:sp>
        <p:nvSpPr>
          <p:cNvPr id="7" name="KSO_TEMPLATE" hidden="1"/>
          <p:cNvSpPr/>
          <p:nvPr>
            <p:custDataLst>
              <p:tags r:id="rId8"/>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Tree>
    <p:extLst>
      <p:ext uri="{BB962C8B-B14F-4D97-AF65-F5344CB8AC3E}">
        <p14:creationId xmlns:p14="http://schemas.microsoft.com/office/powerpoint/2010/main" val="2744094403"/>
      </p:ext>
    </p:extLst>
  </p:cSld>
  <p:clrMap bg1="lt1" tx1="dk1" bg2="lt2" tx2="dk2" accent1="accent1" accent2="accent2" accent3="accent3" accent4="accent4" accent5="accent5" accent6="accent6" hlink="hlink" folHlink="folHlink"/>
  <p:sldLayoutIdLst>
    <p:sldLayoutId id="2147483676" r:id="rId1"/>
  </p:sldLayoutIdLst>
  <p:hf sldNum="0" hdr="0" ftr="0" dt="0"/>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charset="0"/>
          <a:ea typeface="微软雅黑"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charset="0"/>
        <a:buChar char="•"/>
        <a:defRPr sz="1600" u="none" strike="noStrike" kern="1200" cap="none" spc="150" normalizeH="0" baseline="0">
          <a:solidFill>
            <a:schemeClr val="tx1">
              <a:lumMod val="85000"/>
              <a:lumOff val="15000"/>
            </a:schemeClr>
          </a:solidFill>
          <a:uFillTx/>
          <a:latin typeface="Arial" charset="0"/>
          <a:ea typeface="微软雅黑" charset="-122"/>
          <a:cs typeface="+mn-cs"/>
        </a:defRPr>
      </a:lvl1pPr>
      <a:lvl2pPr marL="685800" indent="-228600" algn="l" defTabSz="914400" rtl="0" eaLnBrk="1" fontAlgn="auto" latinLnBrk="0" hangingPunct="1">
        <a:lnSpc>
          <a:spcPct val="130000"/>
        </a:lnSpc>
        <a:spcBef>
          <a:spcPts val="0"/>
        </a:spcBef>
        <a:spcAft>
          <a:spcPts val="1000"/>
        </a:spcAft>
        <a:buFont typeface="Arial" charset="0"/>
        <a:buChar char="•"/>
        <a:tabLst>
          <a:tab pos="1609725" algn="l"/>
        </a:tabLst>
        <a:defRPr sz="1600" u="none" strike="noStrike" kern="1200" cap="none" spc="150" normalizeH="0" baseline="0">
          <a:solidFill>
            <a:schemeClr val="tx1">
              <a:lumMod val="85000"/>
              <a:lumOff val="15000"/>
            </a:schemeClr>
          </a:solidFill>
          <a:uFillTx/>
          <a:latin typeface="Arial" charset="0"/>
          <a:ea typeface="微软雅黑" charset="-122"/>
          <a:cs typeface="+mn-cs"/>
        </a:defRPr>
      </a:lvl2pPr>
      <a:lvl3pPr marL="1143000" indent="-228600" algn="l" defTabSz="914400" rtl="0" eaLnBrk="1" fontAlgn="auto" latinLnBrk="0" hangingPunct="1">
        <a:lnSpc>
          <a:spcPct val="130000"/>
        </a:lnSpc>
        <a:spcBef>
          <a:spcPts val="0"/>
        </a:spcBef>
        <a:spcAft>
          <a:spcPts val="1000"/>
        </a:spcAft>
        <a:buFont typeface="Arial" charset="0"/>
        <a:buChar char="•"/>
        <a:defRPr sz="1600" u="none" strike="noStrike" kern="1200" cap="none" spc="150" normalizeH="0" baseline="0">
          <a:solidFill>
            <a:schemeClr val="tx1">
              <a:lumMod val="85000"/>
              <a:lumOff val="15000"/>
            </a:schemeClr>
          </a:solidFill>
          <a:uFillTx/>
          <a:latin typeface="Arial" charset="0"/>
          <a:ea typeface="微软雅黑" charset="-122"/>
          <a:cs typeface="+mn-cs"/>
        </a:defRPr>
      </a:lvl3pPr>
      <a:lvl4pPr marL="1600200" indent="-228600" algn="l" defTabSz="914400" rtl="0" eaLnBrk="1" fontAlgn="auto" latinLnBrk="0" hangingPunct="1">
        <a:lnSpc>
          <a:spcPct val="130000"/>
        </a:lnSpc>
        <a:spcBef>
          <a:spcPts val="0"/>
        </a:spcBef>
        <a:spcAft>
          <a:spcPts val="1000"/>
        </a:spcAft>
        <a:buFont typeface="Arial" charset="0"/>
        <a:buChar char="•"/>
        <a:defRPr sz="1600" u="none" strike="noStrike" kern="1200" cap="none" spc="150" normalizeH="0" baseline="0">
          <a:solidFill>
            <a:schemeClr val="tx1">
              <a:lumMod val="85000"/>
              <a:lumOff val="15000"/>
            </a:schemeClr>
          </a:solidFill>
          <a:uFillTx/>
          <a:latin typeface="Arial" charset="0"/>
          <a:ea typeface="微软雅黑" charset="-122"/>
          <a:cs typeface="+mn-cs"/>
        </a:defRPr>
      </a:lvl4pPr>
      <a:lvl5pPr marL="2057400" indent="-228600" algn="l" defTabSz="914400" rtl="0" eaLnBrk="1" fontAlgn="auto" latinLnBrk="0" hangingPunct="1">
        <a:lnSpc>
          <a:spcPct val="130000"/>
        </a:lnSpc>
        <a:spcBef>
          <a:spcPts val="0"/>
        </a:spcBef>
        <a:spcAft>
          <a:spcPts val="1000"/>
        </a:spcAft>
        <a:buFont typeface="Arial" charset="0"/>
        <a:buChar char="•"/>
        <a:defRPr sz="1600" u="none" strike="noStrike" kern="1200" cap="none" spc="150" normalizeH="0" baseline="0">
          <a:solidFill>
            <a:schemeClr val="tx1">
              <a:lumMod val="85000"/>
              <a:lumOff val="15000"/>
            </a:schemeClr>
          </a:solidFill>
          <a:uFillTx/>
          <a:latin typeface="Arial" charset="0"/>
          <a:ea typeface="微软雅黑" charset="-122"/>
          <a:cs typeface="+mn-cs"/>
        </a:defRPr>
      </a:lvl5pPr>
      <a:lvl6pPr marL="25146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4.png"/><Relationship Id="rId1" Type="http://schemas.openxmlformats.org/officeDocument/2006/relationships/slideLayout" Target="../slideLayouts/slideLayout13.xml"/><Relationship Id="rId4" Type="http://schemas.openxmlformats.org/officeDocument/2006/relationships/image" Target="../media/image15.png"/></Relationships>
</file>

<file path=ppt/slides/_rels/slide2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7.png"/><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1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9.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6.xml"/><Relationship Id="rId1" Type="http://schemas.openxmlformats.org/officeDocument/2006/relationships/slideLayout" Target="../slideLayouts/slideLayout13.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13.xml"/><Relationship Id="rId4" Type="http://schemas.openxmlformats.org/officeDocument/2006/relationships/image" Target="../media/image13.png"/></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3.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3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20.png"/><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3" Type="http://schemas.openxmlformats.org/officeDocument/2006/relationships/tags" Target="../tags/tag217.xml"/><Relationship Id="rId2" Type="http://schemas.openxmlformats.org/officeDocument/2006/relationships/tags" Target="../tags/tag216.xml"/><Relationship Id="rId1" Type="http://schemas.openxmlformats.org/officeDocument/2006/relationships/tags" Target="../tags/tag215.xml"/><Relationship Id="rId4"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8" Type="http://schemas.openxmlformats.org/officeDocument/2006/relationships/tags" Target="../tags/tag225.xml"/><Relationship Id="rId13" Type="http://schemas.openxmlformats.org/officeDocument/2006/relationships/image" Target="../media/image22.png"/><Relationship Id="rId3" Type="http://schemas.openxmlformats.org/officeDocument/2006/relationships/tags" Target="../tags/tag220.xml"/><Relationship Id="rId7" Type="http://schemas.openxmlformats.org/officeDocument/2006/relationships/tags" Target="../tags/tag224.xml"/><Relationship Id="rId12" Type="http://schemas.openxmlformats.org/officeDocument/2006/relationships/image" Target="file:///C:\Users\1V994W2\PycharmProjects\PPT_Background_Generation/pic_temp/0_pic_quater_right_up.png" TargetMode="External"/><Relationship Id="rId2" Type="http://schemas.openxmlformats.org/officeDocument/2006/relationships/tags" Target="../tags/tag219.xml"/><Relationship Id="rId1" Type="http://schemas.openxmlformats.org/officeDocument/2006/relationships/tags" Target="../tags/tag218.xml"/><Relationship Id="rId6" Type="http://schemas.openxmlformats.org/officeDocument/2006/relationships/tags" Target="../tags/tag223.xml"/><Relationship Id="rId11" Type="http://schemas.openxmlformats.org/officeDocument/2006/relationships/image" Target="../media/image21.png"/><Relationship Id="rId5" Type="http://schemas.openxmlformats.org/officeDocument/2006/relationships/tags" Target="../tags/tag222.xml"/><Relationship Id="rId10" Type="http://schemas.openxmlformats.org/officeDocument/2006/relationships/notesSlide" Target="../notesSlides/notesSlide9.xml"/><Relationship Id="rId4" Type="http://schemas.openxmlformats.org/officeDocument/2006/relationships/tags" Target="../tags/tag221.xml"/><Relationship Id="rId9" Type="http://schemas.openxmlformats.org/officeDocument/2006/relationships/slideLayout" Target="../slideLayouts/slideLayout15.xml"/><Relationship Id="rId14" Type="http://schemas.openxmlformats.org/officeDocument/2006/relationships/image" Target="file:///C:\Users\1V994W2\PycharmProjects\PPT_Background_Generation/pic_temp/1_pic_quater_left_down.png" TargetMode="External"/></Relationships>
</file>

<file path=ppt/slides/_rels/slide38.xml.rels><?xml version="1.0" encoding="UTF-8" standalone="yes"?>
<Relationships xmlns="http://schemas.openxmlformats.org/package/2006/relationships"><Relationship Id="rId8" Type="http://schemas.openxmlformats.org/officeDocument/2006/relationships/tags" Target="../tags/tag233.xml"/><Relationship Id="rId13" Type="http://schemas.openxmlformats.org/officeDocument/2006/relationships/tags" Target="../tags/tag238.xml"/><Relationship Id="rId18" Type="http://schemas.openxmlformats.org/officeDocument/2006/relationships/tags" Target="../tags/tag243.xml"/><Relationship Id="rId26" Type="http://schemas.openxmlformats.org/officeDocument/2006/relationships/image" Target="../media/image23.png"/><Relationship Id="rId3" Type="http://schemas.openxmlformats.org/officeDocument/2006/relationships/tags" Target="../tags/tag228.xml"/><Relationship Id="rId21" Type="http://schemas.openxmlformats.org/officeDocument/2006/relationships/tags" Target="../tags/tag246.xml"/><Relationship Id="rId7" Type="http://schemas.openxmlformats.org/officeDocument/2006/relationships/tags" Target="../tags/tag232.xml"/><Relationship Id="rId12" Type="http://schemas.openxmlformats.org/officeDocument/2006/relationships/tags" Target="../tags/tag237.xml"/><Relationship Id="rId17" Type="http://schemas.openxmlformats.org/officeDocument/2006/relationships/tags" Target="../tags/tag242.xml"/><Relationship Id="rId25" Type="http://schemas.openxmlformats.org/officeDocument/2006/relationships/notesSlide" Target="../notesSlides/notesSlide10.xml"/><Relationship Id="rId2" Type="http://schemas.openxmlformats.org/officeDocument/2006/relationships/tags" Target="../tags/tag227.xml"/><Relationship Id="rId16" Type="http://schemas.openxmlformats.org/officeDocument/2006/relationships/tags" Target="../tags/tag241.xml"/><Relationship Id="rId20" Type="http://schemas.openxmlformats.org/officeDocument/2006/relationships/tags" Target="../tags/tag245.xml"/><Relationship Id="rId29" Type="http://schemas.openxmlformats.org/officeDocument/2006/relationships/image" Target="file:///C:\Users\1V994W2\PycharmProjects\PPT_Background_Generation/pic_temp/1_pic_quater_right_up.png" TargetMode="External"/><Relationship Id="rId1" Type="http://schemas.openxmlformats.org/officeDocument/2006/relationships/tags" Target="../tags/tag226.xml"/><Relationship Id="rId6" Type="http://schemas.openxmlformats.org/officeDocument/2006/relationships/tags" Target="../tags/tag231.xml"/><Relationship Id="rId11" Type="http://schemas.openxmlformats.org/officeDocument/2006/relationships/tags" Target="../tags/tag236.xml"/><Relationship Id="rId24" Type="http://schemas.openxmlformats.org/officeDocument/2006/relationships/slideLayout" Target="../slideLayouts/slideLayout16.xml"/><Relationship Id="rId5" Type="http://schemas.openxmlformats.org/officeDocument/2006/relationships/tags" Target="../tags/tag230.xml"/><Relationship Id="rId15" Type="http://schemas.openxmlformats.org/officeDocument/2006/relationships/tags" Target="../tags/tag240.xml"/><Relationship Id="rId23" Type="http://schemas.openxmlformats.org/officeDocument/2006/relationships/tags" Target="../tags/tag248.xml"/><Relationship Id="rId28" Type="http://schemas.openxmlformats.org/officeDocument/2006/relationships/image" Target="../media/image24.png"/><Relationship Id="rId10" Type="http://schemas.openxmlformats.org/officeDocument/2006/relationships/tags" Target="../tags/tag235.xml"/><Relationship Id="rId19" Type="http://schemas.openxmlformats.org/officeDocument/2006/relationships/tags" Target="../tags/tag244.xml"/><Relationship Id="rId31" Type="http://schemas.openxmlformats.org/officeDocument/2006/relationships/image" Target="file:///C:\Users\1V994W2\PycharmProjects\PPT_Background_Generation/pic_temp/0_pic_quater_right_up.png" TargetMode="External"/><Relationship Id="rId4" Type="http://schemas.openxmlformats.org/officeDocument/2006/relationships/tags" Target="../tags/tag229.xml"/><Relationship Id="rId9" Type="http://schemas.openxmlformats.org/officeDocument/2006/relationships/tags" Target="../tags/tag234.xml"/><Relationship Id="rId14" Type="http://schemas.openxmlformats.org/officeDocument/2006/relationships/tags" Target="../tags/tag239.xml"/><Relationship Id="rId22" Type="http://schemas.openxmlformats.org/officeDocument/2006/relationships/tags" Target="../tags/tag247.xml"/><Relationship Id="rId27" Type="http://schemas.openxmlformats.org/officeDocument/2006/relationships/image" Target="file:///C:\Users\1V994W2\PycharmProjects\PPT_Background_Generation/pic_temp/0_pic_quater_left_up.png" TargetMode="External"/><Relationship Id="rId30" Type="http://schemas.openxmlformats.org/officeDocument/2006/relationships/image" Target="../media/image21.png"/></Relationships>
</file>

<file path=ppt/slides/_rels/slide39.xml.rels><?xml version="1.0" encoding="UTF-8" standalone="yes"?>
<Relationships xmlns="http://schemas.openxmlformats.org/package/2006/relationships"><Relationship Id="rId8" Type="http://schemas.openxmlformats.org/officeDocument/2006/relationships/tags" Target="../tags/tag256.xml"/><Relationship Id="rId13" Type="http://schemas.openxmlformats.org/officeDocument/2006/relationships/image" Target="file:///C:\Users\1V994W2\PycharmProjects\PPT_Background_Generation/pic_temp/0_pic_quater_right_up.png" TargetMode="External"/><Relationship Id="rId3" Type="http://schemas.openxmlformats.org/officeDocument/2006/relationships/tags" Target="../tags/tag251.xml"/><Relationship Id="rId7" Type="http://schemas.openxmlformats.org/officeDocument/2006/relationships/tags" Target="../tags/tag255.xml"/><Relationship Id="rId12" Type="http://schemas.openxmlformats.org/officeDocument/2006/relationships/image" Target="../media/image21.png"/><Relationship Id="rId2" Type="http://schemas.openxmlformats.org/officeDocument/2006/relationships/tags" Target="../tags/tag250.xml"/><Relationship Id="rId1" Type="http://schemas.openxmlformats.org/officeDocument/2006/relationships/tags" Target="../tags/tag249.xml"/><Relationship Id="rId6" Type="http://schemas.openxmlformats.org/officeDocument/2006/relationships/tags" Target="../tags/tag254.xml"/><Relationship Id="rId11" Type="http://schemas.openxmlformats.org/officeDocument/2006/relationships/notesSlide" Target="../notesSlides/notesSlide11.xml"/><Relationship Id="rId5" Type="http://schemas.openxmlformats.org/officeDocument/2006/relationships/tags" Target="../tags/tag253.xml"/><Relationship Id="rId15" Type="http://schemas.openxmlformats.org/officeDocument/2006/relationships/image" Target="file:///C:\Users\1V994W2\PycharmProjects\PPT_Background_Generation/pic_temp/1_pic_quater_left_down.png" TargetMode="External"/><Relationship Id="rId10" Type="http://schemas.openxmlformats.org/officeDocument/2006/relationships/slideLayout" Target="../slideLayouts/slideLayout17.xml"/><Relationship Id="rId4" Type="http://schemas.openxmlformats.org/officeDocument/2006/relationships/tags" Target="../tags/tag252.xml"/><Relationship Id="rId9" Type="http://schemas.openxmlformats.org/officeDocument/2006/relationships/tags" Target="../tags/tag257.xml"/><Relationship Id="rId14" Type="http://schemas.openxmlformats.org/officeDocument/2006/relationships/image" Target="../media/image2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image" Target="file:///C:\Users\1V994W2\PycharmProjects\PPT_Background_Generation/pic_temp/1_pic_quater_right_up.png" TargetMode="External"/><Relationship Id="rId3" Type="http://schemas.openxmlformats.org/officeDocument/2006/relationships/tags" Target="../tags/tag260.xml"/><Relationship Id="rId7" Type="http://schemas.openxmlformats.org/officeDocument/2006/relationships/tags" Target="../tags/tag264.xml"/><Relationship Id="rId12" Type="http://schemas.openxmlformats.org/officeDocument/2006/relationships/image" Target="../media/image24.png"/><Relationship Id="rId2" Type="http://schemas.openxmlformats.org/officeDocument/2006/relationships/tags" Target="../tags/tag259.xml"/><Relationship Id="rId1" Type="http://schemas.openxmlformats.org/officeDocument/2006/relationships/tags" Target="../tags/tag258.xml"/><Relationship Id="rId6" Type="http://schemas.openxmlformats.org/officeDocument/2006/relationships/tags" Target="../tags/tag263.xml"/><Relationship Id="rId11" Type="http://schemas.openxmlformats.org/officeDocument/2006/relationships/image" Target="file:///C:\Users\1V994W2\PycharmProjects\PPT_Background_Generation/pic_temp/0_pic_quater_left_up.png" TargetMode="External"/><Relationship Id="rId5" Type="http://schemas.openxmlformats.org/officeDocument/2006/relationships/tags" Target="../tags/tag262.xml"/><Relationship Id="rId10" Type="http://schemas.openxmlformats.org/officeDocument/2006/relationships/image" Target="../media/image23.png"/><Relationship Id="rId4" Type="http://schemas.openxmlformats.org/officeDocument/2006/relationships/tags" Target="../tags/tag261.xml"/><Relationship Id="rId9" Type="http://schemas.openxmlformats.org/officeDocument/2006/relationships/notesSlide" Target="../notesSlides/notesSlide12.xml"/></Relationships>
</file>

<file path=ppt/slides/_rels/slide41.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file:///C:\Users\1V994W2\PycharmProjects\PPT_Background_Generation/pic_temp/1_pic_quater_right_up.png" TargetMode="External"/><Relationship Id="rId3" Type="http://schemas.openxmlformats.org/officeDocument/2006/relationships/tags" Target="../tags/tag267.xml"/><Relationship Id="rId7" Type="http://schemas.openxmlformats.org/officeDocument/2006/relationships/tags" Target="../tags/tag271.xml"/><Relationship Id="rId12" Type="http://schemas.openxmlformats.org/officeDocument/2006/relationships/image" Target="../media/image24.png"/><Relationship Id="rId2" Type="http://schemas.openxmlformats.org/officeDocument/2006/relationships/tags" Target="../tags/tag266.xml"/><Relationship Id="rId1" Type="http://schemas.openxmlformats.org/officeDocument/2006/relationships/tags" Target="../tags/tag265.xml"/><Relationship Id="rId6" Type="http://schemas.openxmlformats.org/officeDocument/2006/relationships/tags" Target="../tags/tag270.xml"/><Relationship Id="rId11" Type="http://schemas.openxmlformats.org/officeDocument/2006/relationships/image" Target="file:///C:\Users\1V994W2\PycharmProjects\PPT_Background_Generation/pic_temp/0_pic_quater_left_up.png" TargetMode="External"/><Relationship Id="rId5" Type="http://schemas.openxmlformats.org/officeDocument/2006/relationships/tags" Target="../tags/tag269.xml"/><Relationship Id="rId10" Type="http://schemas.openxmlformats.org/officeDocument/2006/relationships/image" Target="../media/image23.png"/><Relationship Id="rId4" Type="http://schemas.openxmlformats.org/officeDocument/2006/relationships/tags" Target="../tags/tag268.xml"/><Relationship Id="rId9" Type="http://schemas.openxmlformats.org/officeDocument/2006/relationships/notesSlide" Target="../notesSlides/notesSlide13.xml"/><Relationship Id="rId14" Type="http://schemas.openxmlformats.org/officeDocument/2006/relationships/image" Target="../media/image25.jpeg"/></Relationships>
</file>

<file path=ppt/slides/_rels/slide42.xml.rels><?xml version="1.0" encoding="UTF-8" standalone="yes"?>
<Relationships xmlns="http://schemas.openxmlformats.org/package/2006/relationships"><Relationship Id="rId8" Type="http://schemas.openxmlformats.org/officeDocument/2006/relationships/tags" Target="../tags/tag279.xml"/><Relationship Id="rId13" Type="http://schemas.openxmlformats.org/officeDocument/2006/relationships/image" Target="../media/image22.png"/><Relationship Id="rId3" Type="http://schemas.openxmlformats.org/officeDocument/2006/relationships/tags" Target="../tags/tag274.xml"/><Relationship Id="rId7" Type="http://schemas.openxmlformats.org/officeDocument/2006/relationships/tags" Target="../tags/tag278.xml"/><Relationship Id="rId12" Type="http://schemas.openxmlformats.org/officeDocument/2006/relationships/image" Target="file:///C:\Users\1V994W2\PycharmProjects\PPT_Background_Generation/pic_temp/0_pic_quater_right_up.png" TargetMode="External"/><Relationship Id="rId2" Type="http://schemas.openxmlformats.org/officeDocument/2006/relationships/tags" Target="../tags/tag273.xml"/><Relationship Id="rId1" Type="http://schemas.openxmlformats.org/officeDocument/2006/relationships/tags" Target="../tags/tag272.xml"/><Relationship Id="rId6" Type="http://schemas.openxmlformats.org/officeDocument/2006/relationships/tags" Target="../tags/tag277.xml"/><Relationship Id="rId11" Type="http://schemas.openxmlformats.org/officeDocument/2006/relationships/image" Target="../media/image21.png"/><Relationship Id="rId5" Type="http://schemas.openxmlformats.org/officeDocument/2006/relationships/tags" Target="../tags/tag276.xml"/><Relationship Id="rId10" Type="http://schemas.openxmlformats.org/officeDocument/2006/relationships/notesSlide" Target="../notesSlides/notesSlide14.xml"/><Relationship Id="rId4" Type="http://schemas.openxmlformats.org/officeDocument/2006/relationships/tags" Target="../tags/tag275.xml"/><Relationship Id="rId9" Type="http://schemas.openxmlformats.org/officeDocument/2006/relationships/slideLayout" Target="../slideLayouts/slideLayout20.xml"/><Relationship Id="rId14" Type="http://schemas.openxmlformats.org/officeDocument/2006/relationships/image" Target="file:///C:\Users\1V994W2\PycharmProjects\PPT_Background_Generation/pic_temp/1_pic_quater_left_down.png" TargetMode="External"/></Relationships>
</file>

<file path=ppt/slides/_rels/slide43.xml.rels><?xml version="1.0" encoding="UTF-8" standalone="yes"?>
<Relationships xmlns="http://schemas.openxmlformats.org/package/2006/relationships"><Relationship Id="rId8" Type="http://schemas.openxmlformats.org/officeDocument/2006/relationships/tags" Target="../tags/tag287.xml"/><Relationship Id="rId13" Type="http://schemas.openxmlformats.org/officeDocument/2006/relationships/image" Target="../media/image22.png"/><Relationship Id="rId3" Type="http://schemas.openxmlformats.org/officeDocument/2006/relationships/tags" Target="../tags/tag282.xml"/><Relationship Id="rId7" Type="http://schemas.openxmlformats.org/officeDocument/2006/relationships/tags" Target="../tags/tag286.xml"/><Relationship Id="rId12" Type="http://schemas.openxmlformats.org/officeDocument/2006/relationships/image" Target="file:///C:\Users\1V994W2\PycharmProjects\PPT_Background_Generation/pic_temp/0_pic_quater_right_up.png" TargetMode="External"/><Relationship Id="rId2" Type="http://schemas.openxmlformats.org/officeDocument/2006/relationships/tags" Target="../tags/tag281.xml"/><Relationship Id="rId1" Type="http://schemas.openxmlformats.org/officeDocument/2006/relationships/tags" Target="../tags/tag280.xml"/><Relationship Id="rId6" Type="http://schemas.openxmlformats.org/officeDocument/2006/relationships/tags" Target="../tags/tag285.xml"/><Relationship Id="rId11" Type="http://schemas.openxmlformats.org/officeDocument/2006/relationships/image" Target="../media/image21.png"/><Relationship Id="rId5" Type="http://schemas.openxmlformats.org/officeDocument/2006/relationships/tags" Target="../tags/tag284.xml"/><Relationship Id="rId15" Type="http://schemas.openxmlformats.org/officeDocument/2006/relationships/image" Target="../media/image26.jpeg"/><Relationship Id="rId10" Type="http://schemas.openxmlformats.org/officeDocument/2006/relationships/notesSlide" Target="../notesSlides/notesSlide15.xml"/><Relationship Id="rId4" Type="http://schemas.openxmlformats.org/officeDocument/2006/relationships/tags" Target="../tags/tag283.xml"/><Relationship Id="rId9" Type="http://schemas.openxmlformats.org/officeDocument/2006/relationships/slideLayout" Target="../slideLayouts/slideLayout20.xml"/><Relationship Id="rId14" Type="http://schemas.openxmlformats.org/officeDocument/2006/relationships/image" Target="file:///C:\Users\1V994W2\PycharmProjects\PPT_Background_Generation/pic_temp/1_pic_quater_left_down.png" TargetMode="External"/></Relationships>
</file>

<file path=ppt/slides/_rels/slide44.xml.rels><?xml version="1.0" encoding="UTF-8" standalone="yes"?>
<Relationships xmlns="http://schemas.openxmlformats.org/package/2006/relationships"><Relationship Id="rId8" Type="http://schemas.openxmlformats.org/officeDocument/2006/relationships/tags" Target="../tags/tag295.xml"/><Relationship Id="rId13" Type="http://schemas.openxmlformats.org/officeDocument/2006/relationships/image" Target="../media/image22.png"/><Relationship Id="rId3" Type="http://schemas.openxmlformats.org/officeDocument/2006/relationships/tags" Target="../tags/tag290.xml"/><Relationship Id="rId7" Type="http://schemas.openxmlformats.org/officeDocument/2006/relationships/tags" Target="../tags/tag294.xml"/><Relationship Id="rId12" Type="http://schemas.openxmlformats.org/officeDocument/2006/relationships/image" Target="file:///C:\Users\1V994W2\PycharmProjects\PPT_Background_Generation/pic_temp/0_pic_quater_right_up.png" TargetMode="External"/><Relationship Id="rId2" Type="http://schemas.openxmlformats.org/officeDocument/2006/relationships/tags" Target="../tags/tag289.xml"/><Relationship Id="rId1" Type="http://schemas.openxmlformats.org/officeDocument/2006/relationships/tags" Target="../tags/tag288.xml"/><Relationship Id="rId6" Type="http://schemas.openxmlformats.org/officeDocument/2006/relationships/tags" Target="../tags/tag293.xml"/><Relationship Id="rId11" Type="http://schemas.openxmlformats.org/officeDocument/2006/relationships/image" Target="../media/image21.png"/><Relationship Id="rId5" Type="http://schemas.openxmlformats.org/officeDocument/2006/relationships/tags" Target="../tags/tag292.xml"/><Relationship Id="rId15" Type="http://schemas.openxmlformats.org/officeDocument/2006/relationships/image" Target="../media/image27.jpeg"/><Relationship Id="rId10" Type="http://schemas.openxmlformats.org/officeDocument/2006/relationships/notesSlide" Target="../notesSlides/notesSlide16.xml"/><Relationship Id="rId4" Type="http://schemas.openxmlformats.org/officeDocument/2006/relationships/tags" Target="../tags/tag291.xml"/><Relationship Id="rId9" Type="http://schemas.openxmlformats.org/officeDocument/2006/relationships/slideLayout" Target="../slideLayouts/slideLayout20.xml"/><Relationship Id="rId14" Type="http://schemas.openxmlformats.org/officeDocument/2006/relationships/image" Target="file:///C:\Users\1V994W2\PycharmProjects\PPT_Background_Generation/pic_temp/1_pic_quater_left_down.png" TargetMode="External"/></Relationships>
</file>

<file path=ppt/slides/_rels/slide45.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image" Target="file:///C:\Users\1V994W2\PycharmProjects\PPT_Background_Generation/pic_temp/1_pic_quater_right_up.png" TargetMode="External"/><Relationship Id="rId3" Type="http://schemas.openxmlformats.org/officeDocument/2006/relationships/tags" Target="../tags/tag298.xml"/><Relationship Id="rId7" Type="http://schemas.openxmlformats.org/officeDocument/2006/relationships/tags" Target="../tags/tag302.xml"/><Relationship Id="rId12" Type="http://schemas.openxmlformats.org/officeDocument/2006/relationships/image" Target="../media/image24.png"/><Relationship Id="rId2" Type="http://schemas.openxmlformats.org/officeDocument/2006/relationships/tags" Target="../tags/tag297.xml"/><Relationship Id="rId1" Type="http://schemas.openxmlformats.org/officeDocument/2006/relationships/tags" Target="../tags/tag296.xml"/><Relationship Id="rId6" Type="http://schemas.openxmlformats.org/officeDocument/2006/relationships/tags" Target="../tags/tag301.xml"/><Relationship Id="rId11" Type="http://schemas.openxmlformats.org/officeDocument/2006/relationships/image" Target="file:///C:\Users\1V994W2\PycharmProjects\PPT_Background_Generation/pic_temp/0_pic_quater_left_up.png" TargetMode="External"/><Relationship Id="rId5" Type="http://schemas.openxmlformats.org/officeDocument/2006/relationships/tags" Target="../tags/tag300.xml"/><Relationship Id="rId10" Type="http://schemas.openxmlformats.org/officeDocument/2006/relationships/image" Target="../media/image23.png"/><Relationship Id="rId4" Type="http://schemas.openxmlformats.org/officeDocument/2006/relationships/tags" Target="../tags/tag299.xml"/><Relationship Id="rId9" Type="http://schemas.openxmlformats.org/officeDocument/2006/relationships/notesSlide" Target="../notesSlides/notesSlide17.xml"/></Relationships>
</file>

<file path=ppt/slides/_rels/slide46.xml.rels><?xml version="1.0" encoding="UTF-8" standalone="yes"?>
<Relationships xmlns="http://schemas.openxmlformats.org/package/2006/relationships"><Relationship Id="rId3" Type="http://schemas.openxmlformats.org/officeDocument/2006/relationships/tags" Target="../tags/tag305.xml"/><Relationship Id="rId2" Type="http://schemas.openxmlformats.org/officeDocument/2006/relationships/tags" Target="../tags/tag304.xml"/><Relationship Id="rId1" Type="http://schemas.openxmlformats.org/officeDocument/2006/relationships/tags" Target="../tags/tag303.xml"/><Relationship Id="rId6" Type="http://schemas.openxmlformats.org/officeDocument/2006/relationships/notesSlide" Target="../notesSlides/notesSlide18.xml"/><Relationship Id="rId5" Type="http://schemas.openxmlformats.org/officeDocument/2006/relationships/slideLayout" Target="../slideLayouts/slideLayout22.xml"/><Relationship Id="rId4" Type="http://schemas.openxmlformats.org/officeDocument/2006/relationships/tags" Target="../tags/tag306.xml"/></Relationships>
</file>

<file path=ppt/slides/_rels/slide47.xml.rels><?xml version="1.0" encoding="UTF-8" standalone="yes"?>
<Relationships xmlns="http://schemas.openxmlformats.org/package/2006/relationships"><Relationship Id="rId3" Type="http://schemas.openxmlformats.org/officeDocument/2006/relationships/tags" Target="../tags/tag309.xml"/><Relationship Id="rId2" Type="http://schemas.openxmlformats.org/officeDocument/2006/relationships/tags" Target="../tags/tag308.xml"/><Relationship Id="rId1" Type="http://schemas.openxmlformats.org/officeDocument/2006/relationships/tags" Target="../tags/tag307.xml"/><Relationship Id="rId6" Type="http://schemas.openxmlformats.org/officeDocument/2006/relationships/notesSlide" Target="../notesSlides/notesSlide19.xml"/><Relationship Id="rId5" Type="http://schemas.openxmlformats.org/officeDocument/2006/relationships/slideLayout" Target="../slideLayouts/slideLayout22.xml"/><Relationship Id="rId4" Type="http://schemas.openxmlformats.org/officeDocument/2006/relationships/tags" Target="../tags/tag310.xml"/></Relationships>
</file>

<file path=ppt/slides/_rels/slide48.xml.rels><?xml version="1.0" encoding="UTF-8" standalone="yes"?>
<Relationships xmlns="http://schemas.openxmlformats.org/package/2006/relationships"><Relationship Id="rId8" Type="http://schemas.openxmlformats.org/officeDocument/2006/relationships/tags" Target="../tags/tag318.xml"/><Relationship Id="rId13" Type="http://schemas.openxmlformats.org/officeDocument/2006/relationships/image" Target="../media/image22.png"/><Relationship Id="rId3" Type="http://schemas.openxmlformats.org/officeDocument/2006/relationships/tags" Target="../tags/tag313.xml"/><Relationship Id="rId7" Type="http://schemas.openxmlformats.org/officeDocument/2006/relationships/tags" Target="../tags/tag317.xml"/><Relationship Id="rId12" Type="http://schemas.openxmlformats.org/officeDocument/2006/relationships/image" Target="file:///C:\Users\1V994W2\PycharmProjects\PPT_Background_Generation/pic_temp/0_pic_quater_right_up.png" TargetMode="External"/><Relationship Id="rId2" Type="http://schemas.openxmlformats.org/officeDocument/2006/relationships/tags" Target="../tags/tag312.xml"/><Relationship Id="rId1" Type="http://schemas.openxmlformats.org/officeDocument/2006/relationships/tags" Target="../tags/tag311.xml"/><Relationship Id="rId6" Type="http://schemas.openxmlformats.org/officeDocument/2006/relationships/tags" Target="../tags/tag316.xml"/><Relationship Id="rId11" Type="http://schemas.openxmlformats.org/officeDocument/2006/relationships/image" Target="../media/image21.png"/><Relationship Id="rId5" Type="http://schemas.openxmlformats.org/officeDocument/2006/relationships/tags" Target="../tags/tag315.xml"/><Relationship Id="rId10" Type="http://schemas.openxmlformats.org/officeDocument/2006/relationships/notesSlide" Target="../notesSlides/notesSlide20.xml"/><Relationship Id="rId4" Type="http://schemas.openxmlformats.org/officeDocument/2006/relationships/tags" Target="../tags/tag314.xml"/><Relationship Id="rId9" Type="http://schemas.openxmlformats.org/officeDocument/2006/relationships/slideLayout" Target="../slideLayouts/slideLayout23.xml"/><Relationship Id="rId14" Type="http://schemas.openxmlformats.org/officeDocument/2006/relationships/image" Target="file:///C:\Users\1V994W2\PycharmProjects\PPT_Background_Generation/pic_temp/1_pic_quater_left_down.png" TargetMode="External"/></Relationships>
</file>

<file path=ppt/slides/_rels/slide49.xml.rels><?xml version="1.0" encoding="UTF-8" standalone="yes"?>
<Relationships xmlns="http://schemas.openxmlformats.org/package/2006/relationships"><Relationship Id="rId8" Type="http://schemas.openxmlformats.org/officeDocument/2006/relationships/tags" Target="../tags/tag326.xml"/><Relationship Id="rId13" Type="http://schemas.openxmlformats.org/officeDocument/2006/relationships/image" Target="../media/image22.png"/><Relationship Id="rId3" Type="http://schemas.openxmlformats.org/officeDocument/2006/relationships/tags" Target="../tags/tag321.xml"/><Relationship Id="rId7" Type="http://schemas.openxmlformats.org/officeDocument/2006/relationships/tags" Target="../tags/tag325.xml"/><Relationship Id="rId12" Type="http://schemas.openxmlformats.org/officeDocument/2006/relationships/image" Target="file:///C:\Users\1V994W2\PycharmProjects\PPT_Background_Generation/pic_temp/0_pic_quater_right_up.png" TargetMode="External"/><Relationship Id="rId2" Type="http://schemas.openxmlformats.org/officeDocument/2006/relationships/tags" Target="../tags/tag320.xml"/><Relationship Id="rId1" Type="http://schemas.openxmlformats.org/officeDocument/2006/relationships/tags" Target="../tags/tag319.xml"/><Relationship Id="rId6" Type="http://schemas.openxmlformats.org/officeDocument/2006/relationships/tags" Target="../tags/tag324.xml"/><Relationship Id="rId11" Type="http://schemas.openxmlformats.org/officeDocument/2006/relationships/image" Target="../media/image21.png"/><Relationship Id="rId5" Type="http://schemas.openxmlformats.org/officeDocument/2006/relationships/tags" Target="../tags/tag323.xml"/><Relationship Id="rId10" Type="http://schemas.openxmlformats.org/officeDocument/2006/relationships/notesSlide" Target="../notesSlides/notesSlide21.xml"/><Relationship Id="rId4" Type="http://schemas.openxmlformats.org/officeDocument/2006/relationships/tags" Target="../tags/tag322.xml"/><Relationship Id="rId9" Type="http://schemas.openxmlformats.org/officeDocument/2006/relationships/slideLayout" Target="../slideLayouts/slideLayout23.xml"/><Relationship Id="rId14" Type="http://schemas.openxmlformats.org/officeDocument/2006/relationships/image" Target="file:///C:\Users\1V994W2\PycharmProjects\PPT_Background_Generation/pic_temp/1_pic_quater_left_down.png"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8" Type="http://schemas.openxmlformats.org/officeDocument/2006/relationships/tags" Target="../tags/tag334.xml"/><Relationship Id="rId13" Type="http://schemas.openxmlformats.org/officeDocument/2006/relationships/tags" Target="../tags/tag339.xml"/><Relationship Id="rId18" Type="http://schemas.openxmlformats.org/officeDocument/2006/relationships/tags" Target="../tags/tag344.xml"/><Relationship Id="rId26" Type="http://schemas.openxmlformats.org/officeDocument/2006/relationships/image" Target="../media/image28.png"/><Relationship Id="rId3" Type="http://schemas.openxmlformats.org/officeDocument/2006/relationships/tags" Target="../tags/tag329.xml"/><Relationship Id="rId21" Type="http://schemas.openxmlformats.org/officeDocument/2006/relationships/tags" Target="../tags/tag347.xml"/><Relationship Id="rId7" Type="http://schemas.openxmlformats.org/officeDocument/2006/relationships/tags" Target="../tags/tag333.xml"/><Relationship Id="rId12" Type="http://schemas.openxmlformats.org/officeDocument/2006/relationships/tags" Target="../tags/tag338.xml"/><Relationship Id="rId17" Type="http://schemas.openxmlformats.org/officeDocument/2006/relationships/tags" Target="../tags/tag343.xml"/><Relationship Id="rId25" Type="http://schemas.openxmlformats.org/officeDocument/2006/relationships/notesSlide" Target="../notesSlides/notesSlide22.xml"/><Relationship Id="rId2" Type="http://schemas.openxmlformats.org/officeDocument/2006/relationships/tags" Target="../tags/tag328.xml"/><Relationship Id="rId16" Type="http://schemas.openxmlformats.org/officeDocument/2006/relationships/tags" Target="../tags/tag342.xml"/><Relationship Id="rId20" Type="http://schemas.openxmlformats.org/officeDocument/2006/relationships/tags" Target="../tags/tag346.xml"/><Relationship Id="rId29" Type="http://schemas.openxmlformats.org/officeDocument/2006/relationships/image" Target="../media/image23.png"/><Relationship Id="rId1" Type="http://schemas.openxmlformats.org/officeDocument/2006/relationships/tags" Target="../tags/tag327.xml"/><Relationship Id="rId6" Type="http://schemas.openxmlformats.org/officeDocument/2006/relationships/tags" Target="../tags/tag332.xml"/><Relationship Id="rId11" Type="http://schemas.openxmlformats.org/officeDocument/2006/relationships/tags" Target="../tags/tag337.xml"/><Relationship Id="rId24" Type="http://schemas.openxmlformats.org/officeDocument/2006/relationships/slideLayout" Target="../slideLayouts/slideLayout24.xml"/><Relationship Id="rId5" Type="http://schemas.openxmlformats.org/officeDocument/2006/relationships/tags" Target="../tags/tag331.xml"/><Relationship Id="rId15" Type="http://schemas.openxmlformats.org/officeDocument/2006/relationships/tags" Target="../tags/tag341.xml"/><Relationship Id="rId23" Type="http://schemas.openxmlformats.org/officeDocument/2006/relationships/tags" Target="../tags/tag349.xml"/><Relationship Id="rId28" Type="http://schemas.openxmlformats.org/officeDocument/2006/relationships/image" Target="file:///C:\Users\1V994W2\PycharmProjects\PPT_Background_Generation/pic_temp/0_pic_quater_right_up.png" TargetMode="External"/><Relationship Id="rId10" Type="http://schemas.openxmlformats.org/officeDocument/2006/relationships/tags" Target="../tags/tag336.xml"/><Relationship Id="rId19" Type="http://schemas.openxmlformats.org/officeDocument/2006/relationships/tags" Target="../tags/tag345.xml"/><Relationship Id="rId4" Type="http://schemas.openxmlformats.org/officeDocument/2006/relationships/tags" Target="../tags/tag330.xml"/><Relationship Id="rId9" Type="http://schemas.openxmlformats.org/officeDocument/2006/relationships/tags" Target="../tags/tag335.xml"/><Relationship Id="rId14" Type="http://schemas.openxmlformats.org/officeDocument/2006/relationships/tags" Target="../tags/tag340.xml"/><Relationship Id="rId22" Type="http://schemas.openxmlformats.org/officeDocument/2006/relationships/tags" Target="../tags/tag348.xml"/><Relationship Id="rId27" Type="http://schemas.openxmlformats.org/officeDocument/2006/relationships/image" Target="../media/image21.png"/><Relationship Id="rId30" Type="http://schemas.openxmlformats.org/officeDocument/2006/relationships/image" Target="file:///C:\Users\1V994W2\PycharmProjects\PPT_Background_Generation/pic_temp/0_pic_quater_left_up.png" TargetMode="External"/></Relationships>
</file>

<file path=ppt/slides/_rels/slide51.xml.rels><?xml version="1.0" encoding="UTF-8" standalone="yes"?>
<Relationships xmlns="http://schemas.openxmlformats.org/package/2006/relationships"><Relationship Id="rId3" Type="http://schemas.openxmlformats.org/officeDocument/2006/relationships/tags" Target="../tags/tag352.xml"/><Relationship Id="rId2" Type="http://schemas.openxmlformats.org/officeDocument/2006/relationships/tags" Target="../tags/tag351.xml"/><Relationship Id="rId1" Type="http://schemas.openxmlformats.org/officeDocument/2006/relationships/tags" Target="../tags/tag350.xml"/><Relationship Id="rId5" Type="http://schemas.openxmlformats.org/officeDocument/2006/relationships/slideLayout" Target="../slideLayouts/slideLayout25.xml"/><Relationship Id="rId4" Type="http://schemas.openxmlformats.org/officeDocument/2006/relationships/tags" Target="../tags/tag353.xml"/></Relationships>
</file>

<file path=ppt/slides/_rels/slide52.xml.rels><?xml version="1.0" encoding="UTF-8" standalone="yes"?>
<Relationships xmlns="http://schemas.openxmlformats.org/package/2006/relationships"><Relationship Id="rId3" Type="http://schemas.openxmlformats.org/officeDocument/2006/relationships/tags" Target="../tags/tag356.xml"/><Relationship Id="rId2" Type="http://schemas.openxmlformats.org/officeDocument/2006/relationships/tags" Target="../tags/tag355.xml"/><Relationship Id="rId1" Type="http://schemas.openxmlformats.org/officeDocument/2006/relationships/tags" Target="../tags/tag354.xml"/><Relationship Id="rId4" Type="http://schemas.openxmlformats.org/officeDocument/2006/relationships/slideLayout" Target="../slideLayouts/slideLayout26.xml"/></Relationships>
</file>

<file path=ppt/slides/_rels/slide53.xml.rels><?xml version="1.0" encoding="UTF-8" standalone="yes"?>
<Relationships xmlns="http://schemas.openxmlformats.org/package/2006/relationships"><Relationship Id="rId3" Type="http://schemas.openxmlformats.org/officeDocument/2006/relationships/tags" Target="../tags/tag359.xml"/><Relationship Id="rId2" Type="http://schemas.openxmlformats.org/officeDocument/2006/relationships/tags" Target="../tags/tag358.xml"/><Relationship Id="rId1" Type="http://schemas.openxmlformats.org/officeDocument/2006/relationships/tags" Target="../tags/tag357.xml"/><Relationship Id="rId4" Type="http://schemas.openxmlformats.org/officeDocument/2006/relationships/slideLayout" Target="../slideLayouts/slideLayout27.xml"/></Relationships>
</file>

<file path=ppt/slides/_rels/slide54.xml.rels><?xml version="1.0" encoding="UTF-8" standalone="yes"?>
<Relationships xmlns="http://schemas.openxmlformats.org/package/2006/relationships"><Relationship Id="rId3" Type="http://schemas.openxmlformats.org/officeDocument/2006/relationships/slideLayout" Target="../slideLayouts/slideLayout28.xml"/><Relationship Id="rId2" Type="http://schemas.openxmlformats.org/officeDocument/2006/relationships/tags" Target="../tags/tag361.xml"/><Relationship Id="rId1" Type="http://schemas.openxmlformats.org/officeDocument/2006/relationships/tags" Target="../tags/tag360.xml"/></Relationships>
</file>

<file path=ppt/slides/_rels/slide55.xml.rels><?xml version="1.0" encoding="UTF-8" standalone="yes"?>
<Relationships xmlns="http://schemas.openxmlformats.org/package/2006/relationships"><Relationship Id="rId3" Type="http://schemas.openxmlformats.org/officeDocument/2006/relationships/slideLayout" Target="../slideLayouts/slideLayout29.xml"/><Relationship Id="rId2" Type="http://schemas.openxmlformats.org/officeDocument/2006/relationships/tags" Target="../tags/tag363.xml"/><Relationship Id="rId1" Type="http://schemas.openxmlformats.org/officeDocument/2006/relationships/tags" Target="../tags/tag362.xml"/></Relationships>
</file>

<file path=ppt/slides/_rels/slide56.xml.rels><?xml version="1.0" encoding="UTF-8" standalone="yes"?>
<Relationships xmlns="http://schemas.openxmlformats.org/package/2006/relationships"><Relationship Id="rId3" Type="http://schemas.openxmlformats.org/officeDocument/2006/relationships/slideLayout" Target="../slideLayouts/slideLayout29.xml"/><Relationship Id="rId2" Type="http://schemas.openxmlformats.org/officeDocument/2006/relationships/tags" Target="../tags/tag365.xml"/><Relationship Id="rId1" Type="http://schemas.openxmlformats.org/officeDocument/2006/relationships/tags" Target="../tags/tag364.xml"/></Relationships>
</file>

<file path=ppt/slides/_rels/slide57.xml.rels><?xml version="1.0" encoding="UTF-8" standalone="yes"?>
<Relationships xmlns="http://schemas.openxmlformats.org/package/2006/relationships"><Relationship Id="rId3" Type="http://schemas.openxmlformats.org/officeDocument/2006/relationships/slideLayout" Target="../slideLayouts/slideLayout30.xml"/><Relationship Id="rId2" Type="http://schemas.openxmlformats.org/officeDocument/2006/relationships/tags" Target="../tags/tag367.xml"/><Relationship Id="rId1" Type="http://schemas.openxmlformats.org/officeDocument/2006/relationships/tags" Target="../tags/tag36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矩形 4"/>
          <p:cNvSpPr/>
          <p:nvPr/>
        </p:nvSpPr>
        <p:spPr>
          <a:xfrm>
            <a:off x="0" y="0"/>
            <a:ext cx="9144000" cy="1428750"/>
          </a:xfrm>
          <a:prstGeom prst="rect">
            <a:avLst/>
          </a:prstGeom>
          <a:solidFill>
            <a:srgbClr val="F1F1F1"/>
          </a:solidFill>
          <a:ln w="25400">
            <a:noFill/>
          </a:ln>
        </p:spPr>
        <p:txBody>
          <a:bodyPr anchor="ctr" anchorCtr="0"/>
          <a:lstStyle/>
          <a:p>
            <a:pPr algn="ctr"/>
            <a:endParaRPr lang="zh-CN" altLang="en-US" dirty="0">
              <a:solidFill>
                <a:srgbClr val="FFFFFF"/>
              </a:solidFill>
              <a:latin typeface="宋体" panose="02010600030101010101" pitchFamily="2" charset="-122"/>
              <a:sym typeface="宋体" panose="02010600030101010101" pitchFamily="2" charset="-122"/>
            </a:endParaRPr>
          </a:p>
        </p:txBody>
      </p:sp>
      <p:sp>
        <p:nvSpPr>
          <p:cNvPr id="14339" name="矩形 5"/>
          <p:cNvSpPr/>
          <p:nvPr/>
        </p:nvSpPr>
        <p:spPr>
          <a:xfrm>
            <a:off x="0" y="1414671"/>
            <a:ext cx="9144000" cy="5688012"/>
          </a:xfrm>
          <a:prstGeom prst="rect">
            <a:avLst/>
          </a:prstGeom>
          <a:solidFill>
            <a:srgbClr val="7DA9DF"/>
          </a:solidFill>
          <a:ln w="25400">
            <a:noFill/>
          </a:ln>
        </p:spPr>
        <p:txBody>
          <a:bodyPr anchor="ctr" anchorCtr="0"/>
          <a:lstStyle/>
          <a:p>
            <a:pPr algn="ctr"/>
            <a:endParaRPr lang="zh-CN" altLang="en-US" dirty="0">
              <a:solidFill>
                <a:srgbClr val="FFFFFF"/>
              </a:solidFill>
              <a:latin typeface="宋体" panose="02010600030101010101" pitchFamily="2" charset="-122"/>
              <a:sym typeface="宋体" panose="02010600030101010101" pitchFamily="2" charset="-122"/>
            </a:endParaRPr>
          </a:p>
        </p:txBody>
      </p:sp>
      <p:sp>
        <p:nvSpPr>
          <p:cNvPr id="14340" name="Rettangolo arrotondato 27"/>
          <p:cNvSpPr/>
          <p:nvPr/>
        </p:nvSpPr>
        <p:spPr>
          <a:xfrm>
            <a:off x="4071938" y="1357313"/>
            <a:ext cx="4498975" cy="1790700"/>
          </a:xfrm>
          <a:prstGeom prst="roundRect">
            <a:avLst>
              <a:gd name="adj" fmla="val 16667"/>
            </a:avLst>
          </a:prstGeom>
          <a:noFill/>
          <a:ln w="25400">
            <a:noFill/>
          </a:ln>
        </p:spPr>
        <p:txBody>
          <a:bodyPr anchor="ctr" anchorCtr="0"/>
          <a:lstStyle/>
          <a:p>
            <a:pPr algn="ctr"/>
            <a:endParaRPr lang="zh-CN" altLang="en-US" sz="4800" dirty="0">
              <a:solidFill>
                <a:schemeClr val="bg1"/>
              </a:solidFill>
              <a:latin typeface="Arial Black" panose="020B0A04020102020204" pitchFamily="34" charset="0"/>
              <a:sym typeface="Arial Black" panose="020B0A04020102020204" pitchFamily="34" charset="0"/>
            </a:endParaRPr>
          </a:p>
        </p:txBody>
      </p:sp>
      <p:sp>
        <p:nvSpPr>
          <p:cNvPr id="14341" name="AutoShape 59"/>
          <p:cNvSpPr>
            <a:spLocks noChangeAspect="1" noTextEdit="1"/>
          </p:cNvSpPr>
          <p:nvPr/>
        </p:nvSpPr>
        <p:spPr>
          <a:xfrm>
            <a:off x="6715125" y="825500"/>
            <a:ext cx="1136650" cy="1541463"/>
          </a:xfrm>
          <a:prstGeom prst="rect">
            <a:avLst/>
          </a:prstGeom>
          <a:noFill/>
          <a:ln w="9525">
            <a:noFill/>
          </a:ln>
        </p:spPr>
        <p:txBody>
          <a:bodyPr/>
          <a:lstStyle/>
          <a:p>
            <a:endParaRPr lang="zh-CN" altLang="en-US"/>
          </a:p>
        </p:txBody>
      </p:sp>
      <p:grpSp>
        <p:nvGrpSpPr>
          <p:cNvPr id="14342" name="Group 12"/>
          <p:cNvGrpSpPr/>
          <p:nvPr/>
        </p:nvGrpSpPr>
        <p:grpSpPr>
          <a:xfrm>
            <a:off x="857250" y="760413"/>
            <a:ext cx="409575" cy="333375"/>
            <a:chOff x="0" y="0"/>
            <a:chExt cx="1259" cy="1024"/>
          </a:xfrm>
        </p:grpSpPr>
        <p:sp>
          <p:nvSpPr>
            <p:cNvPr id="14355" name="Freeform 23"/>
            <p:cNvSpPr/>
            <p:nvPr/>
          </p:nvSpPr>
          <p:spPr>
            <a:xfrm>
              <a:off x="0" y="0"/>
              <a:ext cx="1259" cy="598"/>
            </a:xfrm>
            <a:custGeom>
              <a:avLst/>
              <a:gdLst/>
              <a:ahLst/>
              <a:cxnLst/>
              <a:rect l="0" t="0" r="0" b="0"/>
              <a:pathLst/>
            </a:custGeom>
            <a:solidFill>
              <a:srgbClr val="38B8D5">
                <a:alpha val="100000"/>
              </a:srgbClr>
            </a:solidFill>
            <a:ln w="9525">
              <a:noFill/>
            </a:ln>
          </p:spPr>
          <p:txBody>
            <a:bodyPr/>
            <a:lstStyle/>
            <a:p>
              <a:endParaRPr lang="zh-CN" altLang="en-US"/>
            </a:p>
          </p:txBody>
        </p:sp>
        <p:sp>
          <p:nvSpPr>
            <p:cNvPr id="14356" name="Freeform 24"/>
            <p:cNvSpPr/>
            <p:nvPr/>
          </p:nvSpPr>
          <p:spPr>
            <a:xfrm>
              <a:off x="175" y="137"/>
              <a:ext cx="905" cy="887"/>
            </a:xfrm>
            <a:custGeom>
              <a:avLst/>
              <a:gdLst/>
              <a:ahLst/>
              <a:cxnLst/>
              <a:rect l="0" t="0" r="0" b="0"/>
              <a:pathLst/>
            </a:custGeom>
            <a:solidFill>
              <a:srgbClr val="38B8D5">
                <a:alpha val="100000"/>
              </a:srgbClr>
            </a:solidFill>
            <a:ln w="9525">
              <a:noFill/>
            </a:ln>
          </p:spPr>
          <p:txBody>
            <a:bodyPr/>
            <a:lstStyle/>
            <a:p>
              <a:endParaRPr lang="zh-CN" altLang="en-US"/>
            </a:p>
          </p:txBody>
        </p:sp>
      </p:grpSp>
      <p:sp>
        <p:nvSpPr>
          <p:cNvPr id="14343" name="Freeform 29"/>
          <p:cNvSpPr>
            <a:spLocks noEditPoints="1"/>
          </p:cNvSpPr>
          <p:nvPr/>
        </p:nvSpPr>
        <p:spPr>
          <a:xfrm>
            <a:off x="1787525" y="760413"/>
            <a:ext cx="407988" cy="382587"/>
          </a:xfrm>
          <a:custGeom>
            <a:avLst/>
            <a:gdLst/>
            <a:ahLst/>
            <a:cxnLst/>
            <a:rect l="0" t="0" r="0" b="0"/>
            <a:pathLst/>
          </a:custGeom>
          <a:solidFill>
            <a:srgbClr val="000000">
              <a:alpha val="100000"/>
            </a:srgbClr>
          </a:solidFill>
          <a:ln w="9525">
            <a:noFill/>
          </a:ln>
        </p:spPr>
        <p:txBody>
          <a:bodyPr/>
          <a:lstStyle/>
          <a:p>
            <a:endParaRPr lang="zh-CN" altLang="en-US"/>
          </a:p>
        </p:txBody>
      </p:sp>
      <p:grpSp>
        <p:nvGrpSpPr>
          <p:cNvPr id="14344" name="Group 16"/>
          <p:cNvGrpSpPr/>
          <p:nvPr/>
        </p:nvGrpSpPr>
        <p:grpSpPr>
          <a:xfrm>
            <a:off x="3662363" y="696913"/>
            <a:ext cx="382587" cy="382587"/>
            <a:chOff x="0" y="0"/>
            <a:chExt cx="1212" cy="1212"/>
          </a:xfrm>
        </p:grpSpPr>
        <p:sp>
          <p:nvSpPr>
            <p:cNvPr id="14353" name="Freeform 34"/>
            <p:cNvSpPr/>
            <p:nvPr/>
          </p:nvSpPr>
          <p:spPr>
            <a:xfrm>
              <a:off x="267" y="0"/>
              <a:ext cx="678" cy="549"/>
            </a:xfrm>
            <a:custGeom>
              <a:avLst/>
              <a:gdLst/>
              <a:ahLst/>
              <a:cxnLst/>
              <a:rect l="0" t="0" r="0" b="0"/>
              <a:pathLst/>
            </a:custGeom>
            <a:solidFill>
              <a:srgbClr val="000000">
                <a:alpha val="100000"/>
              </a:srgbClr>
            </a:solidFill>
            <a:ln w="9525">
              <a:noFill/>
            </a:ln>
          </p:spPr>
          <p:txBody>
            <a:bodyPr/>
            <a:lstStyle/>
            <a:p>
              <a:endParaRPr lang="zh-CN" altLang="en-US"/>
            </a:p>
          </p:txBody>
        </p:sp>
        <p:sp>
          <p:nvSpPr>
            <p:cNvPr id="14354" name="Freeform 35"/>
            <p:cNvSpPr/>
            <p:nvPr/>
          </p:nvSpPr>
          <p:spPr>
            <a:xfrm>
              <a:off x="0" y="605"/>
              <a:ext cx="1212" cy="607"/>
            </a:xfrm>
            <a:custGeom>
              <a:avLst/>
              <a:gdLst/>
              <a:ahLst/>
              <a:cxnLst/>
              <a:rect l="0" t="0" r="0" b="0"/>
              <a:pathLst/>
            </a:custGeom>
            <a:solidFill>
              <a:srgbClr val="000000">
                <a:alpha val="100000"/>
              </a:srgbClr>
            </a:solidFill>
            <a:ln w="9525">
              <a:noFill/>
            </a:ln>
          </p:spPr>
          <p:txBody>
            <a:bodyPr/>
            <a:lstStyle/>
            <a:p>
              <a:endParaRPr lang="zh-CN" altLang="en-US"/>
            </a:p>
          </p:txBody>
        </p:sp>
      </p:grpSp>
      <p:sp>
        <p:nvSpPr>
          <p:cNvPr id="14345" name="Freeform 40"/>
          <p:cNvSpPr>
            <a:spLocks noEditPoints="1"/>
          </p:cNvSpPr>
          <p:nvPr/>
        </p:nvSpPr>
        <p:spPr>
          <a:xfrm>
            <a:off x="4527550" y="760413"/>
            <a:ext cx="473075" cy="319087"/>
          </a:xfrm>
          <a:custGeom>
            <a:avLst/>
            <a:gdLst/>
            <a:ahLst/>
            <a:cxnLst/>
            <a:rect l="0" t="0" r="0" b="0"/>
            <a:pathLst/>
          </a:custGeom>
          <a:solidFill>
            <a:srgbClr val="000000">
              <a:alpha val="100000"/>
            </a:srgbClr>
          </a:solidFill>
          <a:ln w="9525">
            <a:noFill/>
          </a:ln>
        </p:spPr>
        <p:txBody>
          <a:bodyPr/>
          <a:lstStyle/>
          <a:p>
            <a:endParaRPr lang="zh-CN" altLang="en-US"/>
          </a:p>
        </p:txBody>
      </p:sp>
      <p:grpSp>
        <p:nvGrpSpPr>
          <p:cNvPr id="14346" name="Group 20"/>
          <p:cNvGrpSpPr/>
          <p:nvPr/>
        </p:nvGrpSpPr>
        <p:grpSpPr>
          <a:xfrm>
            <a:off x="2770188" y="696913"/>
            <a:ext cx="303212" cy="382587"/>
            <a:chOff x="0" y="0"/>
            <a:chExt cx="1139825" cy="1436688"/>
          </a:xfrm>
        </p:grpSpPr>
        <p:sp>
          <p:nvSpPr>
            <p:cNvPr id="14351" name="Freeform 62"/>
            <p:cNvSpPr/>
            <p:nvPr/>
          </p:nvSpPr>
          <p:spPr>
            <a:xfrm>
              <a:off x="0" y="566738"/>
              <a:ext cx="1139825" cy="869950"/>
            </a:xfrm>
            <a:custGeom>
              <a:avLst/>
              <a:gdLst/>
              <a:ahLst/>
              <a:cxnLst/>
              <a:rect l="0" t="0" r="0" b="0"/>
              <a:pathLst/>
            </a:custGeom>
            <a:solidFill>
              <a:srgbClr val="000000">
                <a:alpha val="100000"/>
              </a:srgbClr>
            </a:solidFill>
            <a:ln w="9525">
              <a:noFill/>
            </a:ln>
          </p:spPr>
          <p:txBody>
            <a:bodyPr/>
            <a:lstStyle/>
            <a:p>
              <a:endParaRPr lang="zh-CN" altLang="en-US"/>
            </a:p>
          </p:txBody>
        </p:sp>
        <p:sp>
          <p:nvSpPr>
            <p:cNvPr id="14352" name="Freeform 61"/>
            <p:cNvSpPr/>
            <p:nvPr/>
          </p:nvSpPr>
          <p:spPr>
            <a:xfrm>
              <a:off x="71438" y="0"/>
              <a:ext cx="990600" cy="495300"/>
            </a:xfrm>
            <a:custGeom>
              <a:avLst/>
              <a:gdLst/>
              <a:ahLst/>
              <a:cxnLst/>
              <a:rect l="0" t="0" r="0" b="0"/>
              <a:pathLst/>
            </a:custGeom>
            <a:solidFill>
              <a:srgbClr val="000000">
                <a:alpha val="100000"/>
              </a:srgbClr>
            </a:solidFill>
            <a:ln w="9525">
              <a:noFill/>
            </a:ln>
          </p:spPr>
          <p:txBody>
            <a:bodyPr/>
            <a:lstStyle/>
            <a:p>
              <a:endParaRPr lang="zh-CN" altLang="en-US"/>
            </a:p>
          </p:txBody>
        </p:sp>
      </p:grpSp>
      <p:sp>
        <p:nvSpPr>
          <p:cNvPr id="26" name="椭圆 25"/>
          <p:cNvSpPr/>
          <p:nvPr/>
        </p:nvSpPr>
        <p:spPr>
          <a:xfrm>
            <a:off x="249238" y="331788"/>
            <a:ext cx="1728788" cy="1728788"/>
          </a:xfrm>
          <a:prstGeom prst="ellips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4348" name="TextBox 26"/>
          <p:cNvSpPr txBox="1"/>
          <p:nvPr/>
        </p:nvSpPr>
        <p:spPr>
          <a:xfrm>
            <a:off x="249555" y="908050"/>
            <a:ext cx="1655445" cy="521970"/>
          </a:xfrm>
          <a:prstGeom prst="rect">
            <a:avLst/>
          </a:prstGeom>
          <a:noFill/>
          <a:ln w="9525">
            <a:noFill/>
          </a:ln>
        </p:spPr>
        <p:txBody>
          <a:bodyPr wrap="square">
            <a:spAutoFit/>
          </a:bodyPr>
          <a:lstStyle/>
          <a:p>
            <a:r>
              <a:rPr lang="zh-CN" altLang="en-US" sz="2800" b="1" dirty="0">
                <a:solidFill>
                  <a:srgbClr val="66FFFF"/>
                </a:solidFill>
                <a:latin typeface="黑体" panose="02010609060101010101" pitchFamily="49" charset="-122"/>
                <a:ea typeface="黑体" panose="02010609060101010101" pitchFamily="49" charset="-122"/>
              </a:rPr>
              <a:t>第八单元</a:t>
            </a:r>
          </a:p>
        </p:txBody>
      </p:sp>
      <p:sp>
        <p:nvSpPr>
          <p:cNvPr id="14349" name="TextBox 21"/>
          <p:cNvSpPr txBox="1"/>
          <p:nvPr/>
        </p:nvSpPr>
        <p:spPr>
          <a:xfrm>
            <a:off x="1978026" y="2013020"/>
            <a:ext cx="5041900" cy="707886"/>
          </a:xfrm>
          <a:prstGeom prst="rect">
            <a:avLst/>
          </a:prstGeom>
          <a:noFill/>
          <a:ln w="9525">
            <a:noFill/>
          </a:ln>
        </p:spPr>
        <p:txBody>
          <a:bodyPr>
            <a:spAutoFit/>
          </a:bodyPr>
          <a:lstStyle/>
          <a:p>
            <a:pPr algn="ctr"/>
            <a:r>
              <a:rPr lang="zh-CN" altLang="en-US" sz="4000" b="1" dirty="0">
                <a:latin typeface="微软雅黑" panose="020B0503020204020204" pitchFamily="34" charset="-122"/>
                <a:ea typeface="微软雅黑" panose="020B0503020204020204" pitchFamily="34" charset="-122"/>
              </a:rPr>
              <a:t>演讲训练</a:t>
            </a:r>
          </a:p>
        </p:txBody>
      </p:sp>
      <p:pic>
        <p:nvPicPr>
          <p:cNvPr id="2" name="图片 1"/>
          <p:cNvPicPr>
            <a:picLocks noChangeAspect="1"/>
          </p:cNvPicPr>
          <p:nvPr/>
        </p:nvPicPr>
        <p:blipFill>
          <a:blip r:embed="rId2"/>
          <a:stretch>
            <a:fillRect/>
          </a:stretch>
        </p:blipFill>
        <p:spPr>
          <a:xfrm>
            <a:off x="5351549" y="2898776"/>
            <a:ext cx="3246445" cy="3765584"/>
          </a:xfrm>
          <a:prstGeom prst="rect">
            <a:avLst/>
          </a:prstGeom>
        </p:spPr>
      </p:pic>
    </p:spTree>
  </p:cSld>
  <p:clrMapOvr>
    <a:masterClrMapping/>
  </p:clrMapOvr>
  <p:transition spd="slow">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矩形 4"/>
          <p:cNvSpPr/>
          <p:nvPr/>
        </p:nvSpPr>
        <p:spPr>
          <a:xfrm>
            <a:off x="785813" y="0"/>
            <a:ext cx="8358187" cy="1268413"/>
          </a:xfrm>
          <a:prstGeom prst="rect">
            <a:avLst/>
          </a:prstGeom>
          <a:solidFill>
            <a:srgbClr val="F1F1F1"/>
          </a:solidFill>
          <a:ln w="25400">
            <a:noFill/>
          </a:ln>
        </p:spPr>
        <p:txBody>
          <a:bodyPr anchor="ctr" anchorCtr="0"/>
          <a:lstStyle/>
          <a:p>
            <a:r>
              <a:rPr lang="zh-CN" altLang="en-US" sz="3600" b="1" dirty="0">
                <a:latin typeface="黑体" panose="02010609060101010101" pitchFamily="49" charset="-122"/>
                <a:ea typeface="黑体" panose="02010609060101010101" pitchFamily="49" charset="-122"/>
              </a:rPr>
              <a:t>第一节 演讲概述</a:t>
            </a:r>
          </a:p>
        </p:txBody>
      </p:sp>
      <p:sp>
        <p:nvSpPr>
          <p:cNvPr id="15363" name="矩形 5"/>
          <p:cNvSpPr>
            <a:spLocks noChangeArrowheads="1"/>
          </p:cNvSpPr>
          <p:nvPr/>
        </p:nvSpPr>
        <p:spPr bwMode="auto">
          <a:xfrm>
            <a:off x="0" y="1052513"/>
            <a:ext cx="9144000" cy="5805488"/>
          </a:xfrm>
          <a:prstGeom prst="rect">
            <a:avLst/>
          </a:prstGeom>
          <a:solidFill>
            <a:schemeClr val="tx2">
              <a:lumMod val="20000"/>
              <a:lumOff val="80000"/>
            </a:schemeClr>
          </a:solidFill>
          <a:ln w="25400">
            <a:noFill/>
            <a:miter lim="800000"/>
          </a:ln>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800" b="0" i="0" u="none" strike="noStrike" kern="1200" cap="none" spc="0" normalizeH="0" baseline="0" noProof="0">
              <a:ln>
                <a:noFill/>
              </a:ln>
              <a:solidFill>
                <a:srgbClr val="FFFFFF"/>
              </a:solidFill>
              <a:effectLst/>
              <a:uLnTx/>
              <a:uFillTx/>
              <a:latin typeface="宋体" panose="02010600030101010101" pitchFamily="2" charset="-122"/>
              <a:ea typeface="宋体" panose="02010600030101010101" pitchFamily="2" charset="-122"/>
              <a:cs typeface="+mn-cs"/>
              <a:sym typeface="宋体" panose="02010600030101010101" pitchFamily="2" charset="-122"/>
            </a:endParaRPr>
          </a:p>
        </p:txBody>
      </p:sp>
      <p:sp>
        <p:nvSpPr>
          <p:cNvPr id="16388" name="Rettangolo arrotondato 27"/>
          <p:cNvSpPr/>
          <p:nvPr/>
        </p:nvSpPr>
        <p:spPr>
          <a:xfrm>
            <a:off x="4071938" y="1357313"/>
            <a:ext cx="4498975" cy="1790700"/>
          </a:xfrm>
          <a:prstGeom prst="roundRect">
            <a:avLst>
              <a:gd name="adj" fmla="val 16667"/>
            </a:avLst>
          </a:prstGeom>
          <a:noFill/>
          <a:ln w="25400">
            <a:noFill/>
          </a:ln>
        </p:spPr>
        <p:txBody>
          <a:bodyPr anchor="ctr" anchorCtr="0"/>
          <a:lstStyle/>
          <a:p>
            <a:pPr algn="ctr"/>
            <a:endParaRPr lang="zh-CN" altLang="zh-CN" sz="4800" dirty="0">
              <a:solidFill>
                <a:schemeClr val="bg1"/>
              </a:solidFill>
              <a:latin typeface="Arial Black" panose="020B0A04020102020204" pitchFamily="34" charset="0"/>
              <a:sym typeface="Arial Black" panose="020B0A04020102020204" pitchFamily="34" charset="0"/>
            </a:endParaRPr>
          </a:p>
        </p:txBody>
      </p:sp>
      <p:sp>
        <p:nvSpPr>
          <p:cNvPr id="16389" name="矩形 10"/>
          <p:cNvSpPr/>
          <p:nvPr/>
        </p:nvSpPr>
        <p:spPr>
          <a:xfrm>
            <a:off x="0" y="0"/>
            <a:ext cx="857250" cy="1071563"/>
          </a:xfrm>
          <a:prstGeom prst="rect">
            <a:avLst/>
          </a:prstGeom>
          <a:solidFill>
            <a:srgbClr val="38B8D5"/>
          </a:solidFill>
          <a:ln w="25400">
            <a:noFill/>
          </a:ln>
        </p:spPr>
        <p:txBody>
          <a:bodyPr anchor="ctr" anchorCtr="0"/>
          <a:lstStyle/>
          <a:p>
            <a:pPr algn="ctr"/>
            <a:endParaRPr lang="zh-CN" altLang="zh-CN" dirty="0">
              <a:solidFill>
                <a:srgbClr val="FFFFFF"/>
              </a:solidFill>
              <a:latin typeface="宋体" panose="02010600030101010101" pitchFamily="2" charset="-122"/>
              <a:sym typeface="宋体" panose="02010600030101010101" pitchFamily="2" charset="-122"/>
            </a:endParaRPr>
          </a:p>
        </p:txBody>
      </p:sp>
      <p:grpSp>
        <p:nvGrpSpPr>
          <p:cNvPr id="16390" name="Group 9"/>
          <p:cNvGrpSpPr/>
          <p:nvPr/>
        </p:nvGrpSpPr>
        <p:grpSpPr>
          <a:xfrm>
            <a:off x="1071563" y="563563"/>
            <a:ext cx="409575" cy="333375"/>
            <a:chOff x="0" y="0"/>
            <a:chExt cx="1259" cy="1024"/>
          </a:xfrm>
        </p:grpSpPr>
        <p:sp>
          <p:nvSpPr>
            <p:cNvPr id="16401" name="Freeform 23"/>
            <p:cNvSpPr/>
            <p:nvPr/>
          </p:nvSpPr>
          <p:spPr>
            <a:xfrm>
              <a:off x="0" y="0"/>
              <a:ext cx="1259" cy="598"/>
            </a:xfrm>
            <a:custGeom>
              <a:avLst/>
              <a:gdLst/>
              <a:ahLst/>
              <a:cxnLst/>
              <a:rect l="0" t="0" r="0" b="0"/>
              <a:pathLst/>
            </a:custGeom>
            <a:solidFill>
              <a:srgbClr val="262626">
                <a:alpha val="100000"/>
              </a:srgbClr>
            </a:solidFill>
            <a:ln w="9525">
              <a:noFill/>
            </a:ln>
          </p:spPr>
          <p:txBody>
            <a:bodyPr/>
            <a:lstStyle/>
            <a:p>
              <a:endParaRPr lang="zh-CN" altLang="en-US"/>
            </a:p>
          </p:txBody>
        </p:sp>
        <p:sp>
          <p:nvSpPr>
            <p:cNvPr id="16402" name="Freeform 24"/>
            <p:cNvSpPr/>
            <p:nvPr/>
          </p:nvSpPr>
          <p:spPr>
            <a:xfrm>
              <a:off x="175" y="137"/>
              <a:ext cx="905" cy="887"/>
            </a:xfrm>
            <a:custGeom>
              <a:avLst/>
              <a:gdLst/>
              <a:ahLst/>
              <a:cxnLst/>
              <a:rect l="0" t="0" r="0" b="0"/>
              <a:pathLst/>
            </a:custGeom>
            <a:solidFill>
              <a:srgbClr val="262626">
                <a:alpha val="100000"/>
              </a:srgbClr>
            </a:solidFill>
            <a:ln w="9525">
              <a:noFill/>
            </a:ln>
          </p:spPr>
          <p:txBody>
            <a:bodyPr/>
            <a:lstStyle/>
            <a:p>
              <a:endParaRPr lang="zh-CN" altLang="en-US"/>
            </a:p>
          </p:txBody>
        </p:sp>
      </p:grpSp>
      <p:sp>
        <p:nvSpPr>
          <p:cNvPr id="16391" name="Freeform 29"/>
          <p:cNvSpPr>
            <a:spLocks noEditPoints="1"/>
          </p:cNvSpPr>
          <p:nvPr/>
        </p:nvSpPr>
        <p:spPr>
          <a:xfrm>
            <a:off x="2000250" y="563563"/>
            <a:ext cx="409575" cy="382587"/>
          </a:xfrm>
          <a:custGeom>
            <a:avLst/>
            <a:gdLst/>
            <a:ahLst/>
            <a:cxnLst/>
            <a:rect l="0" t="0" r="0" b="0"/>
            <a:pathLst/>
          </a:custGeom>
          <a:solidFill>
            <a:srgbClr val="76923C">
              <a:alpha val="100000"/>
            </a:srgbClr>
          </a:solidFill>
          <a:ln w="9525">
            <a:noFill/>
          </a:ln>
        </p:spPr>
        <p:txBody>
          <a:bodyPr/>
          <a:lstStyle/>
          <a:p>
            <a:endParaRPr lang="zh-CN" altLang="en-US"/>
          </a:p>
        </p:txBody>
      </p:sp>
      <p:grpSp>
        <p:nvGrpSpPr>
          <p:cNvPr id="16392" name="Group 13"/>
          <p:cNvGrpSpPr/>
          <p:nvPr/>
        </p:nvGrpSpPr>
        <p:grpSpPr>
          <a:xfrm>
            <a:off x="3876675" y="500063"/>
            <a:ext cx="381000" cy="382587"/>
            <a:chOff x="0" y="0"/>
            <a:chExt cx="1212" cy="1212"/>
          </a:xfrm>
        </p:grpSpPr>
        <p:sp>
          <p:nvSpPr>
            <p:cNvPr id="16399" name="Freeform 34"/>
            <p:cNvSpPr/>
            <p:nvPr/>
          </p:nvSpPr>
          <p:spPr>
            <a:xfrm>
              <a:off x="267" y="0"/>
              <a:ext cx="678" cy="549"/>
            </a:xfrm>
            <a:custGeom>
              <a:avLst/>
              <a:gdLst/>
              <a:ahLst/>
              <a:cxnLst/>
              <a:rect l="0" t="0" r="0" b="0"/>
              <a:pathLst/>
            </a:custGeom>
            <a:solidFill>
              <a:srgbClr val="262626">
                <a:alpha val="100000"/>
              </a:srgbClr>
            </a:solidFill>
            <a:ln w="9525">
              <a:noFill/>
            </a:ln>
          </p:spPr>
          <p:txBody>
            <a:bodyPr/>
            <a:lstStyle/>
            <a:p>
              <a:endParaRPr lang="zh-CN" altLang="en-US"/>
            </a:p>
          </p:txBody>
        </p:sp>
        <p:sp>
          <p:nvSpPr>
            <p:cNvPr id="16400" name="Freeform 35"/>
            <p:cNvSpPr/>
            <p:nvPr/>
          </p:nvSpPr>
          <p:spPr>
            <a:xfrm>
              <a:off x="0" y="605"/>
              <a:ext cx="1212" cy="607"/>
            </a:xfrm>
            <a:custGeom>
              <a:avLst/>
              <a:gdLst/>
              <a:ahLst/>
              <a:cxnLst/>
              <a:rect l="0" t="0" r="0" b="0"/>
              <a:pathLst/>
            </a:custGeom>
            <a:solidFill>
              <a:srgbClr val="262626">
                <a:alpha val="100000"/>
              </a:srgbClr>
            </a:solidFill>
            <a:ln w="9525">
              <a:noFill/>
            </a:ln>
          </p:spPr>
          <p:txBody>
            <a:bodyPr/>
            <a:lstStyle/>
            <a:p>
              <a:endParaRPr lang="zh-CN" altLang="en-US"/>
            </a:p>
          </p:txBody>
        </p:sp>
      </p:grpSp>
      <p:sp>
        <p:nvSpPr>
          <p:cNvPr id="16393" name="Freeform 40"/>
          <p:cNvSpPr>
            <a:spLocks noEditPoints="1"/>
          </p:cNvSpPr>
          <p:nvPr/>
        </p:nvSpPr>
        <p:spPr>
          <a:xfrm>
            <a:off x="4741863" y="563563"/>
            <a:ext cx="473075" cy="319087"/>
          </a:xfrm>
          <a:custGeom>
            <a:avLst/>
            <a:gdLst/>
            <a:ahLst/>
            <a:cxnLst/>
            <a:rect l="0" t="0" r="0" b="0"/>
            <a:pathLst/>
          </a:custGeom>
          <a:solidFill>
            <a:srgbClr val="262626">
              <a:alpha val="100000"/>
            </a:srgbClr>
          </a:solidFill>
          <a:ln w="9525">
            <a:noFill/>
          </a:ln>
        </p:spPr>
        <p:txBody>
          <a:bodyPr/>
          <a:lstStyle/>
          <a:p>
            <a:endParaRPr lang="zh-CN" altLang="en-US"/>
          </a:p>
        </p:txBody>
      </p:sp>
      <p:grpSp>
        <p:nvGrpSpPr>
          <p:cNvPr id="16394" name="Group 17"/>
          <p:cNvGrpSpPr/>
          <p:nvPr/>
        </p:nvGrpSpPr>
        <p:grpSpPr>
          <a:xfrm>
            <a:off x="2984500" y="500063"/>
            <a:ext cx="303213" cy="382587"/>
            <a:chOff x="0" y="0"/>
            <a:chExt cx="1139825" cy="1436688"/>
          </a:xfrm>
        </p:grpSpPr>
        <p:sp>
          <p:nvSpPr>
            <p:cNvPr id="16397" name="Freeform 62"/>
            <p:cNvSpPr/>
            <p:nvPr/>
          </p:nvSpPr>
          <p:spPr>
            <a:xfrm>
              <a:off x="0" y="566738"/>
              <a:ext cx="1139825" cy="869950"/>
            </a:xfrm>
            <a:custGeom>
              <a:avLst/>
              <a:gdLst/>
              <a:ahLst/>
              <a:cxnLst/>
              <a:rect l="0" t="0" r="0" b="0"/>
              <a:pathLst/>
            </a:custGeom>
            <a:solidFill>
              <a:srgbClr val="262626">
                <a:alpha val="100000"/>
              </a:srgbClr>
            </a:solidFill>
            <a:ln w="9525">
              <a:noFill/>
            </a:ln>
          </p:spPr>
          <p:txBody>
            <a:bodyPr/>
            <a:lstStyle/>
            <a:p>
              <a:endParaRPr lang="zh-CN" altLang="en-US"/>
            </a:p>
          </p:txBody>
        </p:sp>
        <p:sp>
          <p:nvSpPr>
            <p:cNvPr id="16398" name="Freeform 61"/>
            <p:cNvSpPr/>
            <p:nvPr/>
          </p:nvSpPr>
          <p:spPr>
            <a:xfrm>
              <a:off x="71438" y="0"/>
              <a:ext cx="990600" cy="495300"/>
            </a:xfrm>
            <a:custGeom>
              <a:avLst/>
              <a:gdLst/>
              <a:ahLst/>
              <a:cxnLst/>
              <a:rect l="0" t="0" r="0" b="0"/>
              <a:pathLst/>
            </a:custGeom>
            <a:solidFill>
              <a:srgbClr val="262626">
                <a:alpha val="100000"/>
              </a:srgbClr>
            </a:solidFill>
            <a:ln w="9525">
              <a:noFill/>
            </a:ln>
          </p:spPr>
          <p:txBody>
            <a:bodyPr/>
            <a:lstStyle/>
            <a:p>
              <a:endParaRPr lang="zh-CN" altLang="en-US"/>
            </a:p>
          </p:txBody>
        </p:sp>
      </p:grpSp>
      <p:sp>
        <p:nvSpPr>
          <p:cNvPr id="15372" name="内容占位符 28"/>
          <p:cNvSpPr>
            <a:spLocks noGrp="1"/>
          </p:cNvSpPr>
          <p:nvPr>
            <p:ph idx="1"/>
          </p:nvPr>
        </p:nvSpPr>
        <p:spPr>
          <a:xfrm>
            <a:off x="249238" y="1195388"/>
            <a:ext cx="8644742" cy="3674272"/>
          </a:xfrm>
        </p:spPr>
        <p:txBody>
          <a:bodyPr vert="horz" wrap="square" lIns="91440" tIns="45720" rIns="91440" bIns="45720" numCol="1" anchor="t" anchorCtr="0" compatLnSpc="1"/>
          <a:lstStyle/>
          <a:p>
            <a:pPr lvl="0">
              <a:buNone/>
              <a:defRPr/>
            </a:pPr>
            <a:r>
              <a:rPr lang="zh-CN" altLang="en-US" sz="2400" b="1" dirty="0">
                <a:solidFill>
                  <a:srgbClr val="FF0000"/>
                </a:solidFill>
                <a:latin typeface="楷体" panose="02010609060101010101" pitchFamily="49" charset="-122"/>
                <a:ea typeface="楷体" panose="02010609060101010101" pitchFamily="49" charset="-122"/>
              </a:rPr>
              <a:t>学习活动</a:t>
            </a:r>
          </a:p>
          <a:p>
            <a:pPr lvl="0" indent="576000">
              <a:buNone/>
              <a:defRPr/>
            </a:pPr>
            <a:r>
              <a:rPr lang="zh-CN" altLang="en-US" sz="2400" b="1" dirty="0">
                <a:latin typeface="楷体" panose="02010609060101010101" pitchFamily="49" charset="-122"/>
                <a:ea typeface="楷体" panose="02010609060101010101" pitchFamily="49" charset="-122"/>
              </a:rPr>
              <a:t>观看视频：“周麦给大家讲知识的重要性 号召大家学习新知识”视频（来源：学习强国）思考：如何理解演讲对听众思想的提升？</a:t>
            </a:r>
          </a:p>
          <a:p>
            <a:pPr lvl="0">
              <a:buNone/>
              <a:defRPr/>
            </a:pPr>
            <a:r>
              <a:rPr lang="zh-CN" altLang="en-US" sz="2400" b="1" dirty="0">
                <a:solidFill>
                  <a:srgbClr val="FF0000"/>
                </a:solidFill>
                <a:latin typeface="楷体" panose="02010609060101010101" pitchFamily="49" charset="-122"/>
                <a:ea typeface="楷体" panose="02010609060101010101" pitchFamily="49" charset="-122"/>
              </a:rPr>
              <a:t>学习提示</a:t>
            </a:r>
          </a:p>
          <a:p>
            <a:pPr lvl="0" indent="576000">
              <a:buNone/>
              <a:defRPr/>
            </a:pPr>
            <a:r>
              <a:rPr lang="zh-CN" altLang="en-US" sz="2400" b="1" dirty="0">
                <a:latin typeface="楷体" panose="02010609060101010101" pitchFamily="49" charset="-122"/>
                <a:ea typeface="楷体" panose="02010609060101010101" pitchFamily="49" charset="-122"/>
              </a:rPr>
              <a:t>演讲者演讲的目的有传授知识、有娱乐大众、有鼓动宣传，有说明道理，而鼓动宣传类演讲就是演讲者向听众传播思想正能量，引起听众思想的共鸣，从而指导自己的人生。</a:t>
            </a:r>
          </a:p>
          <a:p>
            <a:pPr lvl="0">
              <a:buNone/>
              <a:defRPr/>
            </a:pPr>
            <a:r>
              <a:rPr lang="zh-CN" altLang="en-US" sz="2400" b="1" dirty="0">
                <a:solidFill>
                  <a:srgbClr val="FF0000"/>
                </a:solidFill>
                <a:latin typeface="楷体" panose="02010609060101010101" pitchFamily="49" charset="-122"/>
                <a:ea typeface="楷体" panose="02010609060101010101" pitchFamily="49" charset="-122"/>
              </a:rPr>
              <a:t>课堂实训</a:t>
            </a:r>
          </a:p>
          <a:p>
            <a:pPr lvl="0" indent="576000">
              <a:buNone/>
              <a:defRPr/>
            </a:pPr>
            <a:r>
              <a:rPr lang="zh-CN" altLang="en-US" sz="2400" b="1" dirty="0">
                <a:latin typeface="楷体" panose="02010609060101010101" pitchFamily="49" charset="-122"/>
                <a:ea typeface="楷体" panose="02010609060101010101" pitchFamily="49" charset="-122"/>
              </a:rPr>
              <a:t>周国平的</a:t>
            </a:r>
            <a:r>
              <a:rPr lang="en-US" altLang="zh-CN" sz="2400" b="1" dirty="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人生的境界：单纯  丰富  宁静</a:t>
            </a:r>
            <a:r>
              <a:rPr lang="en-US" altLang="zh-CN" sz="2400" b="1" dirty="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中“人生中到底什么是值得珍惜的，是值得你去追求的 ”。（同上，</a:t>
            </a:r>
            <a:r>
              <a:rPr lang="en-US" altLang="zh-CN" sz="2400" b="1" dirty="0">
                <a:latin typeface="楷体" panose="02010609060101010101" pitchFamily="49" charset="-122"/>
                <a:ea typeface="楷体" panose="02010609060101010101" pitchFamily="49" charset="-122"/>
              </a:rPr>
              <a:t>164</a:t>
            </a:r>
            <a:r>
              <a:rPr lang="zh-CN" altLang="en-US" sz="2400" b="1" dirty="0">
                <a:latin typeface="楷体" panose="02010609060101010101" pitchFamily="49" charset="-122"/>
                <a:ea typeface="楷体" panose="02010609060101010101" pitchFamily="49" charset="-122"/>
              </a:rPr>
              <a:t>页）这段演讲是否触动你，你会想些什么？</a:t>
            </a:r>
          </a:p>
          <a:p>
            <a:pPr marL="342900" marR="0" lvl="0" indent="5760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en-US" altLang="zh-CN" sz="2400" b="1" i="0" u="none" strike="noStrike" kern="0" cap="none" spc="0" normalizeH="0" baseline="0" noProof="0" dirty="0">
              <a:ln>
                <a:noFill/>
              </a:ln>
              <a:effectLst/>
              <a:uLnTx/>
              <a:uFillTx/>
              <a:latin typeface="楷体" panose="02010609060101010101" pitchFamily="49" charset="-122"/>
              <a:ea typeface="楷体" panose="02010609060101010101" pitchFamily="49" charset="-122"/>
              <a:cs typeface="+mn-cs"/>
              <a:sym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en-US" altLang="zh-CN" sz="2400" b="1" i="0" u="none" strike="noStrike" kern="0" cap="none" spc="0" normalizeH="0" baseline="0" noProof="0" dirty="0">
              <a:ln>
                <a:noFill/>
              </a:ln>
              <a:solidFill>
                <a:srgbClr val="0070C0"/>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en-US" altLang="zh-CN" sz="24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r>
              <a:rPr kumimoji="0" lang="zh-CN" altLang="en-US" sz="24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rPr>
              <a:t> </a:t>
            </a:r>
            <a:endParaRPr kumimoji="0" lang="en-US" altLang="zh-CN" sz="24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en-US" altLang="zh-CN" sz="24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a:p>
            <a:pPr lvl="0">
              <a:buNone/>
              <a:defRPr/>
            </a:pPr>
            <a:r>
              <a:rPr lang="zh-CN" altLang="en-US" sz="2200" b="1" dirty="0">
                <a:solidFill>
                  <a:srgbClr val="0070C0"/>
                </a:solidFill>
                <a:latin typeface="楷体" panose="02010609060101010101" pitchFamily="49" charset="-122"/>
                <a:ea typeface="楷体" panose="02010609060101010101" pitchFamily="49" charset="-122"/>
              </a:rPr>
              <a:t>                      交互沟通，合作共赢</a:t>
            </a:r>
            <a:endParaRPr kumimoji="0" lang="en-US" altLang="zh-CN" sz="2200" b="1" i="0" u="none" strike="noStrike" kern="0" cap="none" spc="0" normalizeH="0" baseline="0" noProof="0" dirty="0">
              <a:ln>
                <a:noFill/>
              </a:ln>
              <a:solidFill>
                <a:srgbClr val="0070C0"/>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en-US" altLang="zh-CN" sz="24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en-US" altLang="zh-CN" sz="24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en-US" altLang="zh-CN" sz="24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p:txBody>
      </p:sp>
    </p:spTree>
    <p:extLst>
      <p:ext uri="{BB962C8B-B14F-4D97-AF65-F5344CB8AC3E}">
        <p14:creationId xmlns:p14="http://schemas.microsoft.com/office/powerpoint/2010/main" val="418124302"/>
      </p:ext>
    </p:extLst>
  </p:cSld>
  <p:clrMapOvr>
    <a:masterClrMapping/>
  </p:clrMapOvr>
  <p:transition spd="slow">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矩形 4"/>
          <p:cNvSpPr/>
          <p:nvPr/>
        </p:nvSpPr>
        <p:spPr>
          <a:xfrm>
            <a:off x="855867" y="-206054"/>
            <a:ext cx="8358187" cy="1268413"/>
          </a:xfrm>
          <a:prstGeom prst="rect">
            <a:avLst/>
          </a:prstGeom>
          <a:solidFill>
            <a:srgbClr val="F1F1F1"/>
          </a:solidFill>
          <a:ln w="25400">
            <a:noFill/>
          </a:ln>
        </p:spPr>
        <p:txBody>
          <a:bodyPr anchor="ctr" anchorCtr="0"/>
          <a:lstStyle/>
          <a:p>
            <a:r>
              <a:rPr lang="zh-CN" altLang="en-US" sz="3600" b="1" dirty="0">
                <a:latin typeface="黑体" panose="02010609060101010101" pitchFamily="49" charset="-122"/>
                <a:ea typeface="黑体" panose="02010609060101010101" pitchFamily="49" charset="-122"/>
              </a:rPr>
              <a:t>第一节 演讲概述</a:t>
            </a:r>
          </a:p>
        </p:txBody>
      </p:sp>
      <p:sp>
        <p:nvSpPr>
          <p:cNvPr id="15363" name="矩形 5"/>
          <p:cNvSpPr>
            <a:spLocks noChangeArrowheads="1"/>
          </p:cNvSpPr>
          <p:nvPr/>
        </p:nvSpPr>
        <p:spPr bwMode="auto">
          <a:xfrm>
            <a:off x="0" y="1052513"/>
            <a:ext cx="9144000" cy="5805488"/>
          </a:xfrm>
          <a:prstGeom prst="rect">
            <a:avLst/>
          </a:prstGeom>
          <a:solidFill>
            <a:schemeClr val="tx2">
              <a:lumMod val="20000"/>
              <a:lumOff val="80000"/>
            </a:schemeClr>
          </a:solidFill>
          <a:ln w="25400">
            <a:noFill/>
            <a:miter lim="800000"/>
          </a:ln>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800" b="0" i="0" u="none" strike="noStrike" kern="1200" cap="none" spc="0" normalizeH="0" baseline="0" noProof="0">
              <a:ln>
                <a:noFill/>
              </a:ln>
              <a:solidFill>
                <a:srgbClr val="FFFFFF"/>
              </a:solidFill>
              <a:effectLst/>
              <a:uLnTx/>
              <a:uFillTx/>
              <a:latin typeface="宋体" panose="02010600030101010101" pitchFamily="2" charset="-122"/>
              <a:ea typeface="宋体" panose="02010600030101010101" pitchFamily="2" charset="-122"/>
              <a:cs typeface="+mn-cs"/>
              <a:sym typeface="宋体" panose="02010600030101010101" pitchFamily="2" charset="-122"/>
            </a:endParaRPr>
          </a:p>
        </p:txBody>
      </p:sp>
      <p:sp>
        <p:nvSpPr>
          <p:cNvPr id="17412" name="Rettangolo arrotondato 27"/>
          <p:cNvSpPr/>
          <p:nvPr/>
        </p:nvSpPr>
        <p:spPr>
          <a:xfrm>
            <a:off x="4071938" y="1357313"/>
            <a:ext cx="4498975" cy="1790700"/>
          </a:xfrm>
          <a:prstGeom prst="roundRect">
            <a:avLst>
              <a:gd name="adj" fmla="val 16667"/>
            </a:avLst>
          </a:prstGeom>
          <a:noFill/>
          <a:ln w="25400">
            <a:noFill/>
          </a:ln>
        </p:spPr>
        <p:txBody>
          <a:bodyPr anchor="ctr" anchorCtr="0"/>
          <a:lstStyle/>
          <a:p>
            <a:pPr algn="ctr"/>
            <a:endParaRPr lang="zh-CN" altLang="zh-CN" sz="4800" dirty="0">
              <a:solidFill>
                <a:schemeClr val="bg1"/>
              </a:solidFill>
              <a:latin typeface="Arial Black" panose="020B0A04020102020204" pitchFamily="34" charset="0"/>
              <a:sym typeface="Arial Black" panose="020B0A04020102020204" pitchFamily="34" charset="0"/>
            </a:endParaRPr>
          </a:p>
        </p:txBody>
      </p:sp>
      <p:sp>
        <p:nvSpPr>
          <p:cNvPr id="17413" name="矩形 10"/>
          <p:cNvSpPr/>
          <p:nvPr/>
        </p:nvSpPr>
        <p:spPr>
          <a:xfrm>
            <a:off x="0" y="0"/>
            <a:ext cx="857250" cy="1071563"/>
          </a:xfrm>
          <a:prstGeom prst="rect">
            <a:avLst/>
          </a:prstGeom>
          <a:solidFill>
            <a:srgbClr val="38B8D5"/>
          </a:solidFill>
          <a:ln w="25400">
            <a:noFill/>
          </a:ln>
        </p:spPr>
        <p:txBody>
          <a:bodyPr anchor="ctr" anchorCtr="0"/>
          <a:lstStyle/>
          <a:p>
            <a:pPr algn="ctr"/>
            <a:endParaRPr lang="zh-CN" altLang="zh-CN" dirty="0">
              <a:solidFill>
                <a:srgbClr val="FFFFFF"/>
              </a:solidFill>
              <a:latin typeface="宋体" panose="02010600030101010101" pitchFamily="2" charset="-122"/>
              <a:sym typeface="宋体" panose="02010600030101010101" pitchFamily="2" charset="-122"/>
            </a:endParaRPr>
          </a:p>
        </p:txBody>
      </p:sp>
      <p:grpSp>
        <p:nvGrpSpPr>
          <p:cNvPr id="17414" name="Group 9"/>
          <p:cNvGrpSpPr/>
          <p:nvPr/>
        </p:nvGrpSpPr>
        <p:grpSpPr>
          <a:xfrm>
            <a:off x="1071563" y="563563"/>
            <a:ext cx="409575" cy="333375"/>
            <a:chOff x="0" y="0"/>
            <a:chExt cx="1259" cy="1024"/>
          </a:xfrm>
        </p:grpSpPr>
        <p:sp>
          <p:nvSpPr>
            <p:cNvPr id="17425" name="Freeform 23"/>
            <p:cNvSpPr/>
            <p:nvPr/>
          </p:nvSpPr>
          <p:spPr>
            <a:xfrm>
              <a:off x="0" y="0"/>
              <a:ext cx="1259" cy="598"/>
            </a:xfrm>
            <a:custGeom>
              <a:avLst/>
              <a:gdLst/>
              <a:ahLst/>
              <a:cxnLst/>
              <a:rect l="0" t="0" r="0" b="0"/>
              <a:pathLst/>
            </a:custGeom>
            <a:solidFill>
              <a:srgbClr val="262626">
                <a:alpha val="100000"/>
              </a:srgbClr>
            </a:solidFill>
            <a:ln w="9525">
              <a:noFill/>
            </a:ln>
          </p:spPr>
          <p:txBody>
            <a:bodyPr/>
            <a:lstStyle/>
            <a:p>
              <a:endParaRPr lang="zh-CN" altLang="en-US"/>
            </a:p>
          </p:txBody>
        </p:sp>
        <p:sp>
          <p:nvSpPr>
            <p:cNvPr id="17426" name="Freeform 24"/>
            <p:cNvSpPr/>
            <p:nvPr/>
          </p:nvSpPr>
          <p:spPr>
            <a:xfrm>
              <a:off x="175" y="137"/>
              <a:ext cx="905" cy="887"/>
            </a:xfrm>
            <a:custGeom>
              <a:avLst/>
              <a:gdLst/>
              <a:ahLst/>
              <a:cxnLst/>
              <a:rect l="0" t="0" r="0" b="0"/>
              <a:pathLst/>
            </a:custGeom>
            <a:solidFill>
              <a:srgbClr val="262626">
                <a:alpha val="100000"/>
              </a:srgbClr>
            </a:solidFill>
            <a:ln w="9525">
              <a:noFill/>
            </a:ln>
          </p:spPr>
          <p:txBody>
            <a:bodyPr/>
            <a:lstStyle/>
            <a:p>
              <a:endParaRPr lang="zh-CN" altLang="en-US"/>
            </a:p>
          </p:txBody>
        </p:sp>
      </p:grpSp>
      <p:sp>
        <p:nvSpPr>
          <p:cNvPr id="17415" name="Freeform 29"/>
          <p:cNvSpPr>
            <a:spLocks noEditPoints="1"/>
          </p:cNvSpPr>
          <p:nvPr/>
        </p:nvSpPr>
        <p:spPr>
          <a:xfrm>
            <a:off x="2000250" y="563563"/>
            <a:ext cx="409575" cy="382587"/>
          </a:xfrm>
          <a:custGeom>
            <a:avLst/>
            <a:gdLst/>
            <a:ahLst/>
            <a:cxnLst/>
            <a:rect l="0" t="0" r="0" b="0"/>
            <a:pathLst/>
          </a:custGeom>
          <a:solidFill>
            <a:srgbClr val="76923C">
              <a:alpha val="100000"/>
            </a:srgbClr>
          </a:solidFill>
          <a:ln w="9525">
            <a:noFill/>
          </a:ln>
        </p:spPr>
        <p:txBody>
          <a:bodyPr/>
          <a:lstStyle/>
          <a:p>
            <a:endParaRPr lang="zh-CN" altLang="en-US"/>
          </a:p>
        </p:txBody>
      </p:sp>
      <p:grpSp>
        <p:nvGrpSpPr>
          <p:cNvPr id="17416" name="Group 13"/>
          <p:cNvGrpSpPr/>
          <p:nvPr/>
        </p:nvGrpSpPr>
        <p:grpSpPr>
          <a:xfrm>
            <a:off x="3876675" y="500063"/>
            <a:ext cx="381000" cy="382587"/>
            <a:chOff x="0" y="0"/>
            <a:chExt cx="1212" cy="1212"/>
          </a:xfrm>
        </p:grpSpPr>
        <p:sp>
          <p:nvSpPr>
            <p:cNvPr id="17423" name="Freeform 34"/>
            <p:cNvSpPr/>
            <p:nvPr/>
          </p:nvSpPr>
          <p:spPr>
            <a:xfrm>
              <a:off x="267" y="0"/>
              <a:ext cx="678" cy="549"/>
            </a:xfrm>
            <a:custGeom>
              <a:avLst/>
              <a:gdLst/>
              <a:ahLst/>
              <a:cxnLst/>
              <a:rect l="0" t="0" r="0" b="0"/>
              <a:pathLst/>
            </a:custGeom>
            <a:solidFill>
              <a:srgbClr val="262626">
                <a:alpha val="100000"/>
              </a:srgbClr>
            </a:solidFill>
            <a:ln w="9525">
              <a:noFill/>
            </a:ln>
          </p:spPr>
          <p:txBody>
            <a:bodyPr/>
            <a:lstStyle/>
            <a:p>
              <a:endParaRPr lang="zh-CN" altLang="en-US"/>
            </a:p>
          </p:txBody>
        </p:sp>
        <p:sp>
          <p:nvSpPr>
            <p:cNvPr id="17424" name="Freeform 35"/>
            <p:cNvSpPr/>
            <p:nvPr/>
          </p:nvSpPr>
          <p:spPr>
            <a:xfrm>
              <a:off x="0" y="605"/>
              <a:ext cx="1212" cy="607"/>
            </a:xfrm>
            <a:custGeom>
              <a:avLst/>
              <a:gdLst/>
              <a:ahLst/>
              <a:cxnLst/>
              <a:rect l="0" t="0" r="0" b="0"/>
              <a:pathLst/>
            </a:custGeom>
            <a:solidFill>
              <a:srgbClr val="262626">
                <a:alpha val="100000"/>
              </a:srgbClr>
            </a:solidFill>
            <a:ln w="9525">
              <a:noFill/>
            </a:ln>
          </p:spPr>
          <p:txBody>
            <a:bodyPr/>
            <a:lstStyle/>
            <a:p>
              <a:endParaRPr lang="zh-CN" altLang="en-US"/>
            </a:p>
          </p:txBody>
        </p:sp>
      </p:grpSp>
      <p:sp>
        <p:nvSpPr>
          <p:cNvPr id="17417" name="Freeform 40"/>
          <p:cNvSpPr>
            <a:spLocks noEditPoints="1"/>
          </p:cNvSpPr>
          <p:nvPr/>
        </p:nvSpPr>
        <p:spPr>
          <a:xfrm>
            <a:off x="4741863" y="563563"/>
            <a:ext cx="473075" cy="319087"/>
          </a:xfrm>
          <a:custGeom>
            <a:avLst/>
            <a:gdLst/>
            <a:ahLst/>
            <a:cxnLst/>
            <a:rect l="0" t="0" r="0" b="0"/>
            <a:pathLst/>
          </a:custGeom>
          <a:solidFill>
            <a:srgbClr val="262626">
              <a:alpha val="100000"/>
            </a:srgbClr>
          </a:solidFill>
          <a:ln w="9525">
            <a:noFill/>
          </a:ln>
        </p:spPr>
        <p:txBody>
          <a:bodyPr/>
          <a:lstStyle/>
          <a:p>
            <a:endParaRPr lang="zh-CN" altLang="en-US"/>
          </a:p>
        </p:txBody>
      </p:sp>
      <p:grpSp>
        <p:nvGrpSpPr>
          <p:cNvPr id="17418" name="Group 17"/>
          <p:cNvGrpSpPr/>
          <p:nvPr/>
        </p:nvGrpSpPr>
        <p:grpSpPr>
          <a:xfrm>
            <a:off x="2984500" y="500063"/>
            <a:ext cx="303213" cy="382587"/>
            <a:chOff x="0" y="0"/>
            <a:chExt cx="1139825" cy="1436688"/>
          </a:xfrm>
        </p:grpSpPr>
        <p:sp>
          <p:nvSpPr>
            <p:cNvPr id="17421" name="Freeform 62"/>
            <p:cNvSpPr/>
            <p:nvPr/>
          </p:nvSpPr>
          <p:spPr>
            <a:xfrm>
              <a:off x="0" y="566738"/>
              <a:ext cx="1139825" cy="869950"/>
            </a:xfrm>
            <a:custGeom>
              <a:avLst/>
              <a:gdLst/>
              <a:ahLst/>
              <a:cxnLst/>
              <a:rect l="0" t="0" r="0" b="0"/>
              <a:pathLst/>
            </a:custGeom>
            <a:solidFill>
              <a:srgbClr val="262626">
                <a:alpha val="100000"/>
              </a:srgbClr>
            </a:solidFill>
            <a:ln w="9525">
              <a:noFill/>
            </a:ln>
          </p:spPr>
          <p:txBody>
            <a:bodyPr/>
            <a:lstStyle/>
            <a:p>
              <a:endParaRPr lang="zh-CN" altLang="en-US"/>
            </a:p>
          </p:txBody>
        </p:sp>
        <p:sp>
          <p:nvSpPr>
            <p:cNvPr id="17422" name="Freeform 61"/>
            <p:cNvSpPr/>
            <p:nvPr/>
          </p:nvSpPr>
          <p:spPr>
            <a:xfrm>
              <a:off x="71438" y="0"/>
              <a:ext cx="990600" cy="495300"/>
            </a:xfrm>
            <a:custGeom>
              <a:avLst/>
              <a:gdLst/>
              <a:ahLst/>
              <a:cxnLst/>
              <a:rect l="0" t="0" r="0" b="0"/>
              <a:pathLst/>
            </a:custGeom>
            <a:solidFill>
              <a:srgbClr val="262626">
                <a:alpha val="100000"/>
              </a:srgbClr>
            </a:solidFill>
            <a:ln w="9525">
              <a:noFill/>
            </a:ln>
          </p:spPr>
          <p:txBody>
            <a:bodyPr/>
            <a:lstStyle/>
            <a:p>
              <a:endParaRPr lang="zh-CN" altLang="en-US"/>
            </a:p>
          </p:txBody>
        </p:sp>
      </p:grpSp>
      <p:sp>
        <p:nvSpPr>
          <p:cNvPr id="17419" name="内容占位符 28"/>
          <p:cNvSpPr>
            <a:spLocks noGrp="1"/>
          </p:cNvSpPr>
          <p:nvPr>
            <p:ph idx="1"/>
          </p:nvPr>
        </p:nvSpPr>
        <p:spPr>
          <a:xfrm>
            <a:off x="249238" y="1195388"/>
            <a:ext cx="8894762" cy="5403850"/>
          </a:xfrm>
          <a:ln/>
        </p:spPr>
        <p:txBody>
          <a:bodyPr vert="horz" wrap="square" lIns="91440" tIns="45720" rIns="91440" bIns="45720" anchor="t" anchorCtr="0"/>
          <a:lstStyle/>
          <a:p>
            <a:pPr>
              <a:buNone/>
            </a:pPr>
            <a:r>
              <a:rPr lang="zh-CN" altLang="en-US" sz="2400" b="1" dirty="0">
                <a:latin typeface="宋体" panose="02010600030101010101" pitchFamily="2" charset="-122"/>
              </a:rPr>
              <a:t>二、演讲的特点和类型</a:t>
            </a:r>
          </a:p>
          <a:p>
            <a:pPr>
              <a:buNone/>
            </a:pPr>
            <a:r>
              <a:rPr lang="zh-CN" altLang="en-US" sz="2400" b="1" dirty="0">
                <a:latin typeface="宋体" panose="02010600030101010101" pitchFamily="2" charset="-122"/>
              </a:rPr>
              <a:t>（一）演讲的特点</a:t>
            </a:r>
            <a:endParaRPr lang="en-US" altLang="zh-CN" sz="2400" b="1" dirty="0">
              <a:latin typeface="宋体" panose="02010600030101010101" pitchFamily="2" charset="-122"/>
            </a:endParaRPr>
          </a:p>
          <a:p>
            <a:pPr indent="576000">
              <a:buNone/>
            </a:pPr>
            <a:r>
              <a:rPr lang="zh-CN" altLang="en-US" sz="2400" b="1" dirty="0">
                <a:latin typeface="楷体" panose="02010609060101010101" pitchFamily="49" charset="-122"/>
                <a:ea typeface="楷体" panose="02010609060101010101" pitchFamily="49" charset="-122"/>
              </a:rPr>
              <a:t>一次精彩的演讲，可引起社会不同年龄、阶级、职业等听众思潮的共鸣，其特点如下</a:t>
            </a:r>
            <a:r>
              <a:rPr lang="en-US" altLang="zh-CN" sz="2400" b="1" dirty="0">
                <a:latin typeface="楷体" panose="02010609060101010101" pitchFamily="49" charset="-122"/>
                <a:ea typeface="楷体" panose="02010609060101010101" pitchFamily="49" charset="-122"/>
              </a:rPr>
              <a:t>:</a:t>
            </a:r>
          </a:p>
          <a:p>
            <a:pPr indent="-576000">
              <a:buNone/>
            </a:pPr>
            <a:r>
              <a:rPr lang="zh-CN" altLang="en-US" sz="2400" b="1" dirty="0">
                <a:solidFill>
                  <a:srgbClr val="0070C0"/>
                </a:solidFill>
                <a:latin typeface="楷体" panose="02010609060101010101" pitchFamily="49" charset="-122"/>
                <a:ea typeface="楷体" panose="02010609060101010101" pitchFamily="49" charset="-122"/>
              </a:rPr>
              <a:t>  ★</a:t>
            </a:r>
            <a:r>
              <a:rPr lang="en-US" altLang="zh-CN" sz="2400" b="1" dirty="0">
                <a:solidFill>
                  <a:srgbClr val="0070C0"/>
                </a:solidFill>
                <a:latin typeface="楷体" panose="02010609060101010101" pitchFamily="49" charset="-122"/>
                <a:ea typeface="楷体" panose="02010609060101010101" pitchFamily="49" charset="-122"/>
              </a:rPr>
              <a:t>1.</a:t>
            </a:r>
            <a:r>
              <a:rPr lang="zh-CN" altLang="en-US" sz="2400" b="1" dirty="0">
                <a:solidFill>
                  <a:srgbClr val="0070C0"/>
                </a:solidFill>
                <a:latin typeface="楷体" panose="02010609060101010101" pitchFamily="49" charset="-122"/>
                <a:ea typeface="楷体" panose="02010609060101010101" pitchFamily="49" charset="-122"/>
              </a:rPr>
              <a:t>时代性</a:t>
            </a:r>
          </a:p>
          <a:p>
            <a:pPr indent="576000">
              <a:buNone/>
            </a:pPr>
            <a:endParaRPr lang="en-US" altLang="zh-CN" sz="2400" b="1" dirty="0">
              <a:solidFill>
                <a:srgbClr val="0070C0"/>
              </a:solidFill>
              <a:latin typeface="楷体" panose="02010609060101010101" pitchFamily="49" charset="-122"/>
              <a:ea typeface="楷体" panose="02010609060101010101" pitchFamily="49" charset="-122"/>
            </a:endParaRPr>
          </a:p>
          <a:p>
            <a:pPr>
              <a:buNone/>
            </a:pPr>
            <a:endParaRPr lang="en-US" altLang="zh-CN" sz="2400" b="1" dirty="0">
              <a:latin typeface="楷体" panose="02010609060101010101" pitchFamily="49" charset="-122"/>
              <a:ea typeface="楷体" panose="02010609060101010101" pitchFamily="49" charset="-122"/>
            </a:endParaRPr>
          </a:p>
          <a:p>
            <a:pPr>
              <a:buNone/>
            </a:pPr>
            <a:endParaRPr lang="en-US" altLang="zh-CN" sz="2200" b="1" dirty="0">
              <a:solidFill>
                <a:srgbClr val="0070C0"/>
              </a:solidFill>
              <a:latin typeface="楷体" panose="02010609060101010101" pitchFamily="49" charset="-122"/>
              <a:ea typeface="楷体" panose="02010609060101010101" pitchFamily="49" charset="-122"/>
            </a:endParaRPr>
          </a:p>
          <a:p>
            <a:pPr>
              <a:buNone/>
            </a:pPr>
            <a:endParaRPr lang="en-US" altLang="zh-CN" sz="2400" b="1" dirty="0">
              <a:latin typeface="楷体" panose="02010609060101010101" pitchFamily="49" charset="-122"/>
              <a:ea typeface="楷体" panose="02010609060101010101" pitchFamily="49" charset="-122"/>
            </a:endParaRPr>
          </a:p>
          <a:p>
            <a:pPr indent="-576000">
              <a:buNone/>
            </a:pPr>
            <a:r>
              <a:rPr lang="zh-CN" altLang="en-US" sz="2400" b="1" dirty="0">
                <a:solidFill>
                  <a:srgbClr val="0070C0"/>
                </a:solidFill>
                <a:latin typeface="楷体" panose="02010609060101010101" pitchFamily="49" charset="-122"/>
                <a:ea typeface="楷体" panose="02010609060101010101" pitchFamily="49" charset="-122"/>
              </a:rPr>
              <a:t>  ★</a:t>
            </a:r>
            <a:r>
              <a:rPr lang="en-US" altLang="zh-CN" sz="2400" b="1" dirty="0">
                <a:solidFill>
                  <a:srgbClr val="0070C0"/>
                </a:solidFill>
                <a:latin typeface="楷体" panose="02010609060101010101" pitchFamily="49" charset="-122"/>
                <a:ea typeface="楷体" panose="02010609060101010101" pitchFamily="49" charset="-122"/>
              </a:rPr>
              <a:t>2.</a:t>
            </a:r>
            <a:r>
              <a:rPr lang="zh-CN" altLang="en-US" sz="2400" b="1" dirty="0">
                <a:solidFill>
                  <a:srgbClr val="0070C0"/>
                </a:solidFill>
                <a:latin typeface="楷体" panose="02010609060101010101" pitchFamily="49" charset="-122"/>
                <a:ea typeface="楷体" panose="02010609060101010101" pitchFamily="49" charset="-122"/>
              </a:rPr>
              <a:t>审美性</a:t>
            </a:r>
            <a:endParaRPr lang="en-US" altLang="zh-CN" sz="2400" b="1" dirty="0">
              <a:solidFill>
                <a:srgbClr val="0070C0"/>
              </a:solidFill>
              <a:latin typeface="楷体" panose="02010609060101010101" pitchFamily="49" charset="-122"/>
              <a:ea typeface="楷体" panose="02010609060101010101" pitchFamily="49" charset="-122"/>
            </a:endParaRPr>
          </a:p>
          <a:p>
            <a:pPr indent="576000">
              <a:buNone/>
            </a:pPr>
            <a:r>
              <a:rPr lang="zh-CN" altLang="en-US" sz="2400" b="1" dirty="0">
                <a:latin typeface="宋体" panose="02010600030101010101" pitchFamily="2" charset="-122"/>
                <a:ea typeface="宋体" panose="02010600030101010101" pitchFamily="2" charset="-122"/>
              </a:rPr>
              <a:t>为避免听众产生听觉疲劳，演讲需要呈现语言表达的审美艺术性，即用语言、声音、表演、形象、时间等相互配合，使演讲过程具有统一的整体感和协调感。</a:t>
            </a:r>
          </a:p>
          <a:p>
            <a:pPr>
              <a:buNone/>
            </a:pPr>
            <a:endParaRPr lang="en-US" altLang="zh-CN" sz="2400" b="1" dirty="0">
              <a:latin typeface="楷体" panose="02010609060101010101" pitchFamily="49" charset="-122"/>
              <a:ea typeface="楷体" panose="02010609060101010101" pitchFamily="49" charset="-122"/>
            </a:endParaRPr>
          </a:p>
          <a:p>
            <a:pPr>
              <a:buNone/>
            </a:pPr>
            <a:endParaRPr lang="en-US" altLang="zh-CN" sz="2400" b="1" dirty="0">
              <a:latin typeface="楷体" panose="02010609060101010101" pitchFamily="49" charset="-122"/>
              <a:ea typeface="楷体" panose="02010609060101010101" pitchFamily="49" charset="-122"/>
            </a:endParaRPr>
          </a:p>
        </p:txBody>
      </p:sp>
      <p:sp>
        <p:nvSpPr>
          <p:cNvPr id="21" name="圆角矩形 19"/>
          <p:cNvSpPr/>
          <p:nvPr/>
        </p:nvSpPr>
        <p:spPr>
          <a:xfrm>
            <a:off x="70054" y="752551"/>
            <a:ext cx="1257301" cy="533400"/>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defRPr/>
            </a:pPr>
            <a:r>
              <a:rPr kumimoji="0" lang="zh-CN" altLang="en-US" sz="2400" b="1" i="0" u="none" strike="noStrike" kern="1200" cap="none" spc="0" normalizeH="0" baseline="0" noProof="0" dirty="0">
                <a:ln>
                  <a:noFill/>
                </a:ln>
                <a:solidFill>
                  <a:srgbClr val="FFCC00"/>
                </a:solidFill>
                <a:effectLst/>
                <a:uLnTx/>
                <a:uFillTx/>
                <a:latin typeface="+mn-lt"/>
                <a:ea typeface="+mn-ea"/>
                <a:cs typeface="+mn-cs"/>
              </a:rPr>
              <a:t>讲与练</a:t>
            </a:r>
            <a:endParaRPr kumimoji="0" lang="en-US" altLang="zh-CN" sz="2400" b="1" i="0" u="none" strike="noStrike" kern="1200" cap="none" spc="0" normalizeH="0" baseline="0" noProof="0" dirty="0">
              <a:ln>
                <a:noFill/>
              </a:ln>
              <a:solidFill>
                <a:srgbClr val="FFCC00"/>
              </a:solidFill>
              <a:effectLst/>
              <a:uLnTx/>
              <a:uFillTx/>
              <a:latin typeface="+mn-lt"/>
              <a:ea typeface="+mn-ea"/>
              <a:cs typeface="+mn-cs"/>
            </a:endParaRPr>
          </a:p>
        </p:txBody>
      </p:sp>
      <p:pic>
        <p:nvPicPr>
          <p:cNvPr id="19" name="图片 18"/>
          <p:cNvPicPr/>
          <p:nvPr/>
        </p:nvPicPr>
        <p:blipFill>
          <a:blip r:embed="rId2"/>
          <a:stretch>
            <a:fillRect/>
          </a:stretch>
        </p:blipFill>
        <p:spPr>
          <a:xfrm>
            <a:off x="6228759" y="3317876"/>
            <a:ext cx="2592388" cy="1695850"/>
          </a:xfrm>
          <a:prstGeom prst="rect">
            <a:avLst/>
          </a:prstGeom>
          <a:noFill/>
          <a:ln>
            <a:noFill/>
          </a:ln>
        </p:spPr>
      </p:pic>
      <p:sp>
        <p:nvSpPr>
          <p:cNvPr id="2" name="矩形 1"/>
          <p:cNvSpPr/>
          <p:nvPr/>
        </p:nvSpPr>
        <p:spPr bwMode="auto">
          <a:xfrm>
            <a:off x="538151" y="3114794"/>
            <a:ext cx="5690608" cy="2083002"/>
          </a:xfrm>
          <a:prstGeom prst="rect">
            <a:avLst/>
          </a:prstGeom>
          <a:noFill/>
          <a:ln w="25400">
            <a:noFill/>
            <a:miter lim="800000"/>
          </a:ln>
        </p:spPr>
        <p:txBody>
          <a:bodyPr rtlCol="0" anchor="ctr"/>
          <a:lstStyle/>
          <a:p>
            <a:pPr indent="457200" algn="ctr"/>
            <a:r>
              <a:rPr lang="zh-CN" altLang="en-US" sz="2400" b="1" dirty="0">
                <a:latin typeface="宋体" panose="02010600030101010101" pitchFamily="2" charset="-122"/>
              </a:rPr>
              <a:t>演讲是演讲者在公众场合面对集体大众发表演说，以期感染大众产生情感共鸣并投入到改造社会的实践中去的社会活动。所以演讲的内容要求真实、新颖，富有时代感，关注社会热点话题。</a:t>
            </a:r>
          </a:p>
        </p:txBody>
      </p:sp>
    </p:spTree>
    <p:extLst>
      <p:ext uri="{BB962C8B-B14F-4D97-AF65-F5344CB8AC3E}">
        <p14:creationId xmlns:p14="http://schemas.microsoft.com/office/powerpoint/2010/main" val="1161224240"/>
      </p:ext>
    </p:extLst>
  </p:cSld>
  <p:clrMapOvr>
    <a:masterClrMapping/>
  </p:clrMapOvr>
  <p:transition spd="slow">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矩形 4"/>
          <p:cNvSpPr/>
          <p:nvPr/>
        </p:nvSpPr>
        <p:spPr>
          <a:xfrm>
            <a:off x="785813" y="0"/>
            <a:ext cx="8358187" cy="1268413"/>
          </a:xfrm>
          <a:prstGeom prst="rect">
            <a:avLst/>
          </a:prstGeom>
          <a:solidFill>
            <a:srgbClr val="F1F1F1"/>
          </a:solidFill>
          <a:ln w="25400">
            <a:noFill/>
          </a:ln>
        </p:spPr>
        <p:txBody>
          <a:bodyPr anchor="ctr" anchorCtr="0"/>
          <a:lstStyle/>
          <a:p>
            <a:r>
              <a:rPr lang="zh-CN" altLang="en-US" sz="3200" b="1" dirty="0">
                <a:latin typeface="黑体" panose="02010609060101010101" pitchFamily="49" charset="-122"/>
                <a:ea typeface="黑体" panose="02010609060101010101" pitchFamily="49" charset="-122"/>
              </a:rPr>
              <a:t>第一节 演讲概述</a:t>
            </a:r>
          </a:p>
        </p:txBody>
      </p:sp>
      <p:sp>
        <p:nvSpPr>
          <p:cNvPr id="15363" name="矩形 5"/>
          <p:cNvSpPr>
            <a:spLocks noChangeArrowheads="1"/>
          </p:cNvSpPr>
          <p:nvPr/>
        </p:nvSpPr>
        <p:spPr bwMode="auto">
          <a:xfrm>
            <a:off x="0" y="1052513"/>
            <a:ext cx="9144000" cy="5805488"/>
          </a:xfrm>
          <a:prstGeom prst="rect">
            <a:avLst/>
          </a:prstGeom>
          <a:solidFill>
            <a:schemeClr val="tx2">
              <a:lumMod val="20000"/>
              <a:lumOff val="80000"/>
            </a:schemeClr>
          </a:solidFill>
          <a:ln w="25400">
            <a:noFill/>
            <a:miter lim="800000"/>
          </a:ln>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800" b="0" i="0" u="none" strike="noStrike" kern="1200" cap="none" spc="0" normalizeH="0" baseline="0" noProof="0" dirty="0">
              <a:ln>
                <a:noFill/>
              </a:ln>
              <a:solidFill>
                <a:srgbClr val="FFFFFF"/>
              </a:solidFill>
              <a:effectLst/>
              <a:uLnTx/>
              <a:uFillTx/>
              <a:latin typeface="宋体" panose="02010600030101010101" pitchFamily="2" charset="-122"/>
              <a:ea typeface="宋体" panose="02010600030101010101" pitchFamily="2" charset="-122"/>
              <a:cs typeface="+mn-cs"/>
              <a:sym typeface="宋体" panose="02010600030101010101" pitchFamily="2" charset="-122"/>
            </a:endParaRPr>
          </a:p>
        </p:txBody>
      </p:sp>
      <p:sp>
        <p:nvSpPr>
          <p:cNvPr id="17412" name="Rettangolo arrotondato 27"/>
          <p:cNvSpPr/>
          <p:nvPr/>
        </p:nvSpPr>
        <p:spPr>
          <a:xfrm>
            <a:off x="4071938" y="1357313"/>
            <a:ext cx="4498975" cy="1790700"/>
          </a:xfrm>
          <a:prstGeom prst="roundRect">
            <a:avLst>
              <a:gd name="adj" fmla="val 16667"/>
            </a:avLst>
          </a:prstGeom>
          <a:noFill/>
          <a:ln w="25400">
            <a:noFill/>
          </a:ln>
        </p:spPr>
        <p:txBody>
          <a:bodyPr anchor="ctr" anchorCtr="0"/>
          <a:lstStyle/>
          <a:p>
            <a:pPr algn="ctr"/>
            <a:endParaRPr lang="zh-CN" altLang="zh-CN" sz="4800" dirty="0">
              <a:solidFill>
                <a:schemeClr val="bg1"/>
              </a:solidFill>
              <a:latin typeface="Arial Black" panose="020B0A04020102020204" pitchFamily="34" charset="0"/>
              <a:sym typeface="Arial Black" panose="020B0A04020102020204" pitchFamily="34" charset="0"/>
            </a:endParaRPr>
          </a:p>
        </p:txBody>
      </p:sp>
      <p:sp>
        <p:nvSpPr>
          <p:cNvPr id="17413" name="矩形 10"/>
          <p:cNvSpPr/>
          <p:nvPr/>
        </p:nvSpPr>
        <p:spPr>
          <a:xfrm>
            <a:off x="0" y="0"/>
            <a:ext cx="857250" cy="1071563"/>
          </a:xfrm>
          <a:prstGeom prst="rect">
            <a:avLst/>
          </a:prstGeom>
          <a:solidFill>
            <a:srgbClr val="38B8D5"/>
          </a:solidFill>
          <a:ln w="25400">
            <a:noFill/>
          </a:ln>
        </p:spPr>
        <p:txBody>
          <a:bodyPr anchor="ctr" anchorCtr="0"/>
          <a:lstStyle/>
          <a:p>
            <a:pPr algn="ctr"/>
            <a:endParaRPr lang="zh-CN" altLang="zh-CN" dirty="0">
              <a:solidFill>
                <a:srgbClr val="FFFFFF"/>
              </a:solidFill>
              <a:latin typeface="宋体" panose="02010600030101010101" pitchFamily="2" charset="-122"/>
              <a:sym typeface="宋体" panose="02010600030101010101" pitchFamily="2" charset="-122"/>
            </a:endParaRPr>
          </a:p>
        </p:txBody>
      </p:sp>
      <p:grpSp>
        <p:nvGrpSpPr>
          <p:cNvPr id="17414" name="Group 9"/>
          <p:cNvGrpSpPr/>
          <p:nvPr/>
        </p:nvGrpSpPr>
        <p:grpSpPr>
          <a:xfrm>
            <a:off x="1071563" y="563563"/>
            <a:ext cx="409575" cy="333375"/>
            <a:chOff x="0" y="0"/>
            <a:chExt cx="1259" cy="1024"/>
          </a:xfrm>
        </p:grpSpPr>
        <p:sp>
          <p:nvSpPr>
            <p:cNvPr id="17425" name="Freeform 23"/>
            <p:cNvSpPr/>
            <p:nvPr/>
          </p:nvSpPr>
          <p:spPr>
            <a:xfrm>
              <a:off x="0" y="0"/>
              <a:ext cx="1259" cy="598"/>
            </a:xfrm>
            <a:custGeom>
              <a:avLst/>
              <a:gdLst/>
              <a:ahLst/>
              <a:cxnLst/>
              <a:rect l="0" t="0" r="0" b="0"/>
              <a:pathLst/>
            </a:custGeom>
            <a:solidFill>
              <a:srgbClr val="262626">
                <a:alpha val="100000"/>
              </a:srgbClr>
            </a:solidFill>
            <a:ln w="9525">
              <a:noFill/>
            </a:ln>
          </p:spPr>
          <p:txBody>
            <a:bodyPr/>
            <a:lstStyle/>
            <a:p>
              <a:endParaRPr lang="zh-CN" altLang="en-US"/>
            </a:p>
          </p:txBody>
        </p:sp>
        <p:sp>
          <p:nvSpPr>
            <p:cNvPr id="17426" name="Freeform 24"/>
            <p:cNvSpPr/>
            <p:nvPr/>
          </p:nvSpPr>
          <p:spPr>
            <a:xfrm>
              <a:off x="175" y="137"/>
              <a:ext cx="905" cy="887"/>
            </a:xfrm>
            <a:custGeom>
              <a:avLst/>
              <a:gdLst/>
              <a:ahLst/>
              <a:cxnLst/>
              <a:rect l="0" t="0" r="0" b="0"/>
              <a:pathLst/>
            </a:custGeom>
            <a:solidFill>
              <a:srgbClr val="262626">
                <a:alpha val="100000"/>
              </a:srgbClr>
            </a:solidFill>
            <a:ln w="9525">
              <a:noFill/>
            </a:ln>
          </p:spPr>
          <p:txBody>
            <a:bodyPr/>
            <a:lstStyle/>
            <a:p>
              <a:endParaRPr lang="zh-CN" altLang="en-US"/>
            </a:p>
          </p:txBody>
        </p:sp>
      </p:grpSp>
      <p:sp>
        <p:nvSpPr>
          <p:cNvPr id="17415" name="Freeform 29"/>
          <p:cNvSpPr>
            <a:spLocks noEditPoints="1"/>
          </p:cNvSpPr>
          <p:nvPr/>
        </p:nvSpPr>
        <p:spPr>
          <a:xfrm>
            <a:off x="2000250" y="563563"/>
            <a:ext cx="409575" cy="382587"/>
          </a:xfrm>
          <a:custGeom>
            <a:avLst/>
            <a:gdLst/>
            <a:ahLst/>
            <a:cxnLst/>
            <a:rect l="0" t="0" r="0" b="0"/>
            <a:pathLst/>
          </a:custGeom>
          <a:solidFill>
            <a:srgbClr val="76923C">
              <a:alpha val="100000"/>
            </a:srgbClr>
          </a:solidFill>
          <a:ln w="9525">
            <a:noFill/>
          </a:ln>
        </p:spPr>
        <p:txBody>
          <a:bodyPr/>
          <a:lstStyle/>
          <a:p>
            <a:endParaRPr lang="zh-CN" altLang="en-US"/>
          </a:p>
        </p:txBody>
      </p:sp>
      <p:grpSp>
        <p:nvGrpSpPr>
          <p:cNvPr id="17416" name="Group 13"/>
          <p:cNvGrpSpPr/>
          <p:nvPr/>
        </p:nvGrpSpPr>
        <p:grpSpPr>
          <a:xfrm>
            <a:off x="3876675" y="500063"/>
            <a:ext cx="381000" cy="382587"/>
            <a:chOff x="0" y="0"/>
            <a:chExt cx="1212" cy="1212"/>
          </a:xfrm>
        </p:grpSpPr>
        <p:sp>
          <p:nvSpPr>
            <p:cNvPr id="17423" name="Freeform 34"/>
            <p:cNvSpPr/>
            <p:nvPr/>
          </p:nvSpPr>
          <p:spPr>
            <a:xfrm>
              <a:off x="267" y="0"/>
              <a:ext cx="678" cy="549"/>
            </a:xfrm>
            <a:custGeom>
              <a:avLst/>
              <a:gdLst/>
              <a:ahLst/>
              <a:cxnLst/>
              <a:rect l="0" t="0" r="0" b="0"/>
              <a:pathLst/>
            </a:custGeom>
            <a:solidFill>
              <a:srgbClr val="262626">
                <a:alpha val="100000"/>
              </a:srgbClr>
            </a:solidFill>
            <a:ln w="9525">
              <a:noFill/>
            </a:ln>
          </p:spPr>
          <p:txBody>
            <a:bodyPr/>
            <a:lstStyle/>
            <a:p>
              <a:endParaRPr lang="zh-CN" altLang="en-US"/>
            </a:p>
          </p:txBody>
        </p:sp>
        <p:sp>
          <p:nvSpPr>
            <p:cNvPr id="17424" name="Freeform 35"/>
            <p:cNvSpPr/>
            <p:nvPr/>
          </p:nvSpPr>
          <p:spPr>
            <a:xfrm>
              <a:off x="0" y="605"/>
              <a:ext cx="1212" cy="607"/>
            </a:xfrm>
            <a:custGeom>
              <a:avLst/>
              <a:gdLst/>
              <a:ahLst/>
              <a:cxnLst/>
              <a:rect l="0" t="0" r="0" b="0"/>
              <a:pathLst/>
            </a:custGeom>
            <a:solidFill>
              <a:srgbClr val="262626">
                <a:alpha val="100000"/>
              </a:srgbClr>
            </a:solidFill>
            <a:ln w="9525">
              <a:noFill/>
            </a:ln>
          </p:spPr>
          <p:txBody>
            <a:bodyPr/>
            <a:lstStyle/>
            <a:p>
              <a:endParaRPr lang="zh-CN" altLang="en-US"/>
            </a:p>
          </p:txBody>
        </p:sp>
      </p:grpSp>
      <p:sp>
        <p:nvSpPr>
          <p:cNvPr id="17417" name="Freeform 40"/>
          <p:cNvSpPr>
            <a:spLocks noEditPoints="1"/>
          </p:cNvSpPr>
          <p:nvPr/>
        </p:nvSpPr>
        <p:spPr>
          <a:xfrm>
            <a:off x="4741863" y="563563"/>
            <a:ext cx="473075" cy="319087"/>
          </a:xfrm>
          <a:custGeom>
            <a:avLst/>
            <a:gdLst/>
            <a:ahLst/>
            <a:cxnLst/>
            <a:rect l="0" t="0" r="0" b="0"/>
            <a:pathLst/>
          </a:custGeom>
          <a:solidFill>
            <a:srgbClr val="262626">
              <a:alpha val="100000"/>
            </a:srgbClr>
          </a:solidFill>
          <a:ln w="9525">
            <a:noFill/>
          </a:ln>
        </p:spPr>
        <p:txBody>
          <a:bodyPr/>
          <a:lstStyle/>
          <a:p>
            <a:endParaRPr lang="zh-CN" altLang="en-US"/>
          </a:p>
        </p:txBody>
      </p:sp>
      <p:grpSp>
        <p:nvGrpSpPr>
          <p:cNvPr id="17418" name="Group 17"/>
          <p:cNvGrpSpPr/>
          <p:nvPr/>
        </p:nvGrpSpPr>
        <p:grpSpPr>
          <a:xfrm>
            <a:off x="2984500" y="500063"/>
            <a:ext cx="303213" cy="382587"/>
            <a:chOff x="0" y="0"/>
            <a:chExt cx="1139825" cy="1436688"/>
          </a:xfrm>
        </p:grpSpPr>
        <p:sp>
          <p:nvSpPr>
            <p:cNvPr id="17421" name="Freeform 62"/>
            <p:cNvSpPr/>
            <p:nvPr/>
          </p:nvSpPr>
          <p:spPr>
            <a:xfrm>
              <a:off x="0" y="566738"/>
              <a:ext cx="1139825" cy="869950"/>
            </a:xfrm>
            <a:custGeom>
              <a:avLst/>
              <a:gdLst/>
              <a:ahLst/>
              <a:cxnLst/>
              <a:rect l="0" t="0" r="0" b="0"/>
              <a:pathLst/>
            </a:custGeom>
            <a:solidFill>
              <a:srgbClr val="262626">
                <a:alpha val="100000"/>
              </a:srgbClr>
            </a:solidFill>
            <a:ln w="9525">
              <a:noFill/>
            </a:ln>
          </p:spPr>
          <p:txBody>
            <a:bodyPr/>
            <a:lstStyle/>
            <a:p>
              <a:endParaRPr lang="zh-CN" altLang="en-US"/>
            </a:p>
          </p:txBody>
        </p:sp>
        <p:sp>
          <p:nvSpPr>
            <p:cNvPr id="17422" name="Freeform 61"/>
            <p:cNvSpPr/>
            <p:nvPr/>
          </p:nvSpPr>
          <p:spPr>
            <a:xfrm>
              <a:off x="71438" y="0"/>
              <a:ext cx="990600" cy="495300"/>
            </a:xfrm>
            <a:custGeom>
              <a:avLst/>
              <a:gdLst/>
              <a:ahLst/>
              <a:cxnLst/>
              <a:rect l="0" t="0" r="0" b="0"/>
              <a:pathLst/>
            </a:custGeom>
            <a:solidFill>
              <a:srgbClr val="262626">
                <a:alpha val="100000"/>
              </a:srgbClr>
            </a:solidFill>
            <a:ln w="9525">
              <a:noFill/>
            </a:ln>
          </p:spPr>
          <p:txBody>
            <a:bodyPr/>
            <a:lstStyle/>
            <a:p>
              <a:endParaRPr lang="zh-CN" altLang="en-US"/>
            </a:p>
          </p:txBody>
        </p:sp>
      </p:grpSp>
      <p:sp>
        <p:nvSpPr>
          <p:cNvPr id="17419" name="内容占位符 28"/>
          <p:cNvSpPr>
            <a:spLocks noGrp="1"/>
          </p:cNvSpPr>
          <p:nvPr>
            <p:ph idx="1"/>
          </p:nvPr>
        </p:nvSpPr>
        <p:spPr>
          <a:xfrm>
            <a:off x="249238" y="1195388"/>
            <a:ext cx="8894762" cy="5403850"/>
          </a:xfrm>
          <a:ln/>
        </p:spPr>
        <p:txBody>
          <a:bodyPr vert="horz" wrap="square" lIns="91440" tIns="45720" rIns="91440" bIns="45720" anchor="t" anchorCtr="0"/>
          <a:lstStyle/>
          <a:p>
            <a:pPr>
              <a:buNone/>
            </a:pPr>
            <a:endParaRPr lang="en-US" altLang="zh-CN" sz="2400" b="1" dirty="0">
              <a:latin typeface="楷体" panose="02010609060101010101" pitchFamily="49" charset="-122"/>
              <a:ea typeface="楷体" panose="02010609060101010101" pitchFamily="49" charset="-122"/>
            </a:endParaRPr>
          </a:p>
          <a:p>
            <a:pPr indent="-576000">
              <a:buNone/>
            </a:pPr>
            <a:r>
              <a:rPr lang="en-US" altLang="zh-CN" sz="2400" b="1" dirty="0">
                <a:latin typeface="楷体" panose="02010609060101010101" pitchFamily="49" charset="-122"/>
                <a:ea typeface="楷体" panose="02010609060101010101" pitchFamily="49" charset="-122"/>
              </a:rPr>
              <a:t>  </a:t>
            </a:r>
            <a:r>
              <a:rPr lang="zh-CN" altLang="en-US" sz="2400" b="1" dirty="0">
                <a:solidFill>
                  <a:srgbClr val="0070C0"/>
                </a:solidFill>
                <a:latin typeface="楷体" panose="02010609060101010101" pitchFamily="49" charset="-122"/>
                <a:ea typeface="楷体" panose="02010609060101010101" pitchFamily="49" charset="-122"/>
              </a:rPr>
              <a:t>★</a:t>
            </a:r>
            <a:r>
              <a:rPr lang="en-US" altLang="zh-CN" sz="2400" b="1" dirty="0">
                <a:solidFill>
                  <a:srgbClr val="0070C0"/>
                </a:solidFill>
                <a:latin typeface="楷体" panose="02010609060101010101" pitchFamily="49" charset="-122"/>
                <a:ea typeface="楷体" panose="02010609060101010101" pitchFamily="49" charset="-122"/>
              </a:rPr>
              <a:t>3.</a:t>
            </a:r>
            <a:r>
              <a:rPr lang="zh-CN" altLang="en-US" sz="2400" b="1" dirty="0">
                <a:solidFill>
                  <a:srgbClr val="0070C0"/>
                </a:solidFill>
                <a:latin typeface="楷体" panose="02010609060101010101" pitchFamily="49" charset="-122"/>
                <a:ea typeface="楷体" panose="02010609060101010101" pitchFamily="49" charset="-122"/>
              </a:rPr>
              <a:t>思想性</a:t>
            </a:r>
          </a:p>
          <a:p>
            <a:pPr indent="-576000">
              <a:buNone/>
            </a:pPr>
            <a:r>
              <a:rPr lang="zh-CN" altLang="en-US" sz="2400" b="1" dirty="0">
                <a:solidFill>
                  <a:srgbClr val="0070C0"/>
                </a:solidFill>
                <a:latin typeface="楷体" panose="02010609060101010101" pitchFamily="49" charset="-122"/>
                <a:ea typeface="楷体" panose="02010609060101010101" pitchFamily="49" charset="-122"/>
              </a:rPr>
              <a:t>    </a:t>
            </a:r>
            <a:r>
              <a:rPr lang="zh-CN" altLang="en-US" sz="2400" b="1" dirty="0">
                <a:latin typeface="宋体" panose="02010600030101010101" pitchFamily="2" charset="-122"/>
                <a:ea typeface="宋体" panose="02010600030101010101" pitchFamily="2" charset="-122"/>
              </a:rPr>
              <a:t>演讲是演讲者与听者的一次思想的交流，心灵的沟通，演讲者所传递的思想一定是在现实生活中丰富经历后的人生经验的提炼。演讲者讲自己的真实故事，自然会吸引听众，实现演讲的思想传递。</a:t>
            </a:r>
          </a:p>
        </p:txBody>
      </p:sp>
      <p:sp>
        <p:nvSpPr>
          <p:cNvPr id="21" name="圆角矩形 19"/>
          <p:cNvSpPr/>
          <p:nvPr/>
        </p:nvSpPr>
        <p:spPr>
          <a:xfrm>
            <a:off x="249238" y="1123950"/>
            <a:ext cx="1173669" cy="533400"/>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defRPr/>
            </a:pPr>
            <a:r>
              <a:rPr lang="zh-CN" altLang="en-US" sz="2400" b="1" dirty="0">
                <a:solidFill>
                  <a:srgbClr val="FFCC00"/>
                </a:solidFill>
              </a:rPr>
              <a:t>讲与练</a:t>
            </a:r>
            <a:endParaRPr kumimoji="0" lang="en-US" altLang="zh-CN" sz="2400" b="1" i="0" u="none" strike="noStrike" kern="1200" cap="none" spc="0" normalizeH="0" baseline="0" noProof="0" dirty="0">
              <a:ln>
                <a:noFill/>
              </a:ln>
              <a:solidFill>
                <a:srgbClr val="FFCC00"/>
              </a:solidFill>
              <a:effectLst/>
              <a:uLnTx/>
              <a:uFillTx/>
              <a:latin typeface="+mn-lt"/>
              <a:ea typeface="+mn-ea"/>
              <a:cs typeface="+mn-cs"/>
            </a:endParaRPr>
          </a:p>
        </p:txBody>
      </p:sp>
      <p:sp>
        <p:nvSpPr>
          <p:cNvPr id="2" name="矩形 1"/>
          <p:cNvSpPr/>
          <p:nvPr/>
        </p:nvSpPr>
        <p:spPr bwMode="auto">
          <a:xfrm>
            <a:off x="538151" y="3254376"/>
            <a:ext cx="5690608" cy="2083002"/>
          </a:xfrm>
          <a:prstGeom prst="rect">
            <a:avLst/>
          </a:prstGeom>
          <a:noFill/>
          <a:ln w="25400">
            <a:noFill/>
            <a:miter lim="800000"/>
          </a:ln>
        </p:spPr>
        <p:txBody>
          <a:bodyPr rtlCol="0" anchor="ctr"/>
          <a:lstStyle/>
          <a:p>
            <a:pPr indent="457200" algn="ctr"/>
            <a:endParaRPr lang="zh-CN" altLang="en-US" sz="2400" b="1" dirty="0">
              <a:latin typeface="楷体" panose="02010609060101010101" pitchFamily="49" charset="-122"/>
              <a:ea typeface="楷体" panose="02010609060101010101" pitchFamily="49" charset="-122"/>
            </a:endParaRPr>
          </a:p>
        </p:txBody>
      </p:sp>
    </p:spTree>
    <p:extLst>
      <p:ext uri="{BB962C8B-B14F-4D97-AF65-F5344CB8AC3E}">
        <p14:creationId xmlns:p14="http://schemas.microsoft.com/office/powerpoint/2010/main" val="2631702235"/>
      </p:ext>
    </p:extLst>
  </p:cSld>
  <p:clrMapOvr>
    <a:masterClrMapping/>
  </p:clrMapOvr>
  <p:transition spd="slow">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矩形 4"/>
          <p:cNvSpPr/>
          <p:nvPr/>
        </p:nvSpPr>
        <p:spPr>
          <a:xfrm>
            <a:off x="785813" y="0"/>
            <a:ext cx="8358187" cy="1268413"/>
          </a:xfrm>
          <a:prstGeom prst="rect">
            <a:avLst/>
          </a:prstGeom>
          <a:solidFill>
            <a:srgbClr val="F1F1F1"/>
          </a:solidFill>
          <a:ln w="25400">
            <a:noFill/>
          </a:ln>
        </p:spPr>
        <p:txBody>
          <a:bodyPr anchor="ctr" anchorCtr="0"/>
          <a:lstStyle/>
          <a:p>
            <a:r>
              <a:rPr lang="zh-CN" altLang="en-US" sz="3200" b="1" dirty="0">
                <a:latin typeface="黑体" panose="02010609060101010101" pitchFamily="49" charset="-122"/>
                <a:ea typeface="黑体" panose="02010609060101010101" pitchFamily="49" charset="-122"/>
              </a:rPr>
              <a:t>第一节 演讲概述</a:t>
            </a:r>
          </a:p>
        </p:txBody>
      </p:sp>
      <p:sp>
        <p:nvSpPr>
          <p:cNvPr id="15363" name="矩形 5"/>
          <p:cNvSpPr>
            <a:spLocks noChangeArrowheads="1"/>
          </p:cNvSpPr>
          <p:nvPr/>
        </p:nvSpPr>
        <p:spPr bwMode="auto">
          <a:xfrm>
            <a:off x="0" y="1052513"/>
            <a:ext cx="9144000" cy="5805488"/>
          </a:xfrm>
          <a:prstGeom prst="rect">
            <a:avLst/>
          </a:prstGeom>
          <a:solidFill>
            <a:schemeClr val="tx2">
              <a:lumMod val="20000"/>
              <a:lumOff val="80000"/>
            </a:schemeClr>
          </a:solidFill>
          <a:ln w="25400">
            <a:noFill/>
            <a:miter lim="800000"/>
          </a:ln>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800" b="0" i="0" u="none" strike="noStrike" kern="1200" cap="none" spc="0" normalizeH="0" baseline="0" noProof="0" dirty="0">
              <a:ln>
                <a:noFill/>
              </a:ln>
              <a:solidFill>
                <a:srgbClr val="FFFFFF"/>
              </a:solidFill>
              <a:effectLst/>
              <a:uLnTx/>
              <a:uFillTx/>
              <a:latin typeface="宋体" panose="02010600030101010101" pitchFamily="2" charset="-122"/>
              <a:ea typeface="宋体" panose="02010600030101010101" pitchFamily="2" charset="-122"/>
              <a:cs typeface="+mn-cs"/>
              <a:sym typeface="宋体" panose="02010600030101010101" pitchFamily="2" charset="-122"/>
            </a:endParaRPr>
          </a:p>
        </p:txBody>
      </p:sp>
      <p:sp>
        <p:nvSpPr>
          <p:cNvPr id="17412" name="Rettangolo arrotondato 27"/>
          <p:cNvSpPr/>
          <p:nvPr/>
        </p:nvSpPr>
        <p:spPr>
          <a:xfrm>
            <a:off x="4071938" y="1357313"/>
            <a:ext cx="4498975" cy="1790700"/>
          </a:xfrm>
          <a:prstGeom prst="roundRect">
            <a:avLst>
              <a:gd name="adj" fmla="val 16667"/>
            </a:avLst>
          </a:prstGeom>
          <a:noFill/>
          <a:ln w="25400">
            <a:noFill/>
          </a:ln>
        </p:spPr>
        <p:txBody>
          <a:bodyPr anchor="ctr" anchorCtr="0"/>
          <a:lstStyle/>
          <a:p>
            <a:pPr algn="ctr"/>
            <a:endParaRPr lang="zh-CN" altLang="zh-CN" sz="4800" dirty="0">
              <a:solidFill>
                <a:schemeClr val="bg1"/>
              </a:solidFill>
              <a:latin typeface="Arial Black" panose="020B0A04020102020204" pitchFamily="34" charset="0"/>
              <a:sym typeface="Arial Black" panose="020B0A04020102020204" pitchFamily="34" charset="0"/>
            </a:endParaRPr>
          </a:p>
        </p:txBody>
      </p:sp>
      <p:sp>
        <p:nvSpPr>
          <p:cNvPr id="17413" name="矩形 10"/>
          <p:cNvSpPr/>
          <p:nvPr/>
        </p:nvSpPr>
        <p:spPr>
          <a:xfrm>
            <a:off x="0" y="0"/>
            <a:ext cx="857250" cy="1071563"/>
          </a:xfrm>
          <a:prstGeom prst="rect">
            <a:avLst/>
          </a:prstGeom>
          <a:solidFill>
            <a:srgbClr val="38B8D5"/>
          </a:solidFill>
          <a:ln w="25400">
            <a:noFill/>
          </a:ln>
        </p:spPr>
        <p:txBody>
          <a:bodyPr anchor="ctr" anchorCtr="0"/>
          <a:lstStyle/>
          <a:p>
            <a:pPr algn="ctr"/>
            <a:endParaRPr lang="zh-CN" altLang="zh-CN" dirty="0">
              <a:solidFill>
                <a:srgbClr val="FFFFFF"/>
              </a:solidFill>
              <a:latin typeface="宋体" panose="02010600030101010101" pitchFamily="2" charset="-122"/>
              <a:sym typeface="宋体" panose="02010600030101010101" pitchFamily="2" charset="-122"/>
            </a:endParaRPr>
          </a:p>
        </p:txBody>
      </p:sp>
      <p:grpSp>
        <p:nvGrpSpPr>
          <p:cNvPr id="17414" name="Group 9"/>
          <p:cNvGrpSpPr/>
          <p:nvPr/>
        </p:nvGrpSpPr>
        <p:grpSpPr>
          <a:xfrm>
            <a:off x="1071563" y="563563"/>
            <a:ext cx="409575" cy="333375"/>
            <a:chOff x="0" y="0"/>
            <a:chExt cx="1259" cy="1024"/>
          </a:xfrm>
        </p:grpSpPr>
        <p:sp>
          <p:nvSpPr>
            <p:cNvPr id="17425" name="Freeform 23"/>
            <p:cNvSpPr/>
            <p:nvPr/>
          </p:nvSpPr>
          <p:spPr>
            <a:xfrm>
              <a:off x="0" y="0"/>
              <a:ext cx="1259" cy="598"/>
            </a:xfrm>
            <a:custGeom>
              <a:avLst/>
              <a:gdLst/>
              <a:ahLst/>
              <a:cxnLst/>
              <a:rect l="0" t="0" r="0" b="0"/>
              <a:pathLst/>
            </a:custGeom>
            <a:solidFill>
              <a:srgbClr val="262626">
                <a:alpha val="100000"/>
              </a:srgbClr>
            </a:solidFill>
            <a:ln w="9525">
              <a:noFill/>
            </a:ln>
          </p:spPr>
          <p:txBody>
            <a:bodyPr/>
            <a:lstStyle/>
            <a:p>
              <a:endParaRPr lang="zh-CN" altLang="en-US"/>
            </a:p>
          </p:txBody>
        </p:sp>
        <p:sp>
          <p:nvSpPr>
            <p:cNvPr id="17426" name="Freeform 24"/>
            <p:cNvSpPr/>
            <p:nvPr/>
          </p:nvSpPr>
          <p:spPr>
            <a:xfrm>
              <a:off x="175" y="137"/>
              <a:ext cx="905" cy="887"/>
            </a:xfrm>
            <a:custGeom>
              <a:avLst/>
              <a:gdLst/>
              <a:ahLst/>
              <a:cxnLst/>
              <a:rect l="0" t="0" r="0" b="0"/>
              <a:pathLst/>
            </a:custGeom>
            <a:solidFill>
              <a:srgbClr val="262626">
                <a:alpha val="100000"/>
              </a:srgbClr>
            </a:solidFill>
            <a:ln w="9525">
              <a:noFill/>
            </a:ln>
          </p:spPr>
          <p:txBody>
            <a:bodyPr/>
            <a:lstStyle/>
            <a:p>
              <a:endParaRPr lang="zh-CN" altLang="en-US"/>
            </a:p>
          </p:txBody>
        </p:sp>
      </p:grpSp>
      <p:sp>
        <p:nvSpPr>
          <p:cNvPr id="17415" name="Freeform 29"/>
          <p:cNvSpPr>
            <a:spLocks noEditPoints="1"/>
          </p:cNvSpPr>
          <p:nvPr/>
        </p:nvSpPr>
        <p:spPr>
          <a:xfrm>
            <a:off x="2000250" y="563563"/>
            <a:ext cx="409575" cy="382587"/>
          </a:xfrm>
          <a:custGeom>
            <a:avLst/>
            <a:gdLst/>
            <a:ahLst/>
            <a:cxnLst/>
            <a:rect l="0" t="0" r="0" b="0"/>
            <a:pathLst/>
          </a:custGeom>
          <a:solidFill>
            <a:srgbClr val="76923C">
              <a:alpha val="100000"/>
            </a:srgbClr>
          </a:solidFill>
          <a:ln w="9525">
            <a:noFill/>
          </a:ln>
        </p:spPr>
        <p:txBody>
          <a:bodyPr/>
          <a:lstStyle/>
          <a:p>
            <a:endParaRPr lang="zh-CN" altLang="en-US"/>
          </a:p>
        </p:txBody>
      </p:sp>
      <p:grpSp>
        <p:nvGrpSpPr>
          <p:cNvPr id="17416" name="Group 13"/>
          <p:cNvGrpSpPr/>
          <p:nvPr/>
        </p:nvGrpSpPr>
        <p:grpSpPr>
          <a:xfrm>
            <a:off x="3876675" y="500063"/>
            <a:ext cx="381000" cy="382587"/>
            <a:chOff x="0" y="0"/>
            <a:chExt cx="1212" cy="1212"/>
          </a:xfrm>
        </p:grpSpPr>
        <p:sp>
          <p:nvSpPr>
            <p:cNvPr id="17423" name="Freeform 34"/>
            <p:cNvSpPr/>
            <p:nvPr/>
          </p:nvSpPr>
          <p:spPr>
            <a:xfrm>
              <a:off x="267" y="0"/>
              <a:ext cx="678" cy="549"/>
            </a:xfrm>
            <a:custGeom>
              <a:avLst/>
              <a:gdLst/>
              <a:ahLst/>
              <a:cxnLst/>
              <a:rect l="0" t="0" r="0" b="0"/>
              <a:pathLst/>
            </a:custGeom>
            <a:solidFill>
              <a:srgbClr val="262626">
                <a:alpha val="100000"/>
              </a:srgbClr>
            </a:solidFill>
            <a:ln w="9525">
              <a:noFill/>
            </a:ln>
          </p:spPr>
          <p:txBody>
            <a:bodyPr/>
            <a:lstStyle/>
            <a:p>
              <a:endParaRPr lang="zh-CN" altLang="en-US"/>
            </a:p>
          </p:txBody>
        </p:sp>
        <p:sp>
          <p:nvSpPr>
            <p:cNvPr id="17424" name="Freeform 35"/>
            <p:cNvSpPr/>
            <p:nvPr/>
          </p:nvSpPr>
          <p:spPr>
            <a:xfrm>
              <a:off x="0" y="605"/>
              <a:ext cx="1212" cy="607"/>
            </a:xfrm>
            <a:custGeom>
              <a:avLst/>
              <a:gdLst/>
              <a:ahLst/>
              <a:cxnLst/>
              <a:rect l="0" t="0" r="0" b="0"/>
              <a:pathLst/>
            </a:custGeom>
            <a:solidFill>
              <a:srgbClr val="262626">
                <a:alpha val="100000"/>
              </a:srgbClr>
            </a:solidFill>
            <a:ln w="9525">
              <a:noFill/>
            </a:ln>
          </p:spPr>
          <p:txBody>
            <a:bodyPr/>
            <a:lstStyle/>
            <a:p>
              <a:endParaRPr lang="zh-CN" altLang="en-US"/>
            </a:p>
          </p:txBody>
        </p:sp>
      </p:grpSp>
      <p:sp>
        <p:nvSpPr>
          <p:cNvPr id="17417" name="Freeform 40"/>
          <p:cNvSpPr>
            <a:spLocks noEditPoints="1"/>
          </p:cNvSpPr>
          <p:nvPr/>
        </p:nvSpPr>
        <p:spPr>
          <a:xfrm>
            <a:off x="4741863" y="563563"/>
            <a:ext cx="473075" cy="319087"/>
          </a:xfrm>
          <a:custGeom>
            <a:avLst/>
            <a:gdLst/>
            <a:ahLst/>
            <a:cxnLst/>
            <a:rect l="0" t="0" r="0" b="0"/>
            <a:pathLst/>
          </a:custGeom>
          <a:solidFill>
            <a:srgbClr val="262626">
              <a:alpha val="100000"/>
            </a:srgbClr>
          </a:solidFill>
          <a:ln w="9525">
            <a:noFill/>
          </a:ln>
        </p:spPr>
        <p:txBody>
          <a:bodyPr/>
          <a:lstStyle/>
          <a:p>
            <a:endParaRPr lang="zh-CN" altLang="en-US"/>
          </a:p>
        </p:txBody>
      </p:sp>
      <p:grpSp>
        <p:nvGrpSpPr>
          <p:cNvPr id="17418" name="Group 17"/>
          <p:cNvGrpSpPr/>
          <p:nvPr/>
        </p:nvGrpSpPr>
        <p:grpSpPr>
          <a:xfrm>
            <a:off x="2984500" y="500063"/>
            <a:ext cx="303213" cy="382587"/>
            <a:chOff x="0" y="0"/>
            <a:chExt cx="1139825" cy="1436688"/>
          </a:xfrm>
        </p:grpSpPr>
        <p:sp>
          <p:nvSpPr>
            <p:cNvPr id="17421" name="Freeform 62"/>
            <p:cNvSpPr/>
            <p:nvPr/>
          </p:nvSpPr>
          <p:spPr>
            <a:xfrm>
              <a:off x="0" y="566738"/>
              <a:ext cx="1139825" cy="869950"/>
            </a:xfrm>
            <a:custGeom>
              <a:avLst/>
              <a:gdLst/>
              <a:ahLst/>
              <a:cxnLst/>
              <a:rect l="0" t="0" r="0" b="0"/>
              <a:pathLst/>
            </a:custGeom>
            <a:solidFill>
              <a:srgbClr val="262626">
                <a:alpha val="100000"/>
              </a:srgbClr>
            </a:solidFill>
            <a:ln w="9525">
              <a:noFill/>
            </a:ln>
          </p:spPr>
          <p:txBody>
            <a:bodyPr/>
            <a:lstStyle/>
            <a:p>
              <a:endParaRPr lang="zh-CN" altLang="en-US"/>
            </a:p>
          </p:txBody>
        </p:sp>
        <p:sp>
          <p:nvSpPr>
            <p:cNvPr id="17422" name="Freeform 61"/>
            <p:cNvSpPr/>
            <p:nvPr/>
          </p:nvSpPr>
          <p:spPr>
            <a:xfrm>
              <a:off x="71438" y="0"/>
              <a:ext cx="990600" cy="495300"/>
            </a:xfrm>
            <a:custGeom>
              <a:avLst/>
              <a:gdLst/>
              <a:ahLst/>
              <a:cxnLst/>
              <a:rect l="0" t="0" r="0" b="0"/>
              <a:pathLst/>
            </a:custGeom>
            <a:solidFill>
              <a:srgbClr val="262626">
                <a:alpha val="100000"/>
              </a:srgbClr>
            </a:solidFill>
            <a:ln w="9525">
              <a:noFill/>
            </a:ln>
          </p:spPr>
          <p:txBody>
            <a:bodyPr/>
            <a:lstStyle/>
            <a:p>
              <a:endParaRPr lang="zh-CN" altLang="en-US"/>
            </a:p>
          </p:txBody>
        </p:sp>
      </p:grpSp>
      <p:sp>
        <p:nvSpPr>
          <p:cNvPr id="17419" name="内容占位符 28"/>
          <p:cNvSpPr>
            <a:spLocks noGrp="1"/>
          </p:cNvSpPr>
          <p:nvPr>
            <p:ph idx="1"/>
          </p:nvPr>
        </p:nvSpPr>
        <p:spPr>
          <a:xfrm>
            <a:off x="249238" y="1195388"/>
            <a:ext cx="8894762" cy="5403850"/>
          </a:xfrm>
          <a:ln/>
        </p:spPr>
        <p:txBody>
          <a:bodyPr vert="horz" wrap="square" lIns="91440" tIns="45720" rIns="91440" bIns="45720" anchor="t" anchorCtr="0"/>
          <a:lstStyle/>
          <a:p>
            <a:pPr indent="-576000">
              <a:buNone/>
            </a:pPr>
            <a:r>
              <a:rPr lang="zh-CN" altLang="en-US" sz="2400" b="1" dirty="0">
                <a:solidFill>
                  <a:srgbClr val="FF0000"/>
                </a:solidFill>
                <a:latin typeface="楷体" panose="02010609060101010101" pitchFamily="49" charset="-122"/>
                <a:ea typeface="楷体" panose="02010609060101010101" pitchFamily="49" charset="-122"/>
              </a:rPr>
              <a:t>学习活动</a:t>
            </a:r>
          </a:p>
          <a:p>
            <a:pPr indent="576000">
              <a:buNone/>
            </a:pPr>
            <a:r>
              <a:rPr lang="zh-CN" altLang="en-US" sz="2400" b="1" dirty="0">
                <a:latin typeface="楷体" panose="02010609060101010101" pitchFamily="49" charset="-122"/>
                <a:ea typeface="楷体" panose="02010609060101010101" pitchFamily="49" charset="-122"/>
              </a:rPr>
              <a:t>思考：“思想性是演讲的重要特点之一，那么如何使演讲具有深邃的思想？</a:t>
            </a:r>
          </a:p>
          <a:p>
            <a:pPr indent="-576000">
              <a:buNone/>
            </a:pPr>
            <a:r>
              <a:rPr lang="zh-CN" altLang="en-US" sz="2400" b="1" dirty="0">
                <a:solidFill>
                  <a:srgbClr val="FF0000"/>
                </a:solidFill>
                <a:latin typeface="楷体" panose="02010609060101010101" pitchFamily="49" charset="-122"/>
                <a:ea typeface="楷体" panose="02010609060101010101" pitchFamily="49" charset="-122"/>
              </a:rPr>
              <a:t>学习提示</a:t>
            </a:r>
          </a:p>
          <a:p>
            <a:pPr indent="576000">
              <a:buNone/>
            </a:pPr>
            <a:r>
              <a:rPr lang="zh-CN" altLang="en-US" sz="2400" b="1" dirty="0">
                <a:latin typeface="楷体" panose="02010609060101010101" pitchFamily="49" charset="-122"/>
                <a:ea typeface="楷体" panose="02010609060101010101" pitchFamily="49" charset="-122"/>
              </a:rPr>
              <a:t>演讲的思想性不是人云亦云，将别人的思想简单的重复，没有新意不深刻很难打动听众，演讲的价值也就不存在。</a:t>
            </a:r>
          </a:p>
          <a:p>
            <a:pPr indent="-576000">
              <a:buNone/>
            </a:pPr>
            <a:r>
              <a:rPr lang="zh-CN" altLang="en-US" sz="2400" b="1" dirty="0">
                <a:solidFill>
                  <a:srgbClr val="FF0000"/>
                </a:solidFill>
                <a:latin typeface="楷体" panose="02010609060101010101" pitchFamily="49" charset="-122"/>
                <a:ea typeface="楷体" panose="02010609060101010101" pitchFamily="49" charset="-122"/>
              </a:rPr>
              <a:t>课堂实训</a:t>
            </a:r>
          </a:p>
          <a:p>
            <a:pPr indent="576000">
              <a:buNone/>
            </a:pPr>
            <a:r>
              <a:rPr lang="zh-CN" altLang="en-US" sz="2400" b="1" dirty="0">
                <a:latin typeface="楷体" panose="02010609060101010101" pitchFamily="49" charset="-122"/>
                <a:ea typeface="楷体" panose="02010609060101010101" pitchFamily="49" charset="-122"/>
              </a:rPr>
              <a:t>乔布斯在</a:t>
            </a:r>
            <a:r>
              <a:rPr lang="en-US" altLang="zh-CN" sz="2400" b="1" dirty="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我生命中的三个故事</a:t>
            </a:r>
            <a:r>
              <a:rPr lang="en-US" altLang="zh-CN" sz="2400" b="1" dirty="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分享的第二个故事是他在而立之年被迫离开自己创立的苹果公司，当时如临晴天霹雳，但</a:t>
            </a:r>
            <a:r>
              <a:rPr lang="en-US" altLang="zh-CN" sz="2400" b="1" dirty="0">
                <a:latin typeface="楷体" panose="02010609060101010101" pitchFamily="49" charset="-122"/>
                <a:ea typeface="楷体" panose="02010609060101010101" pitchFamily="49" charset="-122"/>
              </a:rPr>
              <a:t>5</a:t>
            </a:r>
            <a:r>
              <a:rPr lang="zh-CN" altLang="en-US" sz="2400" b="1" dirty="0">
                <a:latin typeface="楷体" panose="02010609060101010101" pitchFamily="49" charset="-122"/>
                <a:ea typeface="楷体" panose="02010609060101010101" pitchFamily="49" charset="-122"/>
              </a:rPr>
              <a:t>年后，他又登上历史舞台，创立了</a:t>
            </a:r>
            <a:r>
              <a:rPr lang="en-US" altLang="zh-CN" sz="2400" b="1" dirty="0">
                <a:latin typeface="楷体" panose="02010609060101010101" pitchFamily="49" charset="-122"/>
                <a:ea typeface="楷体" panose="02010609060101010101" pitchFamily="49" charset="-122"/>
              </a:rPr>
              <a:t>NeXT</a:t>
            </a:r>
            <a:r>
              <a:rPr lang="zh-CN" altLang="en-US" sz="2400" b="1" dirty="0">
                <a:latin typeface="楷体" panose="02010609060101010101" pitchFamily="49" charset="-122"/>
                <a:ea typeface="楷体" panose="02010609060101010101" pitchFamily="49" charset="-122"/>
              </a:rPr>
              <a:t>公司，且收获了幸福的爱情。请同学们交流下这个故事对你的思想指引。</a:t>
            </a:r>
          </a:p>
        </p:txBody>
      </p:sp>
      <p:sp>
        <p:nvSpPr>
          <p:cNvPr id="2" name="矩形 1"/>
          <p:cNvSpPr/>
          <p:nvPr/>
        </p:nvSpPr>
        <p:spPr bwMode="auto">
          <a:xfrm>
            <a:off x="538151" y="3254376"/>
            <a:ext cx="5690608" cy="2083002"/>
          </a:xfrm>
          <a:prstGeom prst="rect">
            <a:avLst/>
          </a:prstGeom>
          <a:noFill/>
          <a:ln w="25400">
            <a:noFill/>
            <a:miter lim="800000"/>
          </a:ln>
        </p:spPr>
        <p:txBody>
          <a:bodyPr rtlCol="0" anchor="ctr"/>
          <a:lstStyle/>
          <a:p>
            <a:pPr indent="457200" algn="ctr"/>
            <a:endParaRPr lang="zh-CN" altLang="en-US" sz="2400" b="1" dirty="0">
              <a:latin typeface="楷体" panose="02010609060101010101" pitchFamily="49" charset="-122"/>
              <a:ea typeface="楷体" panose="02010609060101010101" pitchFamily="49" charset="-122"/>
            </a:endParaRPr>
          </a:p>
        </p:txBody>
      </p:sp>
    </p:spTree>
    <p:extLst>
      <p:ext uri="{BB962C8B-B14F-4D97-AF65-F5344CB8AC3E}">
        <p14:creationId xmlns:p14="http://schemas.microsoft.com/office/powerpoint/2010/main" val="2118767759"/>
      </p:ext>
    </p:extLst>
  </p:cSld>
  <p:clrMapOvr>
    <a:masterClrMapping/>
  </p:clrMapOvr>
  <p:transition spd="slow">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矩形 4"/>
          <p:cNvSpPr/>
          <p:nvPr/>
        </p:nvSpPr>
        <p:spPr>
          <a:xfrm>
            <a:off x="785813" y="0"/>
            <a:ext cx="8358187" cy="1268413"/>
          </a:xfrm>
          <a:prstGeom prst="rect">
            <a:avLst/>
          </a:prstGeom>
          <a:solidFill>
            <a:srgbClr val="F1F1F1"/>
          </a:solidFill>
          <a:ln w="25400">
            <a:noFill/>
          </a:ln>
        </p:spPr>
        <p:txBody>
          <a:bodyPr anchor="ctr" anchorCtr="0"/>
          <a:lstStyle/>
          <a:p>
            <a:r>
              <a:rPr lang="zh-CN" altLang="en-US" sz="3200" b="1" dirty="0">
                <a:latin typeface="黑体" panose="02010609060101010101" pitchFamily="49" charset="-122"/>
                <a:ea typeface="黑体" panose="02010609060101010101" pitchFamily="49" charset="-122"/>
              </a:rPr>
              <a:t>第一节 演讲概述</a:t>
            </a:r>
          </a:p>
        </p:txBody>
      </p:sp>
      <p:sp>
        <p:nvSpPr>
          <p:cNvPr id="15363" name="矩形 5"/>
          <p:cNvSpPr>
            <a:spLocks noChangeArrowheads="1"/>
          </p:cNvSpPr>
          <p:nvPr/>
        </p:nvSpPr>
        <p:spPr bwMode="auto">
          <a:xfrm>
            <a:off x="0" y="1052513"/>
            <a:ext cx="9144000" cy="5805488"/>
          </a:xfrm>
          <a:prstGeom prst="rect">
            <a:avLst/>
          </a:prstGeom>
          <a:solidFill>
            <a:schemeClr val="tx2">
              <a:lumMod val="20000"/>
              <a:lumOff val="80000"/>
            </a:schemeClr>
          </a:solidFill>
          <a:ln w="25400">
            <a:noFill/>
            <a:miter lim="800000"/>
          </a:ln>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800" b="0" i="0" u="none" strike="noStrike" kern="1200" cap="none" spc="0" normalizeH="0" baseline="0" noProof="0" dirty="0">
              <a:ln>
                <a:noFill/>
              </a:ln>
              <a:solidFill>
                <a:srgbClr val="FFFFFF"/>
              </a:solidFill>
              <a:effectLst/>
              <a:uLnTx/>
              <a:uFillTx/>
              <a:latin typeface="宋体" panose="02010600030101010101" pitchFamily="2" charset="-122"/>
              <a:ea typeface="宋体" panose="02010600030101010101" pitchFamily="2" charset="-122"/>
              <a:cs typeface="+mn-cs"/>
              <a:sym typeface="宋体" panose="02010600030101010101" pitchFamily="2" charset="-122"/>
            </a:endParaRPr>
          </a:p>
        </p:txBody>
      </p:sp>
      <p:sp>
        <p:nvSpPr>
          <p:cNvPr id="17412" name="Rettangolo arrotondato 27"/>
          <p:cNvSpPr/>
          <p:nvPr/>
        </p:nvSpPr>
        <p:spPr>
          <a:xfrm>
            <a:off x="4071938" y="1357313"/>
            <a:ext cx="4498975" cy="1790700"/>
          </a:xfrm>
          <a:prstGeom prst="roundRect">
            <a:avLst>
              <a:gd name="adj" fmla="val 16667"/>
            </a:avLst>
          </a:prstGeom>
          <a:noFill/>
          <a:ln w="25400">
            <a:noFill/>
          </a:ln>
        </p:spPr>
        <p:txBody>
          <a:bodyPr anchor="ctr" anchorCtr="0"/>
          <a:lstStyle/>
          <a:p>
            <a:pPr algn="ctr"/>
            <a:endParaRPr lang="zh-CN" altLang="zh-CN" sz="4800" dirty="0">
              <a:solidFill>
                <a:schemeClr val="bg1"/>
              </a:solidFill>
              <a:latin typeface="Arial Black" panose="020B0A04020102020204" pitchFamily="34" charset="0"/>
              <a:sym typeface="Arial Black" panose="020B0A04020102020204" pitchFamily="34" charset="0"/>
            </a:endParaRPr>
          </a:p>
        </p:txBody>
      </p:sp>
      <p:sp>
        <p:nvSpPr>
          <p:cNvPr id="17413" name="矩形 10"/>
          <p:cNvSpPr/>
          <p:nvPr/>
        </p:nvSpPr>
        <p:spPr>
          <a:xfrm>
            <a:off x="0" y="0"/>
            <a:ext cx="857250" cy="1071563"/>
          </a:xfrm>
          <a:prstGeom prst="rect">
            <a:avLst/>
          </a:prstGeom>
          <a:solidFill>
            <a:srgbClr val="38B8D5"/>
          </a:solidFill>
          <a:ln w="25400">
            <a:noFill/>
          </a:ln>
        </p:spPr>
        <p:txBody>
          <a:bodyPr anchor="ctr" anchorCtr="0"/>
          <a:lstStyle/>
          <a:p>
            <a:pPr algn="ctr"/>
            <a:endParaRPr lang="zh-CN" altLang="zh-CN" dirty="0">
              <a:solidFill>
                <a:srgbClr val="FFFFFF"/>
              </a:solidFill>
              <a:latin typeface="宋体" panose="02010600030101010101" pitchFamily="2" charset="-122"/>
              <a:sym typeface="宋体" panose="02010600030101010101" pitchFamily="2" charset="-122"/>
            </a:endParaRPr>
          </a:p>
        </p:txBody>
      </p:sp>
      <p:grpSp>
        <p:nvGrpSpPr>
          <p:cNvPr id="17414" name="Group 9"/>
          <p:cNvGrpSpPr/>
          <p:nvPr/>
        </p:nvGrpSpPr>
        <p:grpSpPr>
          <a:xfrm>
            <a:off x="1071563" y="563563"/>
            <a:ext cx="409575" cy="333375"/>
            <a:chOff x="0" y="0"/>
            <a:chExt cx="1259" cy="1024"/>
          </a:xfrm>
        </p:grpSpPr>
        <p:sp>
          <p:nvSpPr>
            <p:cNvPr id="17425" name="Freeform 23"/>
            <p:cNvSpPr/>
            <p:nvPr/>
          </p:nvSpPr>
          <p:spPr>
            <a:xfrm>
              <a:off x="0" y="0"/>
              <a:ext cx="1259" cy="598"/>
            </a:xfrm>
            <a:custGeom>
              <a:avLst/>
              <a:gdLst/>
              <a:ahLst/>
              <a:cxnLst/>
              <a:rect l="0" t="0" r="0" b="0"/>
              <a:pathLst/>
            </a:custGeom>
            <a:solidFill>
              <a:srgbClr val="262626">
                <a:alpha val="100000"/>
              </a:srgbClr>
            </a:solidFill>
            <a:ln w="9525">
              <a:noFill/>
            </a:ln>
          </p:spPr>
          <p:txBody>
            <a:bodyPr/>
            <a:lstStyle/>
            <a:p>
              <a:endParaRPr lang="zh-CN" altLang="en-US"/>
            </a:p>
          </p:txBody>
        </p:sp>
        <p:sp>
          <p:nvSpPr>
            <p:cNvPr id="17426" name="Freeform 24"/>
            <p:cNvSpPr/>
            <p:nvPr/>
          </p:nvSpPr>
          <p:spPr>
            <a:xfrm>
              <a:off x="175" y="137"/>
              <a:ext cx="905" cy="887"/>
            </a:xfrm>
            <a:custGeom>
              <a:avLst/>
              <a:gdLst/>
              <a:ahLst/>
              <a:cxnLst/>
              <a:rect l="0" t="0" r="0" b="0"/>
              <a:pathLst/>
            </a:custGeom>
            <a:solidFill>
              <a:srgbClr val="262626">
                <a:alpha val="100000"/>
              </a:srgbClr>
            </a:solidFill>
            <a:ln w="9525">
              <a:noFill/>
            </a:ln>
          </p:spPr>
          <p:txBody>
            <a:bodyPr/>
            <a:lstStyle/>
            <a:p>
              <a:endParaRPr lang="zh-CN" altLang="en-US"/>
            </a:p>
          </p:txBody>
        </p:sp>
      </p:grpSp>
      <p:sp>
        <p:nvSpPr>
          <p:cNvPr id="17415" name="Freeform 29"/>
          <p:cNvSpPr>
            <a:spLocks noEditPoints="1"/>
          </p:cNvSpPr>
          <p:nvPr/>
        </p:nvSpPr>
        <p:spPr>
          <a:xfrm>
            <a:off x="2000250" y="563563"/>
            <a:ext cx="409575" cy="382587"/>
          </a:xfrm>
          <a:custGeom>
            <a:avLst/>
            <a:gdLst/>
            <a:ahLst/>
            <a:cxnLst/>
            <a:rect l="0" t="0" r="0" b="0"/>
            <a:pathLst/>
          </a:custGeom>
          <a:solidFill>
            <a:srgbClr val="76923C">
              <a:alpha val="100000"/>
            </a:srgbClr>
          </a:solidFill>
          <a:ln w="9525">
            <a:noFill/>
          </a:ln>
        </p:spPr>
        <p:txBody>
          <a:bodyPr/>
          <a:lstStyle/>
          <a:p>
            <a:endParaRPr lang="zh-CN" altLang="en-US"/>
          </a:p>
        </p:txBody>
      </p:sp>
      <p:grpSp>
        <p:nvGrpSpPr>
          <p:cNvPr id="17416" name="Group 13"/>
          <p:cNvGrpSpPr/>
          <p:nvPr/>
        </p:nvGrpSpPr>
        <p:grpSpPr>
          <a:xfrm>
            <a:off x="3876675" y="500063"/>
            <a:ext cx="381000" cy="382587"/>
            <a:chOff x="0" y="0"/>
            <a:chExt cx="1212" cy="1212"/>
          </a:xfrm>
        </p:grpSpPr>
        <p:sp>
          <p:nvSpPr>
            <p:cNvPr id="17423" name="Freeform 34"/>
            <p:cNvSpPr/>
            <p:nvPr/>
          </p:nvSpPr>
          <p:spPr>
            <a:xfrm>
              <a:off x="267" y="0"/>
              <a:ext cx="678" cy="549"/>
            </a:xfrm>
            <a:custGeom>
              <a:avLst/>
              <a:gdLst/>
              <a:ahLst/>
              <a:cxnLst/>
              <a:rect l="0" t="0" r="0" b="0"/>
              <a:pathLst/>
            </a:custGeom>
            <a:solidFill>
              <a:srgbClr val="262626">
                <a:alpha val="100000"/>
              </a:srgbClr>
            </a:solidFill>
            <a:ln w="9525">
              <a:noFill/>
            </a:ln>
          </p:spPr>
          <p:txBody>
            <a:bodyPr/>
            <a:lstStyle/>
            <a:p>
              <a:endParaRPr lang="zh-CN" altLang="en-US"/>
            </a:p>
          </p:txBody>
        </p:sp>
        <p:sp>
          <p:nvSpPr>
            <p:cNvPr id="17424" name="Freeform 35"/>
            <p:cNvSpPr/>
            <p:nvPr/>
          </p:nvSpPr>
          <p:spPr>
            <a:xfrm>
              <a:off x="0" y="605"/>
              <a:ext cx="1212" cy="607"/>
            </a:xfrm>
            <a:custGeom>
              <a:avLst/>
              <a:gdLst/>
              <a:ahLst/>
              <a:cxnLst/>
              <a:rect l="0" t="0" r="0" b="0"/>
              <a:pathLst/>
            </a:custGeom>
            <a:solidFill>
              <a:srgbClr val="262626">
                <a:alpha val="100000"/>
              </a:srgbClr>
            </a:solidFill>
            <a:ln w="9525">
              <a:noFill/>
            </a:ln>
          </p:spPr>
          <p:txBody>
            <a:bodyPr/>
            <a:lstStyle/>
            <a:p>
              <a:endParaRPr lang="zh-CN" altLang="en-US"/>
            </a:p>
          </p:txBody>
        </p:sp>
      </p:grpSp>
      <p:sp>
        <p:nvSpPr>
          <p:cNvPr id="17417" name="Freeform 40"/>
          <p:cNvSpPr>
            <a:spLocks noEditPoints="1"/>
          </p:cNvSpPr>
          <p:nvPr/>
        </p:nvSpPr>
        <p:spPr>
          <a:xfrm>
            <a:off x="4741863" y="563563"/>
            <a:ext cx="473075" cy="319087"/>
          </a:xfrm>
          <a:custGeom>
            <a:avLst/>
            <a:gdLst/>
            <a:ahLst/>
            <a:cxnLst/>
            <a:rect l="0" t="0" r="0" b="0"/>
            <a:pathLst/>
          </a:custGeom>
          <a:solidFill>
            <a:srgbClr val="262626">
              <a:alpha val="100000"/>
            </a:srgbClr>
          </a:solidFill>
          <a:ln w="9525">
            <a:noFill/>
          </a:ln>
        </p:spPr>
        <p:txBody>
          <a:bodyPr/>
          <a:lstStyle/>
          <a:p>
            <a:endParaRPr lang="zh-CN" altLang="en-US"/>
          </a:p>
        </p:txBody>
      </p:sp>
      <p:grpSp>
        <p:nvGrpSpPr>
          <p:cNvPr id="17418" name="Group 17"/>
          <p:cNvGrpSpPr/>
          <p:nvPr/>
        </p:nvGrpSpPr>
        <p:grpSpPr>
          <a:xfrm>
            <a:off x="2984500" y="500063"/>
            <a:ext cx="303213" cy="382587"/>
            <a:chOff x="0" y="0"/>
            <a:chExt cx="1139825" cy="1436688"/>
          </a:xfrm>
        </p:grpSpPr>
        <p:sp>
          <p:nvSpPr>
            <p:cNvPr id="17421" name="Freeform 62"/>
            <p:cNvSpPr/>
            <p:nvPr/>
          </p:nvSpPr>
          <p:spPr>
            <a:xfrm>
              <a:off x="0" y="566738"/>
              <a:ext cx="1139825" cy="869950"/>
            </a:xfrm>
            <a:custGeom>
              <a:avLst/>
              <a:gdLst/>
              <a:ahLst/>
              <a:cxnLst/>
              <a:rect l="0" t="0" r="0" b="0"/>
              <a:pathLst/>
            </a:custGeom>
            <a:solidFill>
              <a:srgbClr val="262626">
                <a:alpha val="100000"/>
              </a:srgbClr>
            </a:solidFill>
            <a:ln w="9525">
              <a:noFill/>
            </a:ln>
          </p:spPr>
          <p:txBody>
            <a:bodyPr/>
            <a:lstStyle/>
            <a:p>
              <a:endParaRPr lang="zh-CN" altLang="en-US"/>
            </a:p>
          </p:txBody>
        </p:sp>
        <p:sp>
          <p:nvSpPr>
            <p:cNvPr id="17422" name="Freeform 61"/>
            <p:cNvSpPr/>
            <p:nvPr/>
          </p:nvSpPr>
          <p:spPr>
            <a:xfrm>
              <a:off x="71438" y="0"/>
              <a:ext cx="990600" cy="495300"/>
            </a:xfrm>
            <a:custGeom>
              <a:avLst/>
              <a:gdLst/>
              <a:ahLst/>
              <a:cxnLst/>
              <a:rect l="0" t="0" r="0" b="0"/>
              <a:pathLst/>
            </a:custGeom>
            <a:solidFill>
              <a:srgbClr val="262626">
                <a:alpha val="100000"/>
              </a:srgbClr>
            </a:solidFill>
            <a:ln w="9525">
              <a:noFill/>
            </a:ln>
          </p:spPr>
          <p:txBody>
            <a:bodyPr/>
            <a:lstStyle/>
            <a:p>
              <a:endParaRPr lang="zh-CN" altLang="en-US"/>
            </a:p>
          </p:txBody>
        </p:sp>
      </p:grpSp>
      <p:sp>
        <p:nvSpPr>
          <p:cNvPr id="17419" name="内容占位符 28"/>
          <p:cNvSpPr>
            <a:spLocks noGrp="1"/>
          </p:cNvSpPr>
          <p:nvPr>
            <p:ph idx="1"/>
          </p:nvPr>
        </p:nvSpPr>
        <p:spPr>
          <a:xfrm>
            <a:off x="249238" y="1195388"/>
            <a:ext cx="8894762" cy="5403850"/>
          </a:xfrm>
          <a:ln/>
        </p:spPr>
        <p:txBody>
          <a:bodyPr vert="horz" wrap="square" lIns="91440" tIns="45720" rIns="91440" bIns="45720" anchor="t" anchorCtr="0"/>
          <a:lstStyle/>
          <a:p>
            <a:pPr indent="-576000">
              <a:buNone/>
            </a:pPr>
            <a:endParaRPr lang="zh-CN" altLang="en-US" sz="2400" b="1" dirty="0">
              <a:latin typeface="宋体" panose="02010600030101010101" pitchFamily="2" charset="-122"/>
              <a:ea typeface="宋体" panose="02010600030101010101" pitchFamily="2" charset="-122"/>
            </a:endParaRPr>
          </a:p>
          <a:p>
            <a:pPr>
              <a:buNone/>
            </a:pPr>
            <a:r>
              <a:rPr lang="zh-CN" altLang="en-US" sz="2400" b="1" dirty="0">
                <a:latin typeface="宋体" panose="02010600030101010101" pitchFamily="2" charset="-122"/>
              </a:rPr>
              <a:t>（二）演讲的类型</a:t>
            </a:r>
          </a:p>
          <a:p>
            <a:pPr indent="576000">
              <a:buNone/>
            </a:pPr>
            <a:r>
              <a:rPr lang="zh-CN" altLang="en-US" sz="2400" b="1" dirty="0">
                <a:latin typeface="宋体" panose="02010600030101010101" pitchFamily="2" charset="-122"/>
                <a:ea typeface="宋体" panose="02010600030101010101" pitchFamily="2" charset="-122"/>
              </a:rPr>
              <a:t>演讲的类型多种多样，分类没有固定的章法，如果分类的话，会有不同的分类标准，本章节主要从演讲的内容、表达形式将演讲分为以下六种类型。（详见表</a:t>
            </a:r>
            <a:r>
              <a:rPr lang="en-US" altLang="zh-CN" sz="2400" b="1" dirty="0">
                <a:latin typeface="宋体" panose="02010600030101010101" pitchFamily="2" charset="-122"/>
                <a:ea typeface="宋体" panose="02010600030101010101" pitchFamily="2" charset="-122"/>
              </a:rPr>
              <a:t>8-1</a:t>
            </a:r>
            <a:r>
              <a:rPr lang="zh-CN" altLang="en-US" sz="2400" b="1" dirty="0">
                <a:latin typeface="宋体" panose="02010600030101010101" pitchFamily="2" charset="-122"/>
                <a:ea typeface="宋体" panose="02010600030101010101" pitchFamily="2" charset="-122"/>
              </a:rPr>
              <a:t>）</a:t>
            </a:r>
            <a:endParaRPr lang="en-US" altLang="zh-CN" sz="2400" b="1" dirty="0">
              <a:latin typeface="宋体" panose="02010600030101010101" pitchFamily="2" charset="-122"/>
              <a:ea typeface="宋体" panose="02010600030101010101" pitchFamily="2" charset="-122"/>
            </a:endParaRPr>
          </a:p>
        </p:txBody>
      </p:sp>
      <p:sp>
        <p:nvSpPr>
          <p:cNvPr id="21" name="圆角矩形 19"/>
          <p:cNvSpPr/>
          <p:nvPr/>
        </p:nvSpPr>
        <p:spPr>
          <a:xfrm>
            <a:off x="249239" y="1123950"/>
            <a:ext cx="1231900" cy="533400"/>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defRPr/>
            </a:pPr>
            <a:r>
              <a:rPr lang="zh-CN" altLang="en-US" sz="2400" b="1" dirty="0">
                <a:solidFill>
                  <a:srgbClr val="FFCC00"/>
                </a:solidFill>
              </a:rPr>
              <a:t>讲与练</a:t>
            </a:r>
            <a:endParaRPr kumimoji="0" lang="en-US" altLang="zh-CN" sz="2400" b="1" i="0" u="none" strike="noStrike" kern="1200" cap="none" spc="0" normalizeH="0" baseline="0" noProof="0" dirty="0">
              <a:ln>
                <a:noFill/>
              </a:ln>
              <a:solidFill>
                <a:srgbClr val="FFCC00"/>
              </a:solidFill>
              <a:effectLst/>
              <a:uLnTx/>
              <a:uFillTx/>
              <a:latin typeface="+mn-lt"/>
              <a:ea typeface="+mn-ea"/>
              <a:cs typeface="+mn-cs"/>
            </a:endParaRPr>
          </a:p>
        </p:txBody>
      </p:sp>
      <p:sp>
        <p:nvSpPr>
          <p:cNvPr id="2" name="矩形 1"/>
          <p:cNvSpPr/>
          <p:nvPr/>
        </p:nvSpPr>
        <p:spPr bwMode="auto">
          <a:xfrm>
            <a:off x="538151" y="3254376"/>
            <a:ext cx="5690608" cy="2083002"/>
          </a:xfrm>
          <a:prstGeom prst="rect">
            <a:avLst/>
          </a:prstGeom>
          <a:noFill/>
          <a:ln w="25400">
            <a:noFill/>
            <a:miter lim="800000"/>
          </a:ln>
        </p:spPr>
        <p:txBody>
          <a:bodyPr rtlCol="0" anchor="ctr"/>
          <a:lstStyle/>
          <a:p>
            <a:pPr indent="457200" algn="ctr"/>
            <a:endParaRPr lang="zh-CN" altLang="en-US" sz="2400" b="1" dirty="0">
              <a:latin typeface="楷体" panose="02010609060101010101" pitchFamily="49" charset="-122"/>
              <a:ea typeface="楷体" panose="02010609060101010101" pitchFamily="49" charset="-122"/>
            </a:endParaRPr>
          </a:p>
        </p:txBody>
      </p:sp>
    </p:spTree>
    <p:extLst>
      <p:ext uri="{BB962C8B-B14F-4D97-AF65-F5344CB8AC3E}">
        <p14:creationId xmlns:p14="http://schemas.microsoft.com/office/powerpoint/2010/main" val="1487592855"/>
      </p:ext>
    </p:extLst>
  </p:cSld>
  <p:clrMapOvr>
    <a:masterClrMapping/>
  </p:clrMapOvr>
  <p:transition spd="slow">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矩形 4"/>
          <p:cNvSpPr/>
          <p:nvPr/>
        </p:nvSpPr>
        <p:spPr>
          <a:xfrm>
            <a:off x="785813" y="0"/>
            <a:ext cx="8358187" cy="1268413"/>
          </a:xfrm>
          <a:prstGeom prst="rect">
            <a:avLst/>
          </a:prstGeom>
          <a:solidFill>
            <a:srgbClr val="F1F1F1"/>
          </a:solidFill>
          <a:ln w="25400">
            <a:noFill/>
          </a:ln>
        </p:spPr>
        <p:txBody>
          <a:bodyPr anchor="ctr" anchorCtr="0"/>
          <a:lstStyle/>
          <a:p>
            <a:r>
              <a:rPr lang="zh-CN" altLang="en-US" sz="3200" b="1" dirty="0">
                <a:latin typeface="黑体" panose="02010609060101010101" pitchFamily="49" charset="-122"/>
                <a:ea typeface="黑体" panose="02010609060101010101" pitchFamily="49" charset="-122"/>
              </a:rPr>
              <a:t>第一节 演讲概述</a:t>
            </a:r>
          </a:p>
        </p:txBody>
      </p:sp>
      <p:sp>
        <p:nvSpPr>
          <p:cNvPr id="15363" name="矩形 5"/>
          <p:cNvSpPr>
            <a:spLocks noChangeArrowheads="1"/>
          </p:cNvSpPr>
          <p:nvPr/>
        </p:nvSpPr>
        <p:spPr bwMode="auto">
          <a:xfrm>
            <a:off x="0" y="1052512"/>
            <a:ext cx="9144000" cy="5805488"/>
          </a:xfrm>
          <a:prstGeom prst="rect">
            <a:avLst/>
          </a:prstGeom>
          <a:solidFill>
            <a:schemeClr val="tx2">
              <a:lumMod val="20000"/>
              <a:lumOff val="80000"/>
            </a:schemeClr>
          </a:solidFill>
          <a:ln w="25400">
            <a:noFill/>
            <a:miter lim="800000"/>
          </a:ln>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800" b="0" i="0" u="none" strike="noStrike" kern="1200" cap="none" spc="0" normalizeH="0" baseline="0" noProof="0">
              <a:ln>
                <a:noFill/>
              </a:ln>
              <a:solidFill>
                <a:srgbClr val="FFFFFF"/>
              </a:solidFill>
              <a:effectLst/>
              <a:uLnTx/>
              <a:uFillTx/>
              <a:latin typeface="宋体" panose="02010600030101010101" pitchFamily="2" charset="-122"/>
              <a:ea typeface="宋体" panose="02010600030101010101" pitchFamily="2" charset="-122"/>
              <a:cs typeface="+mn-cs"/>
              <a:sym typeface="宋体" panose="02010600030101010101" pitchFamily="2" charset="-122"/>
            </a:endParaRPr>
          </a:p>
        </p:txBody>
      </p:sp>
      <p:sp>
        <p:nvSpPr>
          <p:cNvPr id="18436" name="Rettangolo arrotondato 27"/>
          <p:cNvSpPr/>
          <p:nvPr/>
        </p:nvSpPr>
        <p:spPr>
          <a:xfrm>
            <a:off x="4071938" y="1357313"/>
            <a:ext cx="4498975" cy="1790700"/>
          </a:xfrm>
          <a:prstGeom prst="roundRect">
            <a:avLst>
              <a:gd name="adj" fmla="val 16667"/>
            </a:avLst>
          </a:prstGeom>
          <a:noFill/>
          <a:ln w="25400">
            <a:noFill/>
          </a:ln>
        </p:spPr>
        <p:txBody>
          <a:bodyPr anchor="ctr" anchorCtr="0"/>
          <a:lstStyle/>
          <a:p>
            <a:pPr algn="ctr"/>
            <a:endParaRPr lang="zh-CN" altLang="zh-CN" sz="4800" dirty="0">
              <a:solidFill>
                <a:schemeClr val="bg1"/>
              </a:solidFill>
              <a:latin typeface="Arial Black" panose="020B0A04020102020204" pitchFamily="34" charset="0"/>
              <a:sym typeface="Arial Black" panose="020B0A04020102020204" pitchFamily="34" charset="0"/>
            </a:endParaRPr>
          </a:p>
        </p:txBody>
      </p:sp>
      <p:sp>
        <p:nvSpPr>
          <p:cNvPr id="18437" name="矩形 10"/>
          <p:cNvSpPr/>
          <p:nvPr/>
        </p:nvSpPr>
        <p:spPr>
          <a:xfrm>
            <a:off x="0" y="0"/>
            <a:ext cx="857250" cy="1071563"/>
          </a:xfrm>
          <a:prstGeom prst="rect">
            <a:avLst/>
          </a:prstGeom>
          <a:solidFill>
            <a:srgbClr val="38B8D5"/>
          </a:solidFill>
          <a:ln w="25400">
            <a:noFill/>
          </a:ln>
        </p:spPr>
        <p:txBody>
          <a:bodyPr anchor="ctr" anchorCtr="0"/>
          <a:lstStyle/>
          <a:p>
            <a:pPr algn="ctr"/>
            <a:endParaRPr lang="zh-CN" altLang="zh-CN" dirty="0">
              <a:solidFill>
                <a:srgbClr val="FFFFFF"/>
              </a:solidFill>
              <a:latin typeface="宋体" panose="02010600030101010101" pitchFamily="2" charset="-122"/>
              <a:sym typeface="宋体" panose="02010600030101010101" pitchFamily="2" charset="-122"/>
            </a:endParaRPr>
          </a:p>
        </p:txBody>
      </p:sp>
      <p:grpSp>
        <p:nvGrpSpPr>
          <p:cNvPr id="18438" name="Group 9"/>
          <p:cNvGrpSpPr/>
          <p:nvPr/>
        </p:nvGrpSpPr>
        <p:grpSpPr>
          <a:xfrm>
            <a:off x="1071563" y="563563"/>
            <a:ext cx="409575" cy="333375"/>
            <a:chOff x="0" y="0"/>
            <a:chExt cx="1259" cy="1024"/>
          </a:xfrm>
        </p:grpSpPr>
        <p:sp>
          <p:nvSpPr>
            <p:cNvPr id="18450" name="Freeform 23"/>
            <p:cNvSpPr/>
            <p:nvPr/>
          </p:nvSpPr>
          <p:spPr>
            <a:xfrm>
              <a:off x="0" y="0"/>
              <a:ext cx="1259" cy="598"/>
            </a:xfrm>
            <a:custGeom>
              <a:avLst/>
              <a:gdLst/>
              <a:ahLst/>
              <a:cxnLst/>
              <a:rect l="0" t="0" r="0" b="0"/>
              <a:pathLst/>
            </a:custGeom>
            <a:solidFill>
              <a:srgbClr val="262626">
                <a:alpha val="100000"/>
              </a:srgbClr>
            </a:solidFill>
            <a:ln w="9525">
              <a:noFill/>
            </a:ln>
          </p:spPr>
          <p:txBody>
            <a:bodyPr/>
            <a:lstStyle/>
            <a:p>
              <a:endParaRPr lang="zh-CN" altLang="en-US"/>
            </a:p>
          </p:txBody>
        </p:sp>
        <p:sp>
          <p:nvSpPr>
            <p:cNvPr id="18451" name="Freeform 24"/>
            <p:cNvSpPr/>
            <p:nvPr/>
          </p:nvSpPr>
          <p:spPr>
            <a:xfrm>
              <a:off x="175" y="137"/>
              <a:ext cx="905" cy="887"/>
            </a:xfrm>
            <a:custGeom>
              <a:avLst/>
              <a:gdLst/>
              <a:ahLst/>
              <a:cxnLst/>
              <a:rect l="0" t="0" r="0" b="0"/>
              <a:pathLst/>
            </a:custGeom>
            <a:solidFill>
              <a:srgbClr val="262626">
                <a:alpha val="100000"/>
              </a:srgbClr>
            </a:solidFill>
            <a:ln w="9525">
              <a:noFill/>
            </a:ln>
          </p:spPr>
          <p:txBody>
            <a:bodyPr/>
            <a:lstStyle/>
            <a:p>
              <a:endParaRPr lang="zh-CN" altLang="en-US"/>
            </a:p>
          </p:txBody>
        </p:sp>
      </p:grpSp>
      <p:sp>
        <p:nvSpPr>
          <p:cNvPr id="18439" name="Freeform 29"/>
          <p:cNvSpPr>
            <a:spLocks noEditPoints="1"/>
          </p:cNvSpPr>
          <p:nvPr/>
        </p:nvSpPr>
        <p:spPr>
          <a:xfrm>
            <a:off x="2000250" y="563563"/>
            <a:ext cx="409575" cy="382587"/>
          </a:xfrm>
          <a:custGeom>
            <a:avLst/>
            <a:gdLst/>
            <a:ahLst/>
            <a:cxnLst/>
            <a:rect l="0" t="0" r="0" b="0"/>
            <a:pathLst/>
          </a:custGeom>
          <a:solidFill>
            <a:srgbClr val="76923C">
              <a:alpha val="100000"/>
            </a:srgbClr>
          </a:solidFill>
          <a:ln w="9525">
            <a:noFill/>
          </a:ln>
        </p:spPr>
        <p:txBody>
          <a:bodyPr/>
          <a:lstStyle/>
          <a:p>
            <a:endParaRPr lang="zh-CN" altLang="en-US"/>
          </a:p>
        </p:txBody>
      </p:sp>
      <p:grpSp>
        <p:nvGrpSpPr>
          <p:cNvPr id="18440" name="Group 13"/>
          <p:cNvGrpSpPr/>
          <p:nvPr/>
        </p:nvGrpSpPr>
        <p:grpSpPr>
          <a:xfrm>
            <a:off x="3876675" y="500063"/>
            <a:ext cx="381000" cy="382587"/>
            <a:chOff x="0" y="0"/>
            <a:chExt cx="1212" cy="1212"/>
          </a:xfrm>
        </p:grpSpPr>
        <p:sp>
          <p:nvSpPr>
            <p:cNvPr id="18448" name="Freeform 34"/>
            <p:cNvSpPr/>
            <p:nvPr/>
          </p:nvSpPr>
          <p:spPr>
            <a:xfrm>
              <a:off x="267" y="0"/>
              <a:ext cx="678" cy="549"/>
            </a:xfrm>
            <a:custGeom>
              <a:avLst/>
              <a:gdLst/>
              <a:ahLst/>
              <a:cxnLst/>
              <a:rect l="0" t="0" r="0" b="0"/>
              <a:pathLst/>
            </a:custGeom>
            <a:solidFill>
              <a:srgbClr val="262626">
                <a:alpha val="100000"/>
              </a:srgbClr>
            </a:solidFill>
            <a:ln w="9525">
              <a:noFill/>
            </a:ln>
          </p:spPr>
          <p:txBody>
            <a:bodyPr/>
            <a:lstStyle/>
            <a:p>
              <a:endParaRPr lang="zh-CN" altLang="en-US"/>
            </a:p>
          </p:txBody>
        </p:sp>
        <p:sp>
          <p:nvSpPr>
            <p:cNvPr id="18449" name="Freeform 35"/>
            <p:cNvSpPr/>
            <p:nvPr/>
          </p:nvSpPr>
          <p:spPr>
            <a:xfrm>
              <a:off x="0" y="605"/>
              <a:ext cx="1212" cy="607"/>
            </a:xfrm>
            <a:custGeom>
              <a:avLst/>
              <a:gdLst/>
              <a:ahLst/>
              <a:cxnLst/>
              <a:rect l="0" t="0" r="0" b="0"/>
              <a:pathLst/>
            </a:custGeom>
            <a:solidFill>
              <a:srgbClr val="262626">
                <a:alpha val="100000"/>
              </a:srgbClr>
            </a:solidFill>
            <a:ln w="9525">
              <a:noFill/>
            </a:ln>
          </p:spPr>
          <p:txBody>
            <a:bodyPr/>
            <a:lstStyle/>
            <a:p>
              <a:endParaRPr lang="zh-CN" altLang="en-US"/>
            </a:p>
          </p:txBody>
        </p:sp>
      </p:grpSp>
      <p:sp>
        <p:nvSpPr>
          <p:cNvPr id="18441" name="Freeform 40"/>
          <p:cNvSpPr>
            <a:spLocks noEditPoints="1"/>
          </p:cNvSpPr>
          <p:nvPr/>
        </p:nvSpPr>
        <p:spPr>
          <a:xfrm>
            <a:off x="4741863" y="563563"/>
            <a:ext cx="473075" cy="319087"/>
          </a:xfrm>
          <a:custGeom>
            <a:avLst/>
            <a:gdLst/>
            <a:ahLst/>
            <a:cxnLst/>
            <a:rect l="0" t="0" r="0" b="0"/>
            <a:pathLst/>
          </a:custGeom>
          <a:solidFill>
            <a:srgbClr val="262626">
              <a:alpha val="100000"/>
            </a:srgbClr>
          </a:solidFill>
          <a:ln w="9525">
            <a:noFill/>
          </a:ln>
        </p:spPr>
        <p:txBody>
          <a:bodyPr/>
          <a:lstStyle/>
          <a:p>
            <a:endParaRPr lang="zh-CN" altLang="en-US"/>
          </a:p>
        </p:txBody>
      </p:sp>
      <p:grpSp>
        <p:nvGrpSpPr>
          <p:cNvPr id="18442" name="Group 17"/>
          <p:cNvGrpSpPr/>
          <p:nvPr/>
        </p:nvGrpSpPr>
        <p:grpSpPr>
          <a:xfrm>
            <a:off x="2984500" y="500063"/>
            <a:ext cx="303213" cy="382587"/>
            <a:chOff x="0" y="0"/>
            <a:chExt cx="1139825" cy="1436688"/>
          </a:xfrm>
        </p:grpSpPr>
        <p:sp>
          <p:nvSpPr>
            <p:cNvPr id="18446" name="Freeform 62"/>
            <p:cNvSpPr/>
            <p:nvPr/>
          </p:nvSpPr>
          <p:spPr>
            <a:xfrm>
              <a:off x="0" y="566738"/>
              <a:ext cx="1139825" cy="869950"/>
            </a:xfrm>
            <a:custGeom>
              <a:avLst/>
              <a:gdLst/>
              <a:ahLst/>
              <a:cxnLst/>
              <a:rect l="0" t="0" r="0" b="0"/>
              <a:pathLst/>
            </a:custGeom>
            <a:solidFill>
              <a:srgbClr val="262626">
                <a:alpha val="100000"/>
              </a:srgbClr>
            </a:solidFill>
            <a:ln w="9525">
              <a:noFill/>
            </a:ln>
          </p:spPr>
          <p:txBody>
            <a:bodyPr/>
            <a:lstStyle/>
            <a:p>
              <a:endParaRPr lang="zh-CN" altLang="en-US"/>
            </a:p>
          </p:txBody>
        </p:sp>
        <p:sp>
          <p:nvSpPr>
            <p:cNvPr id="18447" name="Freeform 61"/>
            <p:cNvSpPr/>
            <p:nvPr/>
          </p:nvSpPr>
          <p:spPr>
            <a:xfrm>
              <a:off x="71438" y="0"/>
              <a:ext cx="990600" cy="495300"/>
            </a:xfrm>
            <a:custGeom>
              <a:avLst/>
              <a:gdLst/>
              <a:ahLst/>
              <a:cxnLst/>
              <a:rect l="0" t="0" r="0" b="0"/>
              <a:pathLst/>
            </a:custGeom>
            <a:solidFill>
              <a:srgbClr val="262626">
                <a:alpha val="100000"/>
              </a:srgbClr>
            </a:solidFill>
            <a:ln w="9525">
              <a:noFill/>
            </a:ln>
          </p:spPr>
          <p:txBody>
            <a:bodyPr/>
            <a:lstStyle/>
            <a:p>
              <a:endParaRPr lang="zh-CN" altLang="en-US"/>
            </a:p>
          </p:txBody>
        </p:sp>
      </p:grpSp>
      <p:sp>
        <p:nvSpPr>
          <p:cNvPr id="18443" name="内容占位符 28"/>
          <p:cNvSpPr>
            <a:spLocks noGrp="1"/>
          </p:cNvSpPr>
          <p:nvPr>
            <p:ph idx="1"/>
          </p:nvPr>
        </p:nvSpPr>
        <p:spPr>
          <a:xfrm>
            <a:off x="249238" y="1195388"/>
            <a:ext cx="8894762" cy="5403850"/>
          </a:xfrm>
          <a:ln/>
        </p:spPr>
        <p:txBody>
          <a:bodyPr vert="horz" wrap="square" lIns="91440" tIns="45720" rIns="91440" bIns="45720" anchor="t" anchorCtr="0"/>
          <a:lstStyle/>
          <a:p>
            <a:pPr>
              <a:buNone/>
            </a:pPr>
            <a:endParaRPr lang="en-US" altLang="zh-CN" sz="2400" b="1" dirty="0">
              <a:latin typeface="楷体" panose="02010609060101010101" pitchFamily="49" charset="-122"/>
              <a:ea typeface="楷体" panose="02010609060101010101" pitchFamily="49" charset="-122"/>
            </a:endParaRPr>
          </a:p>
          <a:p>
            <a:pPr>
              <a:buNone/>
            </a:pPr>
            <a:endParaRPr lang="en-US" altLang="zh-CN" sz="2400" b="1" dirty="0">
              <a:latin typeface="楷体" panose="02010609060101010101" pitchFamily="49" charset="-122"/>
              <a:ea typeface="楷体" panose="02010609060101010101" pitchFamily="49" charset="-122"/>
            </a:endParaRPr>
          </a:p>
          <a:p>
            <a:pPr>
              <a:buNone/>
            </a:pPr>
            <a:endParaRPr lang="en-US" altLang="zh-CN" sz="2200" b="1" dirty="0">
              <a:solidFill>
                <a:srgbClr val="0070C0"/>
              </a:solidFill>
              <a:latin typeface="楷体" panose="02010609060101010101" pitchFamily="49" charset="-122"/>
              <a:ea typeface="楷体" panose="02010609060101010101" pitchFamily="49" charset="-122"/>
            </a:endParaRPr>
          </a:p>
          <a:p>
            <a:pPr>
              <a:buNone/>
            </a:pPr>
            <a:endParaRPr lang="en-US" altLang="zh-CN" sz="2400" b="1" dirty="0">
              <a:latin typeface="楷体" panose="02010609060101010101" pitchFamily="49" charset="-122"/>
              <a:ea typeface="楷体" panose="02010609060101010101" pitchFamily="49" charset="-122"/>
            </a:endParaRPr>
          </a:p>
          <a:p>
            <a:pPr>
              <a:buNone/>
            </a:pPr>
            <a:endParaRPr lang="en-US" altLang="zh-CN" sz="2400" b="1" dirty="0">
              <a:latin typeface="楷体" panose="02010609060101010101" pitchFamily="49" charset="-122"/>
              <a:ea typeface="楷体" panose="02010609060101010101" pitchFamily="49" charset="-122"/>
            </a:endParaRPr>
          </a:p>
          <a:p>
            <a:pPr>
              <a:buNone/>
            </a:pPr>
            <a:endParaRPr lang="en-US" altLang="zh-CN" sz="2400" b="1" dirty="0">
              <a:latin typeface="楷体" panose="02010609060101010101" pitchFamily="49" charset="-122"/>
              <a:ea typeface="楷体" panose="02010609060101010101" pitchFamily="49" charset="-122"/>
            </a:endParaRPr>
          </a:p>
        </p:txBody>
      </p:sp>
      <p:graphicFrame>
        <p:nvGraphicFramePr>
          <p:cNvPr id="2" name="表格 1"/>
          <p:cNvGraphicFramePr>
            <a:graphicFrameLocks noGrp="1"/>
          </p:cNvGraphicFramePr>
          <p:nvPr>
            <p:extLst>
              <p:ext uri="{D42A27DB-BD31-4B8C-83A1-F6EECF244321}">
                <p14:modId xmlns:p14="http://schemas.microsoft.com/office/powerpoint/2010/main" val="1137751753"/>
              </p:ext>
            </p:extLst>
          </p:nvPr>
        </p:nvGraphicFramePr>
        <p:xfrm>
          <a:off x="2409824" y="1052512"/>
          <a:ext cx="6734175" cy="5570250"/>
        </p:xfrm>
        <a:graphic>
          <a:graphicData uri="http://schemas.openxmlformats.org/drawingml/2006/table">
            <a:tbl>
              <a:tblPr firstRow="1" firstCol="1" bandRow="1">
                <a:tableStyleId>{22838BEF-8BB2-4498-84A7-C5851F593DF1}</a:tableStyleId>
              </a:tblPr>
              <a:tblGrid>
                <a:gridCol w="2158826">
                  <a:extLst>
                    <a:ext uri="{9D8B030D-6E8A-4147-A177-3AD203B41FA5}">
                      <a16:colId xmlns:a16="http://schemas.microsoft.com/office/drawing/2014/main" val="1218029448"/>
                    </a:ext>
                  </a:extLst>
                </a:gridCol>
                <a:gridCol w="4575349">
                  <a:extLst>
                    <a:ext uri="{9D8B030D-6E8A-4147-A177-3AD203B41FA5}">
                      <a16:colId xmlns:a16="http://schemas.microsoft.com/office/drawing/2014/main" val="4039198444"/>
                    </a:ext>
                  </a:extLst>
                </a:gridCol>
              </a:tblGrid>
              <a:tr h="497176">
                <a:tc>
                  <a:txBody>
                    <a:bodyPr/>
                    <a:lstStyle/>
                    <a:p>
                      <a:pPr indent="177800" algn="just">
                        <a:spcAft>
                          <a:spcPts val="0"/>
                        </a:spcAft>
                      </a:pPr>
                      <a:r>
                        <a:rPr lang="en-US" altLang="zh-CN" sz="2000" kern="100" dirty="0">
                          <a:effectLst/>
                        </a:rPr>
                        <a:t>     </a:t>
                      </a:r>
                      <a:r>
                        <a:rPr lang="zh-CN" sz="2000" kern="100" dirty="0">
                          <a:effectLst/>
                        </a:rPr>
                        <a:t>政治演讲</a:t>
                      </a:r>
                      <a:r>
                        <a:rPr lang="en-US" sz="2000" kern="100" dirty="0">
                          <a:effectLst/>
                        </a:rPr>
                        <a:t>:</a:t>
                      </a:r>
                      <a:endParaRPr lang="zh-CN" sz="14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just">
                        <a:spcAft>
                          <a:spcPts val="0"/>
                        </a:spcAft>
                      </a:pPr>
                      <a:r>
                        <a:rPr lang="zh-CN" sz="1600" b="0" kern="100" dirty="0">
                          <a:effectLst/>
                        </a:rPr>
                        <a:t>政治演讲是代表一定的政治立场和团体利益，为了一定的政治目的而发表的演讲。</a:t>
                      </a:r>
                      <a:endParaRPr lang="zh-CN" sz="1600" b="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1521075864"/>
                  </a:ext>
                </a:extLst>
              </a:tr>
              <a:tr h="939542">
                <a:tc>
                  <a:txBody>
                    <a:bodyPr/>
                    <a:lstStyle/>
                    <a:p>
                      <a:pPr algn="ctr">
                        <a:spcAft>
                          <a:spcPts val="0"/>
                        </a:spcAft>
                      </a:pPr>
                      <a:r>
                        <a:rPr lang="zh-CN" sz="2000" kern="100" dirty="0">
                          <a:effectLst/>
                        </a:rPr>
                        <a:t>学术演讲</a:t>
                      </a:r>
                      <a:r>
                        <a:rPr lang="en-US" sz="2000" kern="100" dirty="0">
                          <a:effectLst/>
                        </a:rPr>
                        <a:t>:</a:t>
                      </a:r>
                      <a:endParaRPr lang="zh-CN" sz="14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just">
                        <a:spcAft>
                          <a:spcPts val="0"/>
                        </a:spcAft>
                      </a:pPr>
                      <a:r>
                        <a:rPr lang="zh-CN" sz="1600" kern="100" dirty="0">
                          <a:effectLst/>
                        </a:rPr>
                        <a:t>学术演讲多发生在学校或其它场合，演讲者就自己研究的学术专长发表前沿性的学问演讲。</a:t>
                      </a:r>
                    </a:p>
                    <a:p>
                      <a:pPr algn="just">
                        <a:spcAft>
                          <a:spcPts val="0"/>
                        </a:spcAft>
                      </a:pPr>
                      <a:r>
                        <a:rPr lang="en-US" sz="1600" kern="100" dirty="0">
                          <a:effectLst/>
                        </a:rPr>
                        <a:t> </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1501638690"/>
                  </a:ext>
                </a:extLst>
              </a:tr>
              <a:tr h="704657">
                <a:tc>
                  <a:txBody>
                    <a:bodyPr/>
                    <a:lstStyle/>
                    <a:p>
                      <a:pPr algn="ctr">
                        <a:spcAft>
                          <a:spcPts val="0"/>
                        </a:spcAft>
                      </a:pPr>
                      <a:r>
                        <a:rPr lang="zh-CN" sz="2000" kern="100" dirty="0">
                          <a:effectLst/>
                        </a:rPr>
                        <a:t>生活演讲</a:t>
                      </a:r>
                      <a:r>
                        <a:rPr lang="en-US" sz="2000" kern="100" dirty="0">
                          <a:effectLst/>
                        </a:rPr>
                        <a:t>:</a:t>
                      </a:r>
                      <a:endParaRPr lang="zh-CN" sz="14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just">
                        <a:spcAft>
                          <a:spcPts val="0"/>
                        </a:spcAft>
                      </a:pPr>
                      <a:r>
                        <a:rPr lang="zh-CN" sz="1600" kern="100" dirty="0">
                          <a:effectLst/>
                        </a:rPr>
                        <a:t>生活演讲多发生在学校或其它场合，演讲者就自己研究的学术专长发表前沿性的学问演讲。</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909845536"/>
                  </a:ext>
                </a:extLst>
              </a:tr>
              <a:tr h="1279088">
                <a:tc>
                  <a:txBody>
                    <a:bodyPr/>
                    <a:lstStyle/>
                    <a:p>
                      <a:pPr algn="ctr">
                        <a:spcAft>
                          <a:spcPts val="0"/>
                        </a:spcAft>
                      </a:pPr>
                      <a:r>
                        <a:rPr lang="zh-CN" sz="2000" kern="100">
                          <a:effectLst/>
                        </a:rPr>
                        <a:t>命题演讲</a:t>
                      </a:r>
                      <a:r>
                        <a:rPr lang="en-US" sz="2000" kern="100">
                          <a:effectLst/>
                        </a:rPr>
                        <a:t>:</a:t>
                      </a:r>
                      <a:endParaRPr lang="zh-CN" sz="14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just">
                        <a:spcAft>
                          <a:spcPts val="0"/>
                        </a:spcAft>
                      </a:pPr>
                      <a:r>
                        <a:rPr lang="zh-CN" sz="1600" kern="100" dirty="0">
                          <a:effectLst/>
                        </a:rPr>
                        <a:t>命题演讲包括全命题演讲和半命题演讲。全命题演讲是组织单位给出主题鲜明的题目，演讲者在规定时间内准备好内容而进行的演讲。而演讲者根据组织单位限定的范围，自己拟定题目进行的演讲为半命题演讲。</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1088381193"/>
                  </a:ext>
                </a:extLst>
              </a:tr>
              <a:tr h="939542">
                <a:tc>
                  <a:txBody>
                    <a:bodyPr/>
                    <a:lstStyle/>
                    <a:p>
                      <a:pPr algn="ctr">
                        <a:spcAft>
                          <a:spcPts val="0"/>
                        </a:spcAft>
                      </a:pPr>
                      <a:r>
                        <a:rPr lang="zh-CN" sz="2000" kern="100">
                          <a:effectLst/>
                        </a:rPr>
                        <a:t>即兴演讲</a:t>
                      </a:r>
                      <a:r>
                        <a:rPr lang="en-US" sz="2000" kern="100">
                          <a:effectLst/>
                        </a:rPr>
                        <a:t>:</a:t>
                      </a:r>
                      <a:endParaRPr lang="zh-CN" sz="14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just">
                        <a:spcAft>
                          <a:spcPts val="0"/>
                        </a:spcAft>
                      </a:pPr>
                      <a:r>
                        <a:rPr lang="zh-CN" sz="1600" kern="100" dirty="0">
                          <a:effectLst/>
                        </a:rPr>
                        <a:t>即兴演讲是指演讲者没做任何提前准备，特定的场合情境下，睹物思人有感而发或被要求临时发点紧扣主题的短小感言。</a:t>
                      </a:r>
                    </a:p>
                    <a:p>
                      <a:pPr algn="just">
                        <a:spcAft>
                          <a:spcPts val="0"/>
                        </a:spcAft>
                      </a:pPr>
                      <a:r>
                        <a:rPr lang="en-US" sz="1600" kern="100" dirty="0">
                          <a:effectLst/>
                        </a:rPr>
                        <a:t> </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669166492"/>
                  </a:ext>
                </a:extLst>
              </a:tr>
              <a:tr h="1174427">
                <a:tc>
                  <a:txBody>
                    <a:bodyPr/>
                    <a:lstStyle/>
                    <a:p>
                      <a:pPr algn="ctr">
                        <a:spcAft>
                          <a:spcPts val="0"/>
                        </a:spcAft>
                      </a:pPr>
                      <a:r>
                        <a:rPr lang="zh-CN" sz="2000" kern="100">
                          <a:effectLst/>
                        </a:rPr>
                        <a:t>辩论演讲</a:t>
                      </a:r>
                      <a:r>
                        <a:rPr lang="en-US" sz="2000" kern="100">
                          <a:effectLst/>
                        </a:rPr>
                        <a:t>:</a:t>
                      </a:r>
                      <a:endParaRPr lang="zh-CN" sz="14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spcAft>
                          <a:spcPts val="0"/>
                        </a:spcAft>
                      </a:pPr>
                      <a:r>
                        <a:rPr lang="zh-CN" sz="1600" kern="100" dirty="0">
                          <a:effectLst/>
                        </a:rPr>
                        <a:t>论辩演讲指双方或多方针对某一问题发表正反两方面见解。要求演讲者知识广博，思维缜密，有较强的临场应变能力，能抓住契机据理力争。</a:t>
                      </a:r>
                    </a:p>
                    <a:p>
                      <a:pPr algn="just">
                        <a:spcAft>
                          <a:spcPts val="0"/>
                        </a:spcAft>
                      </a:pPr>
                      <a:r>
                        <a:rPr lang="en-US" sz="1600" kern="100" dirty="0">
                          <a:effectLst/>
                        </a:rPr>
                        <a:t> </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2263995063"/>
                  </a:ext>
                </a:extLst>
              </a:tr>
            </a:tbl>
          </a:graphicData>
        </a:graphic>
      </p:graphicFrame>
      <p:graphicFrame>
        <p:nvGraphicFramePr>
          <p:cNvPr id="22" name="图示 21"/>
          <p:cNvGraphicFramePr>
            <a:graphicFrameLocks noChangeAspect="1"/>
          </p:cNvGraphicFramePr>
          <p:nvPr>
            <p:extLst>
              <p:ext uri="{D42A27DB-BD31-4B8C-83A1-F6EECF244321}">
                <p14:modId xmlns:p14="http://schemas.microsoft.com/office/powerpoint/2010/main" val="2600979117"/>
              </p:ext>
            </p:extLst>
          </p:nvPr>
        </p:nvGraphicFramePr>
        <p:xfrm>
          <a:off x="403045" y="1176092"/>
          <a:ext cx="2152031" cy="540917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Rectangle 4"/>
          <p:cNvSpPr>
            <a:spLocks noChangeArrowheads="1"/>
          </p:cNvSpPr>
          <p:nvPr/>
        </p:nvSpPr>
        <p:spPr bwMode="auto">
          <a:xfrm>
            <a:off x="2122284" y="2038668"/>
            <a:ext cx="0" cy="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zh-CN" altLang="en-US"/>
          </a:p>
        </p:txBody>
      </p:sp>
      <p:sp>
        <p:nvSpPr>
          <p:cNvPr id="5" name="Rectangle 6"/>
          <p:cNvSpPr>
            <a:spLocks noChangeArrowheads="1"/>
          </p:cNvSpPr>
          <p:nvPr/>
        </p:nvSpPr>
        <p:spPr bwMode="auto">
          <a:xfrm>
            <a:off x="2555076" y="674251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indent="177800"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hangingPunct="0">
              <a:defRPr>
                <a:solidFill>
                  <a:schemeClr val="tx1"/>
                </a:solidFill>
                <a:latin typeface="Arial" panose="020B0604020202020204" pitchFamily="34" charset="0"/>
              </a:defRPr>
            </a:lvl6pPr>
            <a:lvl7pPr eaLnBrk="0" hangingPunct="0">
              <a:defRPr>
                <a:solidFill>
                  <a:schemeClr val="tx1"/>
                </a:solidFill>
                <a:latin typeface="Arial" panose="020B0604020202020204" pitchFamily="34" charset="0"/>
              </a:defRPr>
            </a:lvl7pPr>
            <a:lvl8pPr eaLnBrk="0" hangingPunct="0">
              <a:defRPr>
                <a:solidFill>
                  <a:schemeClr val="tx1"/>
                </a:solidFill>
                <a:latin typeface="Arial" panose="020B0604020202020204" pitchFamily="34" charset="0"/>
              </a:defRPr>
            </a:lvl8pPr>
            <a:lvl9pPr eaLnBrk="0" hangingPunct="0">
              <a:defRPr>
                <a:solidFill>
                  <a:schemeClr val="tx1"/>
                </a:solidFill>
                <a:latin typeface="Arial" panose="020B0604020202020204" pitchFamily="34" charset="0"/>
              </a:defRPr>
            </a:lvl9pPr>
          </a:lstStyle>
          <a:p>
            <a:pPr marL="0" marR="0" lvl="0" indent="1600200" algn="l" defTabSz="914400" rtl="0" eaLnBrk="0" fontAlgn="base" latinLnBrk="0" hangingPunct="0">
              <a:lnSpc>
                <a:spcPct val="100000"/>
              </a:lnSpc>
              <a:spcBef>
                <a:spcPct val="0"/>
              </a:spcBef>
              <a:spcAft>
                <a:spcPct val="0"/>
              </a:spcAft>
              <a:buClrTx/>
              <a:buSzTx/>
              <a:buFontTx/>
              <a:buNone/>
              <a:tabLst/>
            </a:pPr>
            <a:r>
              <a:rPr kumimoji="0" lang="zh-CN" altLang="zh-CN" sz="1200" b="0"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cs typeface="宋体" panose="02010600030101010101" pitchFamily="2" charset="-122"/>
              </a:rPr>
              <a:t>表</a:t>
            </a:r>
            <a:r>
              <a:rPr kumimoji="0" lang="en-US" altLang="zh-CN" sz="1200" b="0"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cs typeface="宋体" panose="02010600030101010101" pitchFamily="2" charset="-122"/>
              </a:rPr>
              <a:t>8-1  </a:t>
            </a:r>
            <a:r>
              <a:rPr kumimoji="0" lang="zh-CN" altLang="en-US" sz="1200" b="0"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cs typeface="宋体" panose="02010600030101010101" pitchFamily="2" charset="-122"/>
              </a:rPr>
              <a:t>演讲按内容、表达形式分成六种类型</a:t>
            </a:r>
            <a:endParaRPr kumimoji="0" lang="zh-CN" altLang="en-US" sz="1800" b="0" i="0" u="none" strike="noStrike" cap="none" normalizeH="0" baseline="0" dirty="0">
              <a:ln>
                <a:noFill/>
              </a:ln>
              <a:solidFill>
                <a:schemeClr val="tx1"/>
              </a:solidFill>
              <a:effectLst/>
              <a:latin typeface="Arial" panose="020B0604020202020204" pitchFamily="34" charset="0"/>
            </a:endParaRPr>
          </a:p>
        </p:txBody>
      </p:sp>
    </p:spTree>
  </p:cSld>
  <p:clrMapOvr>
    <a:masterClrMapping/>
  </p:clrMapOvr>
  <p:transition spd="slow">
    <p:wipe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矩形 4"/>
          <p:cNvSpPr/>
          <p:nvPr/>
        </p:nvSpPr>
        <p:spPr>
          <a:xfrm>
            <a:off x="785813" y="0"/>
            <a:ext cx="8358187" cy="1268413"/>
          </a:xfrm>
          <a:prstGeom prst="rect">
            <a:avLst/>
          </a:prstGeom>
          <a:solidFill>
            <a:srgbClr val="F1F1F1"/>
          </a:solidFill>
          <a:ln w="25400">
            <a:noFill/>
          </a:ln>
        </p:spPr>
        <p:txBody>
          <a:bodyPr anchor="ctr" anchorCtr="0"/>
          <a:lstStyle/>
          <a:p>
            <a:r>
              <a:rPr lang="zh-CN" altLang="en-US" sz="3200" b="1" dirty="0">
                <a:latin typeface="黑体" panose="02010609060101010101" pitchFamily="49" charset="-122"/>
                <a:ea typeface="黑体" panose="02010609060101010101" pitchFamily="49" charset="-122"/>
              </a:rPr>
              <a:t>第一节 演讲概述</a:t>
            </a:r>
          </a:p>
        </p:txBody>
      </p:sp>
      <p:sp>
        <p:nvSpPr>
          <p:cNvPr id="15363" name="矩形 5"/>
          <p:cNvSpPr>
            <a:spLocks noChangeArrowheads="1"/>
          </p:cNvSpPr>
          <p:nvPr/>
        </p:nvSpPr>
        <p:spPr bwMode="auto">
          <a:xfrm>
            <a:off x="0" y="1052513"/>
            <a:ext cx="9144000" cy="5805488"/>
          </a:xfrm>
          <a:prstGeom prst="rect">
            <a:avLst/>
          </a:prstGeom>
          <a:solidFill>
            <a:schemeClr val="tx2">
              <a:lumMod val="20000"/>
              <a:lumOff val="80000"/>
            </a:schemeClr>
          </a:solidFill>
          <a:ln w="25400">
            <a:noFill/>
            <a:miter lim="800000"/>
          </a:ln>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800" b="0" i="0" u="none" strike="noStrike" kern="1200" cap="none" spc="0" normalizeH="0" baseline="0" noProof="0" dirty="0">
              <a:ln>
                <a:noFill/>
              </a:ln>
              <a:solidFill>
                <a:srgbClr val="FFFFFF"/>
              </a:solidFill>
              <a:effectLst/>
              <a:uLnTx/>
              <a:uFillTx/>
              <a:latin typeface="宋体" panose="02010600030101010101" pitchFamily="2" charset="-122"/>
              <a:ea typeface="宋体" panose="02010600030101010101" pitchFamily="2" charset="-122"/>
              <a:cs typeface="+mn-cs"/>
              <a:sym typeface="宋体" panose="02010600030101010101" pitchFamily="2" charset="-122"/>
            </a:endParaRPr>
          </a:p>
        </p:txBody>
      </p:sp>
      <p:sp>
        <p:nvSpPr>
          <p:cNvPr id="17412" name="Rettangolo arrotondato 27"/>
          <p:cNvSpPr/>
          <p:nvPr/>
        </p:nvSpPr>
        <p:spPr>
          <a:xfrm>
            <a:off x="4071938" y="1357313"/>
            <a:ext cx="4498975" cy="1790700"/>
          </a:xfrm>
          <a:prstGeom prst="roundRect">
            <a:avLst>
              <a:gd name="adj" fmla="val 16667"/>
            </a:avLst>
          </a:prstGeom>
          <a:noFill/>
          <a:ln w="25400">
            <a:noFill/>
          </a:ln>
        </p:spPr>
        <p:txBody>
          <a:bodyPr anchor="ctr" anchorCtr="0"/>
          <a:lstStyle/>
          <a:p>
            <a:pPr algn="ctr"/>
            <a:endParaRPr lang="zh-CN" altLang="zh-CN" sz="4800" dirty="0">
              <a:solidFill>
                <a:schemeClr val="bg1"/>
              </a:solidFill>
              <a:latin typeface="Arial Black" panose="020B0A04020102020204" pitchFamily="34" charset="0"/>
              <a:sym typeface="Arial Black" panose="020B0A04020102020204" pitchFamily="34" charset="0"/>
            </a:endParaRPr>
          </a:p>
        </p:txBody>
      </p:sp>
      <p:sp>
        <p:nvSpPr>
          <p:cNvPr id="17413" name="矩形 10"/>
          <p:cNvSpPr/>
          <p:nvPr/>
        </p:nvSpPr>
        <p:spPr>
          <a:xfrm>
            <a:off x="0" y="0"/>
            <a:ext cx="857250" cy="1071563"/>
          </a:xfrm>
          <a:prstGeom prst="rect">
            <a:avLst/>
          </a:prstGeom>
          <a:solidFill>
            <a:srgbClr val="38B8D5"/>
          </a:solidFill>
          <a:ln w="25400">
            <a:noFill/>
          </a:ln>
        </p:spPr>
        <p:txBody>
          <a:bodyPr anchor="ctr" anchorCtr="0"/>
          <a:lstStyle/>
          <a:p>
            <a:pPr algn="ctr"/>
            <a:endParaRPr lang="zh-CN" altLang="zh-CN" dirty="0">
              <a:solidFill>
                <a:srgbClr val="FFFFFF"/>
              </a:solidFill>
              <a:latin typeface="宋体" panose="02010600030101010101" pitchFamily="2" charset="-122"/>
              <a:sym typeface="宋体" panose="02010600030101010101" pitchFamily="2" charset="-122"/>
            </a:endParaRPr>
          </a:p>
        </p:txBody>
      </p:sp>
      <p:grpSp>
        <p:nvGrpSpPr>
          <p:cNvPr id="17414" name="Group 9"/>
          <p:cNvGrpSpPr/>
          <p:nvPr/>
        </p:nvGrpSpPr>
        <p:grpSpPr>
          <a:xfrm>
            <a:off x="1071563" y="563563"/>
            <a:ext cx="409575" cy="333375"/>
            <a:chOff x="0" y="0"/>
            <a:chExt cx="1259" cy="1024"/>
          </a:xfrm>
        </p:grpSpPr>
        <p:sp>
          <p:nvSpPr>
            <p:cNvPr id="17425" name="Freeform 23"/>
            <p:cNvSpPr/>
            <p:nvPr/>
          </p:nvSpPr>
          <p:spPr>
            <a:xfrm>
              <a:off x="0" y="0"/>
              <a:ext cx="1259" cy="598"/>
            </a:xfrm>
            <a:custGeom>
              <a:avLst/>
              <a:gdLst/>
              <a:ahLst/>
              <a:cxnLst/>
              <a:rect l="0" t="0" r="0" b="0"/>
              <a:pathLst/>
            </a:custGeom>
            <a:solidFill>
              <a:srgbClr val="262626">
                <a:alpha val="100000"/>
              </a:srgbClr>
            </a:solidFill>
            <a:ln w="9525">
              <a:noFill/>
            </a:ln>
          </p:spPr>
          <p:txBody>
            <a:bodyPr/>
            <a:lstStyle/>
            <a:p>
              <a:endParaRPr lang="zh-CN" altLang="en-US"/>
            </a:p>
          </p:txBody>
        </p:sp>
        <p:sp>
          <p:nvSpPr>
            <p:cNvPr id="17426" name="Freeform 24"/>
            <p:cNvSpPr/>
            <p:nvPr/>
          </p:nvSpPr>
          <p:spPr>
            <a:xfrm>
              <a:off x="175" y="137"/>
              <a:ext cx="905" cy="887"/>
            </a:xfrm>
            <a:custGeom>
              <a:avLst/>
              <a:gdLst/>
              <a:ahLst/>
              <a:cxnLst/>
              <a:rect l="0" t="0" r="0" b="0"/>
              <a:pathLst/>
            </a:custGeom>
            <a:solidFill>
              <a:srgbClr val="262626">
                <a:alpha val="100000"/>
              </a:srgbClr>
            </a:solidFill>
            <a:ln w="9525">
              <a:noFill/>
            </a:ln>
          </p:spPr>
          <p:txBody>
            <a:bodyPr/>
            <a:lstStyle/>
            <a:p>
              <a:endParaRPr lang="zh-CN" altLang="en-US"/>
            </a:p>
          </p:txBody>
        </p:sp>
      </p:grpSp>
      <p:sp>
        <p:nvSpPr>
          <p:cNvPr id="17415" name="Freeform 29"/>
          <p:cNvSpPr>
            <a:spLocks noEditPoints="1"/>
          </p:cNvSpPr>
          <p:nvPr/>
        </p:nvSpPr>
        <p:spPr>
          <a:xfrm>
            <a:off x="2000250" y="563563"/>
            <a:ext cx="409575" cy="382587"/>
          </a:xfrm>
          <a:custGeom>
            <a:avLst/>
            <a:gdLst/>
            <a:ahLst/>
            <a:cxnLst/>
            <a:rect l="0" t="0" r="0" b="0"/>
            <a:pathLst/>
          </a:custGeom>
          <a:solidFill>
            <a:srgbClr val="76923C">
              <a:alpha val="100000"/>
            </a:srgbClr>
          </a:solidFill>
          <a:ln w="9525">
            <a:noFill/>
          </a:ln>
        </p:spPr>
        <p:txBody>
          <a:bodyPr/>
          <a:lstStyle/>
          <a:p>
            <a:endParaRPr lang="zh-CN" altLang="en-US"/>
          </a:p>
        </p:txBody>
      </p:sp>
      <p:grpSp>
        <p:nvGrpSpPr>
          <p:cNvPr id="17416" name="Group 13"/>
          <p:cNvGrpSpPr/>
          <p:nvPr/>
        </p:nvGrpSpPr>
        <p:grpSpPr>
          <a:xfrm>
            <a:off x="3876675" y="500063"/>
            <a:ext cx="381000" cy="382587"/>
            <a:chOff x="0" y="0"/>
            <a:chExt cx="1212" cy="1212"/>
          </a:xfrm>
        </p:grpSpPr>
        <p:sp>
          <p:nvSpPr>
            <p:cNvPr id="17423" name="Freeform 34"/>
            <p:cNvSpPr/>
            <p:nvPr/>
          </p:nvSpPr>
          <p:spPr>
            <a:xfrm>
              <a:off x="267" y="0"/>
              <a:ext cx="678" cy="549"/>
            </a:xfrm>
            <a:custGeom>
              <a:avLst/>
              <a:gdLst/>
              <a:ahLst/>
              <a:cxnLst/>
              <a:rect l="0" t="0" r="0" b="0"/>
              <a:pathLst/>
            </a:custGeom>
            <a:solidFill>
              <a:srgbClr val="262626">
                <a:alpha val="100000"/>
              </a:srgbClr>
            </a:solidFill>
            <a:ln w="9525">
              <a:noFill/>
            </a:ln>
          </p:spPr>
          <p:txBody>
            <a:bodyPr/>
            <a:lstStyle/>
            <a:p>
              <a:endParaRPr lang="zh-CN" altLang="en-US"/>
            </a:p>
          </p:txBody>
        </p:sp>
        <p:sp>
          <p:nvSpPr>
            <p:cNvPr id="17424" name="Freeform 35"/>
            <p:cNvSpPr/>
            <p:nvPr/>
          </p:nvSpPr>
          <p:spPr>
            <a:xfrm>
              <a:off x="0" y="605"/>
              <a:ext cx="1212" cy="607"/>
            </a:xfrm>
            <a:custGeom>
              <a:avLst/>
              <a:gdLst/>
              <a:ahLst/>
              <a:cxnLst/>
              <a:rect l="0" t="0" r="0" b="0"/>
              <a:pathLst/>
            </a:custGeom>
            <a:solidFill>
              <a:srgbClr val="262626">
                <a:alpha val="100000"/>
              </a:srgbClr>
            </a:solidFill>
            <a:ln w="9525">
              <a:noFill/>
            </a:ln>
          </p:spPr>
          <p:txBody>
            <a:bodyPr/>
            <a:lstStyle/>
            <a:p>
              <a:endParaRPr lang="zh-CN" altLang="en-US"/>
            </a:p>
          </p:txBody>
        </p:sp>
      </p:grpSp>
      <p:sp>
        <p:nvSpPr>
          <p:cNvPr id="17417" name="Freeform 40"/>
          <p:cNvSpPr>
            <a:spLocks noEditPoints="1"/>
          </p:cNvSpPr>
          <p:nvPr/>
        </p:nvSpPr>
        <p:spPr>
          <a:xfrm>
            <a:off x="4741863" y="563563"/>
            <a:ext cx="473075" cy="319087"/>
          </a:xfrm>
          <a:custGeom>
            <a:avLst/>
            <a:gdLst/>
            <a:ahLst/>
            <a:cxnLst/>
            <a:rect l="0" t="0" r="0" b="0"/>
            <a:pathLst/>
          </a:custGeom>
          <a:solidFill>
            <a:srgbClr val="262626">
              <a:alpha val="100000"/>
            </a:srgbClr>
          </a:solidFill>
          <a:ln w="9525">
            <a:noFill/>
          </a:ln>
        </p:spPr>
        <p:txBody>
          <a:bodyPr/>
          <a:lstStyle/>
          <a:p>
            <a:endParaRPr lang="zh-CN" altLang="en-US"/>
          </a:p>
        </p:txBody>
      </p:sp>
      <p:grpSp>
        <p:nvGrpSpPr>
          <p:cNvPr id="17418" name="Group 17"/>
          <p:cNvGrpSpPr/>
          <p:nvPr/>
        </p:nvGrpSpPr>
        <p:grpSpPr>
          <a:xfrm>
            <a:off x="2984500" y="500063"/>
            <a:ext cx="303213" cy="382587"/>
            <a:chOff x="0" y="0"/>
            <a:chExt cx="1139825" cy="1436688"/>
          </a:xfrm>
        </p:grpSpPr>
        <p:sp>
          <p:nvSpPr>
            <p:cNvPr id="17421" name="Freeform 62"/>
            <p:cNvSpPr/>
            <p:nvPr/>
          </p:nvSpPr>
          <p:spPr>
            <a:xfrm>
              <a:off x="0" y="566738"/>
              <a:ext cx="1139825" cy="869950"/>
            </a:xfrm>
            <a:custGeom>
              <a:avLst/>
              <a:gdLst/>
              <a:ahLst/>
              <a:cxnLst/>
              <a:rect l="0" t="0" r="0" b="0"/>
              <a:pathLst/>
            </a:custGeom>
            <a:solidFill>
              <a:srgbClr val="262626">
                <a:alpha val="100000"/>
              </a:srgbClr>
            </a:solidFill>
            <a:ln w="9525">
              <a:noFill/>
            </a:ln>
          </p:spPr>
          <p:txBody>
            <a:bodyPr/>
            <a:lstStyle/>
            <a:p>
              <a:endParaRPr lang="zh-CN" altLang="en-US"/>
            </a:p>
          </p:txBody>
        </p:sp>
        <p:sp>
          <p:nvSpPr>
            <p:cNvPr id="17422" name="Freeform 61"/>
            <p:cNvSpPr/>
            <p:nvPr/>
          </p:nvSpPr>
          <p:spPr>
            <a:xfrm>
              <a:off x="71438" y="0"/>
              <a:ext cx="990600" cy="495300"/>
            </a:xfrm>
            <a:custGeom>
              <a:avLst/>
              <a:gdLst/>
              <a:ahLst/>
              <a:cxnLst/>
              <a:rect l="0" t="0" r="0" b="0"/>
              <a:pathLst/>
            </a:custGeom>
            <a:solidFill>
              <a:srgbClr val="262626">
                <a:alpha val="100000"/>
              </a:srgbClr>
            </a:solidFill>
            <a:ln w="9525">
              <a:noFill/>
            </a:ln>
          </p:spPr>
          <p:txBody>
            <a:bodyPr/>
            <a:lstStyle/>
            <a:p>
              <a:endParaRPr lang="zh-CN" altLang="en-US"/>
            </a:p>
          </p:txBody>
        </p:sp>
      </p:grpSp>
      <p:sp>
        <p:nvSpPr>
          <p:cNvPr id="17419" name="内容占位符 28"/>
          <p:cNvSpPr>
            <a:spLocks noGrp="1"/>
          </p:cNvSpPr>
          <p:nvPr>
            <p:ph idx="1"/>
          </p:nvPr>
        </p:nvSpPr>
        <p:spPr>
          <a:xfrm>
            <a:off x="249238" y="1093333"/>
            <a:ext cx="8894762" cy="5403850"/>
          </a:xfrm>
          <a:ln/>
        </p:spPr>
        <p:txBody>
          <a:bodyPr vert="horz" wrap="square" lIns="91440" tIns="45720" rIns="91440" bIns="45720" anchor="t" anchorCtr="0"/>
          <a:lstStyle/>
          <a:p>
            <a:pPr>
              <a:buNone/>
            </a:pPr>
            <a:r>
              <a:rPr lang="zh-CN" altLang="en-US" sz="2000" b="1" dirty="0">
                <a:solidFill>
                  <a:srgbClr val="FF0000"/>
                </a:solidFill>
                <a:latin typeface="宋体" panose="02010600030101010101" pitchFamily="2" charset="-122"/>
              </a:rPr>
              <a:t>学习活动</a:t>
            </a:r>
          </a:p>
          <a:p>
            <a:pPr>
              <a:buNone/>
            </a:pPr>
            <a:r>
              <a:rPr lang="zh-CN" altLang="en-US" sz="2000" b="1" dirty="0">
                <a:latin typeface="宋体" panose="02010600030101010101" pitchFamily="2" charset="-122"/>
              </a:rPr>
              <a:t>思考：下面这段演讲稿有什么特点？</a:t>
            </a:r>
          </a:p>
          <a:p>
            <a:pPr indent="342900">
              <a:buNone/>
            </a:pPr>
            <a:r>
              <a:rPr lang="zh-CN" altLang="en-US" sz="2000" b="1" dirty="0">
                <a:latin typeface="宋体" panose="02010600030101010101" pitchFamily="2" charset="-122"/>
              </a:rPr>
              <a:t>庄子与惠子游于濠梁之上。</a:t>
            </a:r>
          </a:p>
          <a:p>
            <a:pPr indent="342900">
              <a:buNone/>
            </a:pPr>
            <a:r>
              <a:rPr lang="zh-CN" altLang="en-US" sz="2000" b="1" dirty="0">
                <a:latin typeface="宋体" panose="02010600030101010101" pitchFamily="2" charset="-122"/>
              </a:rPr>
              <a:t>庄子曰</a:t>
            </a:r>
            <a:r>
              <a:rPr lang="en-US" altLang="zh-CN" sz="2000" b="1" dirty="0">
                <a:latin typeface="宋体" panose="02010600030101010101" pitchFamily="2" charset="-122"/>
              </a:rPr>
              <a:t>:“</a:t>
            </a:r>
            <a:r>
              <a:rPr lang="zh-CN" altLang="en-US" sz="2000" b="1" dirty="0">
                <a:latin typeface="宋体" panose="02010600030101010101" pitchFamily="2" charset="-122"/>
              </a:rPr>
              <a:t>鲦鱼出游从容，是鱼之乐也。”</a:t>
            </a:r>
          </a:p>
          <a:p>
            <a:pPr indent="342900">
              <a:buNone/>
            </a:pPr>
            <a:r>
              <a:rPr lang="zh-CN" altLang="en-US" sz="2000" b="1" dirty="0">
                <a:latin typeface="宋体" panose="02010600030101010101" pitchFamily="2" charset="-122"/>
              </a:rPr>
              <a:t>惠子曰</a:t>
            </a:r>
            <a:r>
              <a:rPr lang="en-US" altLang="zh-CN" sz="2000" b="1" dirty="0">
                <a:latin typeface="宋体" panose="02010600030101010101" pitchFamily="2" charset="-122"/>
              </a:rPr>
              <a:t>:“</a:t>
            </a:r>
            <a:r>
              <a:rPr lang="zh-CN" altLang="en-US" sz="2000" b="1" dirty="0">
                <a:latin typeface="宋体" panose="02010600030101010101" pitchFamily="2" charset="-122"/>
              </a:rPr>
              <a:t>子非鱼</a:t>
            </a:r>
            <a:r>
              <a:rPr lang="en-US" altLang="zh-CN" sz="2000" b="1" dirty="0">
                <a:latin typeface="宋体" panose="02010600030101010101" pitchFamily="2" charset="-122"/>
              </a:rPr>
              <a:t>,</a:t>
            </a:r>
            <a:r>
              <a:rPr lang="zh-CN" altLang="en-US" sz="2000" b="1" dirty="0">
                <a:latin typeface="宋体" panose="02010600030101010101" pitchFamily="2" charset="-122"/>
              </a:rPr>
              <a:t>安知鱼之乐</a:t>
            </a:r>
            <a:r>
              <a:rPr lang="en-US" altLang="zh-CN" sz="2000" b="1" dirty="0">
                <a:latin typeface="宋体" panose="02010600030101010101" pitchFamily="2" charset="-122"/>
              </a:rPr>
              <a:t>?”</a:t>
            </a:r>
          </a:p>
          <a:p>
            <a:pPr indent="342900">
              <a:buNone/>
            </a:pPr>
            <a:r>
              <a:rPr lang="zh-CN" altLang="en-US" sz="2000" b="1" dirty="0">
                <a:latin typeface="宋体" panose="02010600030101010101" pitchFamily="2" charset="-122"/>
              </a:rPr>
              <a:t>庄子曰</a:t>
            </a:r>
            <a:r>
              <a:rPr lang="en-US" altLang="zh-CN" sz="2000" b="1" dirty="0">
                <a:latin typeface="宋体" panose="02010600030101010101" pitchFamily="2" charset="-122"/>
              </a:rPr>
              <a:t>:“</a:t>
            </a:r>
            <a:r>
              <a:rPr lang="zh-CN" altLang="en-US" sz="2000" b="1" dirty="0">
                <a:latin typeface="宋体" panose="02010600030101010101" pitchFamily="2" charset="-122"/>
              </a:rPr>
              <a:t>子非吾，安知吾不知鱼之乐</a:t>
            </a:r>
            <a:r>
              <a:rPr lang="en-US" altLang="zh-CN" sz="2000" b="1" dirty="0">
                <a:latin typeface="宋体" panose="02010600030101010101" pitchFamily="2" charset="-122"/>
              </a:rPr>
              <a:t>?”</a:t>
            </a:r>
          </a:p>
          <a:p>
            <a:pPr indent="342900">
              <a:buNone/>
            </a:pPr>
            <a:r>
              <a:rPr lang="zh-CN" altLang="en-US" sz="2000" b="1" dirty="0">
                <a:latin typeface="宋体" panose="02010600030101010101" pitchFamily="2" charset="-122"/>
              </a:rPr>
              <a:t>惠子曰</a:t>
            </a:r>
            <a:r>
              <a:rPr lang="en-US" altLang="zh-CN" sz="2000" b="1" dirty="0">
                <a:latin typeface="宋体" panose="02010600030101010101" pitchFamily="2" charset="-122"/>
              </a:rPr>
              <a:t>:“</a:t>
            </a:r>
            <a:r>
              <a:rPr lang="zh-CN" altLang="en-US" sz="2000" b="1" dirty="0">
                <a:latin typeface="宋体" panose="02010600030101010101" pitchFamily="2" charset="-122"/>
              </a:rPr>
              <a:t>吾非子</a:t>
            </a:r>
            <a:r>
              <a:rPr lang="en-US" altLang="zh-CN" sz="2000" b="1" dirty="0">
                <a:latin typeface="宋体" panose="02010600030101010101" pitchFamily="2" charset="-122"/>
              </a:rPr>
              <a:t>,</a:t>
            </a:r>
            <a:r>
              <a:rPr lang="zh-CN" altLang="en-US" sz="2000" b="1" dirty="0">
                <a:latin typeface="宋体" panose="02010600030101010101" pitchFamily="2" charset="-122"/>
              </a:rPr>
              <a:t>固不知子矣，子固非鱼也，子之不知鱼之乐，全矣。”</a:t>
            </a:r>
          </a:p>
          <a:p>
            <a:pPr indent="342900">
              <a:buNone/>
            </a:pPr>
            <a:r>
              <a:rPr lang="zh-CN" altLang="en-US" sz="2000" b="1" dirty="0">
                <a:latin typeface="宋体" panose="02010600030101010101" pitchFamily="2" charset="-122"/>
              </a:rPr>
              <a:t>庄子曰</a:t>
            </a:r>
            <a:r>
              <a:rPr lang="en-US" altLang="zh-CN" sz="2000" b="1" dirty="0">
                <a:latin typeface="宋体" panose="02010600030101010101" pitchFamily="2" charset="-122"/>
              </a:rPr>
              <a:t>:“</a:t>
            </a:r>
            <a:r>
              <a:rPr lang="zh-CN" altLang="en-US" sz="2000" b="1" dirty="0">
                <a:latin typeface="宋体" panose="02010600030101010101" pitchFamily="2" charset="-122"/>
              </a:rPr>
              <a:t>请循其本。子曰‘汝安知鱼之乐’云者</a:t>
            </a:r>
            <a:r>
              <a:rPr lang="en-US" altLang="zh-CN" sz="2000" b="1" dirty="0">
                <a:latin typeface="宋体" panose="02010600030101010101" pitchFamily="2" charset="-122"/>
              </a:rPr>
              <a:t>,</a:t>
            </a:r>
            <a:r>
              <a:rPr lang="zh-CN" altLang="en-US" sz="2000" b="1" dirty="0">
                <a:latin typeface="宋体" panose="02010600030101010101" pitchFamily="2" charset="-122"/>
              </a:rPr>
              <a:t>既已知吾知之而问吾，吾知之濠上也。”                           </a:t>
            </a:r>
            <a:r>
              <a:rPr lang="en-US" altLang="zh-CN" sz="2000" b="1" dirty="0">
                <a:latin typeface="宋体" panose="02010600030101010101" pitchFamily="2" charset="-122"/>
              </a:rPr>
              <a:t>——《</a:t>
            </a:r>
            <a:r>
              <a:rPr lang="zh-CN" altLang="en-US" sz="2000" b="1" dirty="0">
                <a:latin typeface="宋体" panose="02010600030101010101" pitchFamily="2" charset="-122"/>
              </a:rPr>
              <a:t>庄子</a:t>
            </a:r>
            <a:r>
              <a:rPr lang="en-US" altLang="zh-CN" sz="2000" b="1" dirty="0">
                <a:latin typeface="宋体" panose="02010600030101010101" pitchFamily="2" charset="-122"/>
              </a:rPr>
              <a:t>·</a:t>
            </a:r>
            <a:r>
              <a:rPr lang="zh-CN" altLang="en-US" sz="2000" b="1" dirty="0">
                <a:latin typeface="宋体" panose="02010600030101010101" pitchFamily="2" charset="-122"/>
              </a:rPr>
              <a:t>秋水</a:t>
            </a:r>
            <a:r>
              <a:rPr lang="en-US" altLang="zh-CN" sz="2000" b="1" dirty="0">
                <a:latin typeface="宋体" panose="02010600030101010101" pitchFamily="2" charset="-122"/>
              </a:rPr>
              <a:t>》</a:t>
            </a:r>
          </a:p>
          <a:p>
            <a:pPr indent="342900">
              <a:buNone/>
            </a:pPr>
            <a:r>
              <a:rPr lang="zh-CN" altLang="en-US" sz="2000" b="1" dirty="0">
                <a:latin typeface="宋体" panose="02010600030101010101" pitchFamily="2" charset="-122"/>
              </a:rPr>
              <a:t> </a:t>
            </a:r>
          </a:p>
        </p:txBody>
      </p:sp>
      <p:sp>
        <p:nvSpPr>
          <p:cNvPr id="2" name="矩形 1"/>
          <p:cNvSpPr/>
          <p:nvPr/>
        </p:nvSpPr>
        <p:spPr bwMode="auto">
          <a:xfrm>
            <a:off x="538151" y="3254376"/>
            <a:ext cx="5690608" cy="2083002"/>
          </a:xfrm>
          <a:prstGeom prst="rect">
            <a:avLst/>
          </a:prstGeom>
          <a:noFill/>
          <a:ln w="25400">
            <a:noFill/>
            <a:miter lim="800000"/>
          </a:ln>
        </p:spPr>
        <p:txBody>
          <a:bodyPr rtlCol="0" anchor="ctr"/>
          <a:lstStyle/>
          <a:p>
            <a:pPr indent="457200" algn="ctr"/>
            <a:endParaRPr lang="zh-CN" altLang="en-US" sz="2400" b="1" dirty="0">
              <a:latin typeface="楷体" panose="02010609060101010101" pitchFamily="49" charset="-122"/>
              <a:ea typeface="楷体" panose="02010609060101010101" pitchFamily="49" charset="-122"/>
            </a:endParaRPr>
          </a:p>
        </p:txBody>
      </p:sp>
    </p:spTree>
    <p:extLst>
      <p:ext uri="{BB962C8B-B14F-4D97-AF65-F5344CB8AC3E}">
        <p14:creationId xmlns:p14="http://schemas.microsoft.com/office/powerpoint/2010/main" val="478965369"/>
      </p:ext>
    </p:extLst>
  </p:cSld>
  <p:clrMapOvr>
    <a:masterClrMapping/>
  </p:clrMapOvr>
  <p:transition spd="slow">
    <p:wipe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矩形 4"/>
          <p:cNvSpPr/>
          <p:nvPr/>
        </p:nvSpPr>
        <p:spPr>
          <a:xfrm>
            <a:off x="785813" y="0"/>
            <a:ext cx="8358187" cy="1268413"/>
          </a:xfrm>
          <a:prstGeom prst="rect">
            <a:avLst/>
          </a:prstGeom>
          <a:solidFill>
            <a:srgbClr val="F1F1F1"/>
          </a:solidFill>
          <a:ln w="25400">
            <a:noFill/>
          </a:ln>
        </p:spPr>
        <p:txBody>
          <a:bodyPr anchor="ctr" anchorCtr="0"/>
          <a:lstStyle/>
          <a:p>
            <a:r>
              <a:rPr lang="zh-CN" altLang="en-US" sz="3200" b="1" dirty="0">
                <a:latin typeface="黑体" panose="02010609060101010101" pitchFamily="49" charset="-122"/>
                <a:ea typeface="黑体" panose="02010609060101010101" pitchFamily="49" charset="-122"/>
              </a:rPr>
              <a:t>第一节 演讲概述</a:t>
            </a:r>
          </a:p>
        </p:txBody>
      </p:sp>
      <p:sp>
        <p:nvSpPr>
          <p:cNvPr id="15363" name="矩形 5"/>
          <p:cNvSpPr>
            <a:spLocks noChangeArrowheads="1"/>
          </p:cNvSpPr>
          <p:nvPr/>
        </p:nvSpPr>
        <p:spPr bwMode="auto">
          <a:xfrm>
            <a:off x="0" y="1052513"/>
            <a:ext cx="9144000" cy="5805488"/>
          </a:xfrm>
          <a:prstGeom prst="rect">
            <a:avLst/>
          </a:prstGeom>
          <a:solidFill>
            <a:schemeClr val="tx2">
              <a:lumMod val="20000"/>
              <a:lumOff val="80000"/>
            </a:schemeClr>
          </a:solidFill>
          <a:ln w="25400">
            <a:noFill/>
            <a:miter lim="800000"/>
          </a:ln>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800" b="0" i="0" u="none" strike="noStrike" kern="1200" cap="none" spc="0" normalizeH="0" baseline="0" noProof="0" dirty="0">
              <a:ln>
                <a:noFill/>
              </a:ln>
              <a:solidFill>
                <a:srgbClr val="FFFFFF"/>
              </a:solidFill>
              <a:effectLst/>
              <a:uLnTx/>
              <a:uFillTx/>
              <a:latin typeface="宋体" panose="02010600030101010101" pitchFamily="2" charset="-122"/>
              <a:ea typeface="宋体" panose="02010600030101010101" pitchFamily="2" charset="-122"/>
              <a:cs typeface="+mn-cs"/>
              <a:sym typeface="宋体" panose="02010600030101010101" pitchFamily="2" charset="-122"/>
            </a:endParaRPr>
          </a:p>
        </p:txBody>
      </p:sp>
      <p:sp>
        <p:nvSpPr>
          <p:cNvPr id="17412" name="Rettangolo arrotondato 27"/>
          <p:cNvSpPr/>
          <p:nvPr/>
        </p:nvSpPr>
        <p:spPr>
          <a:xfrm>
            <a:off x="4071938" y="1357313"/>
            <a:ext cx="4498975" cy="1790700"/>
          </a:xfrm>
          <a:prstGeom prst="roundRect">
            <a:avLst>
              <a:gd name="adj" fmla="val 16667"/>
            </a:avLst>
          </a:prstGeom>
          <a:noFill/>
          <a:ln w="25400">
            <a:noFill/>
          </a:ln>
        </p:spPr>
        <p:txBody>
          <a:bodyPr anchor="ctr" anchorCtr="0"/>
          <a:lstStyle/>
          <a:p>
            <a:pPr algn="ctr"/>
            <a:endParaRPr lang="zh-CN" altLang="zh-CN" sz="4800" dirty="0">
              <a:solidFill>
                <a:schemeClr val="bg1"/>
              </a:solidFill>
              <a:latin typeface="Arial Black" panose="020B0A04020102020204" pitchFamily="34" charset="0"/>
              <a:sym typeface="Arial Black" panose="020B0A04020102020204" pitchFamily="34" charset="0"/>
            </a:endParaRPr>
          </a:p>
        </p:txBody>
      </p:sp>
      <p:sp>
        <p:nvSpPr>
          <p:cNvPr id="17413" name="矩形 10"/>
          <p:cNvSpPr/>
          <p:nvPr/>
        </p:nvSpPr>
        <p:spPr>
          <a:xfrm>
            <a:off x="0" y="0"/>
            <a:ext cx="857250" cy="1071563"/>
          </a:xfrm>
          <a:prstGeom prst="rect">
            <a:avLst/>
          </a:prstGeom>
          <a:solidFill>
            <a:srgbClr val="38B8D5"/>
          </a:solidFill>
          <a:ln w="25400">
            <a:noFill/>
          </a:ln>
        </p:spPr>
        <p:txBody>
          <a:bodyPr anchor="ctr" anchorCtr="0"/>
          <a:lstStyle/>
          <a:p>
            <a:pPr algn="ctr"/>
            <a:endParaRPr lang="zh-CN" altLang="zh-CN" dirty="0">
              <a:solidFill>
                <a:srgbClr val="FFFFFF"/>
              </a:solidFill>
              <a:latin typeface="宋体" panose="02010600030101010101" pitchFamily="2" charset="-122"/>
              <a:sym typeface="宋体" panose="02010600030101010101" pitchFamily="2" charset="-122"/>
            </a:endParaRPr>
          </a:p>
        </p:txBody>
      </p:sp>
      <p:grpSp>
        <p:nvGrpSpPr>
          <p:cNvPr id="17414" name="Group 9"/>
          <p:cNvGrpSpPr/>
          <p:nvPr/>
        </p:nvGrpSpPr>
        <p:grpSpPr>
          <a:xfrm>
            <a:off x="1071563" y="563563"/>
            <a:ext cx="409575" cy="333375"/>
            <a:chOff x="0" y="0"/>
            <a:chExt cx="1259" cy="1024"/>
          </a:xfrm>
        </p:grpSpPr>
        <p:sp>
          <p:nvSpPr>
            <p:cNvPr id="17425" name="Freeform 23"/>
            <p:cNvSpPr/>
            <p:nvPr/>
          </p:nvSpPr>
          <p:spPr>
            <a:xfrm>
              <a:off x="0" y="0"/>
              <a:ext cx="1259" cy="598"/>
            </a:xfrm>
            <a:custGeom>
              <a:avLst/>
              <a:gdLst/>
              <a:ahLst/>
              <a:cxnLst/>
              <a:rect l="0" t="0" r="0" b="0"/>
              <a:pathLst/>
            </a:custGeom>
            <a:solidFill>
              <a:srgbClr val="262626">
                <a:alpha val="100000"/>
              </a:srgbClr>
            </a:solidFill>
            <a:ln w="9525">
              <a:noFill/>
            </a:ln>
          </p:spPr>
          <p:txBody>
            <a:bodyPr/>
            <a:lstStyle/>
            <a:p>
              <a:endParaRPr lang="zh-CN" altLang="en-US"/>
            </a:p>
          </p:txBody>
        </p:sp>
        <p:sp>
          <p:nvSpPr>
            <p:cNvPr id="17426" name="Freeform 24"/>
            <p:cNvSpPr/>
            <p:nvPr/>
          </p:nvSpPr>
          <p:spPr>
            <a:xfrm>
              <a:off x="175" y="137"/>
              <a:ext cx="905" cy="887"/>
            </a:xfrm>
            <a:custGeom>
              <a:avLst/>
              <a:gdLst/>
              <a:ahLst/>
              <a:cxnLst/>
              <a:rect l="0" t="0" r="0" b="0"/>
              <a:pathLst/>
            </a:custGeom>
            <a:solidFill>
              <a:srgbClr val="262626">
                <a:alpha val="100000"/>
              </a:srgbClr>
            </a:solidFill>
            <a:ln w="9525">
              <a:noFill/>
            </a:ln>
          </p:spPr>
          <p:txBody>
            <a:bodyPr/>
            <a:lstStyle/>
            <a:p>
              <a:endParaRPr lang="zh-CN" altLang="en-US"/>
            </a:p>
          </p:txBody>
        </p:sp>
      </p:grpSp>
      <p:sp>
        <p:nvSpPr>
          <p:cNvPr id="17415" name="Freeform 29"/>
          <p:cNvSpPr>
            <a:spLocks noEditPoints="1"/>
          </p:cNvSpPr>
          <p:nvPr/>
        </p:nvSpPr>
        <p:spPr>
          <a:xfrm>
            <a:off x="2000250" y="563563"/>
            <a:ext cx="409575" cy="382587"/>
          </a:xfrm>
          <a:custGeom>
            <a:avLst/>
            <a:gdLst/>
            <a:ahLst/>
            <a:cxnLst/>
            <a:rect l="0" t="0" r="0" b="0"/>
            <a:pathLst/>
          </a:custGeom>
          <a:solidFill>
            <a:srgbClr val="76923C">
              <a:alpha val="100000"/>
            </a:srgbClr>
          </a:solidFill>
          <a:ln w="9525">
            <a:noFill/>
          </a:ln>
        </p:spPr>
        <p:txBody>
          <a:bodyPr/>
          <a:lstStyle/>
          <a:p>
            <a:endParaRPr lang="zh-CN" altLang="en-US"/>
          </a:p>
        </p:txBody>
      </p:sp>
      <p:grpSp>
        <p:nvGrpSpPr>
          <p:cNvPr id="17416" name="Group 13"/>
          <p:cNvGrpSpPr/>
          <p:nvPr/>
        </p:nvGrpSpPr>
        <p:grpSpPr>
          <a:xfrm>
            <a:off x="3876675" y="500063"/>
            <a:ext cx="381000" cy="382587"/>
            <a:chOff x="0" y="0"/>
            <a:chExt cx="1212" cy="1212"/>
          </a:xfrm>
        </p:grpSpPr>
        <p:sp>
          <p:nvSpPr>
            <p:cNvPr id="17423" name="Freeform 34"/>
            <p:cNvSpPr/>
            <p:nvPr/>
          </p:nvSpPr>
          <p:spPr>
            <a:xfrm>
              <a:off x="267" y="0"/>
              <a:ext cx="678" cy="549"/>
            </a:xfrm>
            <a:custGeom>
              <a:avLst/>
              <a:gdLst/>
              <a:ahLst/>
              <a:cxnLst/>
              <a:rect l="0" t="0" r="0" b="0"/>
              <a:pathLst/>
            </a:custGeom>
            <a:solidFill>
              <a:srgbClr val="262626">
                <a:alpha val="100000"/>
              </a:srgbClr>
            </a:solidFill>
            <a:ln w="9525">
              <a:noFill/>
            </a:ln>
          </p:spPr>
          <p:txBody>
            <a:bodyPr/>
            <a:lstStyle/>
            <a:p>
              <a:endParaRPr lang="zh-CN" altLang="en-US"/>
            </a:p>
          </p:txBody>
        </p:sp>
        <p:sp>
          <p:nvSpPr>
            <p:cNvPr id="17424" name="Freeform 35"/>
            <p:cNvSpPr/>
            <p:nvPr/>
          </p:nvSpPr>
          <p:spPr>
            <a:xfrm>
              <a:off x="0" y="605"/>
              <a:ext cx="1212" cy="607"/>
            </a:xfrm>
            <a:custGeom>
              <a:avLst/>
              <a:gdLst/>
              <a:ahLst/>
              <a:cxnLst/>
              <a:rect l="0" t="0" r="0" b="0"/>
              <a:pathLst/>
            </a:custGeom>
            <a:solidFill>
              <a:srgbClr val="262626">
                <a:alpha val="100000"/>
              </a:srgbClr>
            </a:solidFill>
            <a:ln w="9525">
              <a:noFill/>
            </a:ln>
          </p:spPr>
          <p:txBody>
            <a:bodyPr/>
            <a:lstStyle/>
            <a:p>
              <a:endParaRPr lang="zh-CN" altLang="en-US"/>
            </a:p>
          </p:txBody>
        </p:sp>
      </p:grpSp>
      <p:sp>
        <p:nvSpPr>
          <p:cNvPr id="17417" name="Freeform 40"/>
          <p:cNvSpPr>
            <a:spLocks noEditPoints="1"/>
          </p:cNvSpPr>
          <p:nvPr/>
        </p:nvSpPr>
        <p:spPr>
          <a:xfrm>
            <a:off x="4741863" y="563563"/>
            <a:ext cx="473075" cy="319087"/>
          </a:xfrm>
          <a:custGeom>
            <a:avLst/>
            <a:gdLst/>
            <a:ahLst/>
            <a:cxnLst/>
            <a:rect l="0" t="0" r="0" b="0"/>
            <a:pathLst/>
          </a:custGeom>
          <a:solidFill>
            <a:srgbClr val="262626">
              <a:alpha val="100000"/>
            </a:srgbClr>
          </a:solidFill>
          <a:ln w="9525">
            <a:noFill/>
          </a:ln>
        </p:spPr>
        <p:txBody>
          <a:bodyPr/>
          <a:lstStyle/>
          <a:p>
            <a:endParaRPr lang="zh-CN" altLang="en-US"/>
          </a:p>
        </p:txBody>
      </p:sp>
      <p:grpSp>
        <p:nvGrpSpPr>
          <p:cNvPr id="17418" name="Group 17"/>
          <p:cNvGrpSpPr/>
          <p:nvPr/>
        </p:nvGrpSpPr>
        <p:grpSpPr>
          <a:xfrm>
            <a:off x="2984500" y="500063"/>
            <a:ext cx="303213" cy="382587"/>
            <a:chOff x="0" y="0"/>
            <a:chExt cx="1139825" cy="1436688"/>
          </a:xfrm>
        </p:grpSpPr>
        <p:sp>
          <p:nvSpPr>
            <p:cNvPr id="17421" name="Freeform 62"/>
            <p:cNvSpPr/>
            <p:nvPr/>
          </p:nvSpPr>
          <p:spPr>
            <a:xfrm>
              <a:off x="0" y="566738"/>
              <a:ext cx="1139825" cy="869950"/>
            </a:xfrm>
            <a:custGeom>
              <a:avLst/>
              <a:gdLst/>
              <a:ahLst/>
              <a:cxnLst/>
              <a:rect l="0" t="0" r="0" b="0"/>
              <a:pathLst/>
            </a:custGeom>
            <a:solidFill>
              <a:srgbClr val="262626">
                <a:alpha val="100000"/>
              </a:srgbClr>
            </a:solidFill>
            <a:ln w="9525">
              <a:noFill/>
            </a:ln>
          </p:spPr>
          <p:txBody>
            <a:bodyPr/>
            <a:lstStyle/>
            <a:p>
              <a:endParaRPr lang="zh-CN" altLang="en-US"/>
            </a:p>
          </p:txBody>
        </p:sp>
        <p:sp>
          <p:nvSpPr>
            <p:cNvPr id="17422" name="Freeform 61"/>
            <p:cNvSpPr/>
            <p:nvPr/>
          </p:nvSpPr>
          <p:spPr>
            <a:xfrm>
              <a:off x="71438" y="0"/>
              <a:ext cx="990600" cy="495300"/>
            </a:xfrm>
            <a:custGeom>
              <a:avLst/>
              <a:gdLst/>
              <a:ahLst/>
              <a:cxnLst/>
              <a:rect l="0" t="0" r="0" b="0"/>
              <a:pathLst/>
            </a:custGeom>
            <a:solidFill>
              <a:srgbClr val="262626">
                <a:alpha val="100000"/>
              </a:srgbClr>
            </a:solidFill>
            <a:ln w="9525">
              <a:noFill/>
            </a:ln>
          </p:spPr>
          <p:txBody>
            <a:bodyPr/>
            <a:lstStyle/>
            <a:p>
              <a:endParaRPr lang="zh-CN" altLang="en-US"/>
            </a:p>
          </p:txBody>
        </p:sp>
      </p:grpSp>
      <p:sp>
        <p:nvSpPr>
          <p:cNvPr id="17419" name="内容占位符 28"/>
          <p:cNvSpPr>
            <a:spLocks noGrp="1"/>
          </p:cNvSpPr>
          <p:nvPr>
            <p:ph idx="1"/>
          </p:nvPr>
        </p:nvSpPr>
        <p:spPr>
          <a:xfrm>
            <a:off x="249238" y="1446213"/>
            <a:ext cx="8894762" cy="5050970"/>
          </a:xfrm>
          <a:ln/>
        </p:spPr>
        <p:txBody>
          <a:bodyPr vert="horz" wrap="square" lIns="91440" tIns="45720" rIns="91440" bIns="45720" anchor="t" anchorCtr="0"/>
          <a:lstStyle/>
          <a:p>
            <a:pPr>
              <a:buNone/>
            </a:pPr>
            <a:r>
              <a:rPr lang="zh-CN" altLang="en-US" sz="2400" b="1" dirty="0">
                <a:latin typeface="宋体" panose="02010600030101010101" pitchFamily="2" charset="-122"/>
              </a:rPr>
              <a:t>小试牛刀：</a:t>
            </a:r>
            <a:endParaRPr lang="en-US" altLang="zh-CN" sz="2400" b="1" dirty="0">
              <a:latin typeface="宋体" panose="02010600030101010101" pitchFamily="2" charset="-122"/>
            </a:endParaRPr>
          </a:p>
          <a:p>
            <a:pPr indent="457200">
              <a:buNone/>
            </a:pPr>
            <a:r>
              <a:rPr lang="zh-CN" altLang="en-US" sz="2400" b="1" dirty="0">
                <a:latin typeface="宋体" panose="02010600030101010101" pitchFamily="2" charset="-122"/>
              </a:rPr>
              <a:t>假如你去参加同学婚礼，在没有思想准备的情况下临时被邀请代表参加婚礼的所有同学上台做婚礼贺辞，你会怎样即兴演讲？</a:t>
            </a:r>
          </a:p>
          <a:p>
            <a:pPr indent="457200">
              <a:buNone/>
            </a:pPr>
            <a:r>
              <a:rPr lang="zh-CN" altLang="en-US" sz="2400" b="1" dirty="0">
                <a:latin typeface="宋体" panose="02010600030101010101" pitchFamily="2" charset="-122"/>
              </a:rPr>
              <a:t> </a:t>
            </a:r>
          </a:p>
        </p:txBody>
      </p:sp>
      <p:sp>
        <p:nvSpPr>
          <p:cNvPr id="2" name="矩形 1"/>
          <p:cNvSpPr/>
          <p:nvPr/>
        </p:nvSpPr>
        <p:spPr bwMode="auto">
          <a:xfrm>
            <a:off x="538151" y="3254376"/>
            <a:ext cx="5690608" cy="2083002"/>
          </a:xfrm>
          <a:prstGeom prst="rect">
            <a:avLst/>
          </a:prstGeom>
          <a:noFill/>
          <a:ln w="25400">
            <a:noFill/>
            <a:miter lim="800000"/>
          </a:ln>
        </p:spPr>
        <p:txBody>
          <a:bodyPr rtlCol="0" anchor="ctr"/>
          <a:lstStyle/>
          <a:p>
            <a:pPr indent="457200" algn="ctr"/>
            <a:endParaRPr lang="zh-CN" altLang="en-US" sz="2400" b="1" dirty="0">
              <a:latin typeface="楷体" panose="02010609060101010101" pitchFamily="49" charset="-122"/>
              <a:ea typeface="楷体" panose="02010609060101010101" pitchFamily="49" charset="-122"/>
            </a:endParaRPr>
          </a:p>
        </p:txBody>
      </p:sp>
      <p:sp>
        <p:nvSpPr>
          <p:cNvPr id="19" name="圆角矩形 19"/>
          <p:cNvSpPr/>
          <p:nvPr/>
        </p:nvSpPr>
        <p:spPr>
          <a:xfrm>
            <a:off x="47134" y="890588"/>
            <a:ext cx="1585508" cy="533400"/>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defRPr/>
            </a:pPr>
            <a:r>
              <a:rPr lang="zh-CN" altLang="en-US" sz="2400" b="1" dirty="0">
                <a:solidFill>
                  <a:srgbClr val="FFCC00"/>
                </a:solidFill>
              </a:rPr>
              <a:t>课堂实训</a:t>
            </a:r>
          </a:p>
        </p:txBody>
      </p:sp>
      <p:pic>
        <p:nvPicPr>
          <p:cNvPr id="20" name="图片 19"/>
          <p:cNvPicPr/>
          <p:nvPr/>
        </p:nvPicPr>
        <p:blipFill>
          <a:blip r:embed="rId2"/>
          <a:stretch>
            <a:fillRect/>
          </a:stretch>
        </p:blipFill>
        <p:spPr>
          <a:xfrm>
            <a:off x="3267021" y="3194436"/>
            <a:ext cx="3017838" cy="3084812"/>
          </a:xfrm>
          <a:prstGeom prst="rect">
            <a:avLst/>
          </a:prstGeom>
          <a:noFill/>
          <a:ln>
            <a:noFill/>
          </a:ln>
        </p:spPr>
      </p:pic>
    </p:spTree>
    <p:extLst>
      <p:ext uri="{BB962C8B-B14F-4D97-AF65-F5344CB8AC3E}">
        <p14:creationId xmlns:p14="http://schemas.microsoft.com/office/powerpoint/2010/main" val="555596650"/>
      </p:ext>
    </p:extLst>
  </p:cSld>
  <p:clrMapOvr>
    <a:masterClrMapping/>
  </p:clrMapOvr>
  <p:transition spd="slow">
    <p:wipe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矩形 5"/>
          <p:cNvSpPr>
            <a:spLocks noChangeArrowheads="1"/>
          </p:cNvSpPr>
          <p:nvPr/>
        </p:nvSpPr>
        <p:spPr bwMode="auto">
          <a:xfrm>
            <a:off x="0" y="1052513"/>
            <a:ext cx="9144000" cy="5805488"/>
          </a:xfrm>
          <a:prstGeom prst="rect">
            <a:avLst/>
          </a:prstGeom>
          <a:solidFill>
            <a:schemeClr val="tx2">
              <a:lumMod val="20000"/>
              <a:lumOff val="80000"/>
            </a:schemeClr>
          </a:solidFill>
          <a:ln w="25400">
            <a:noFill/>
            <a:miter lim="800000"/>
          </a:ln>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800" b="0" i="0" u="none" strike="noStrike" kern="1200" cap="none" spc="0" normalizeH="0" baseline="0" noProof="0">
              <a:ln>
                <a:noFill/>
              </a:ln>
              <a:solidFill>
                <a:srgbClr val="FFFFFF"/>
              </a:solidFill>
              <a:effectLst/>
              <a:uLnTx/>
              <a:uFillTx/>
              <a:latin typeface="宋体" panose="02010600030101010101" pitchFamily="2" charset="-122"/>
              <a:ea typeface="宋体" panose="02010600030101010101" pitchFamily="2" charset="-122"/>
              <a:cs typeface="+mn-cs"/>
              <a:sym typeface="宋体" panose="02010600030101010101" pitchFamily="2" charset="-122"/>
            </a:endParaRPr>
          </a:p>
        </p:txBody>
      </p:sp>
      <p:sp>
        <p:nvSpPr>
          <p:cNvPr id="20483" name="Rettangolo arrotondato 27"/>
          <p:cNvSpPr/>
          <p:nvPr/>
        </p:nvSpPr>
        <p:spPr>
          <a:xfrm>
            <a:off x="4071938" y="1357313"/>
            <a:ext cx="4498975" cy="1790700"/>
          </a:xfrm>
          <a:prstGeom prst="roundRect">
            <a:avLst>
              <a:gd name="adj" fmla="val 16667"/>
            </a:avLst>
          </a:prstGeom>
          <a:noFill/>
          <a:ln w="25400">
            <a:noFill/>
          </a:ln>
        </p:spPr>
        <p:txBody>
          <a:bodyPr anchor="ctr" anchorCtr="0"/>
          <a:lstStyle/>
          <a:p>
            <a:pPr algn="ctr"/>
            <a:endParaRPr lang="zh-CN" altLang="zh-CN" sz="4800" dirty="0">
              <a:solidFill>
                <a:schemeClr val="bg1"/>
              </a:solidFill>
              <a:latin typeface="Arial Black" panose="020B0A04020102020204" pitchFamily="34" charset="0"/>
              <a:sym typeface="Arial Black" panose="020B0A04020102020204" pitchFamily="34" charset="0"/>
            </a:endParaRPr>
          </a:p>
        </p:txBody>
      </p:sp>
      <p:sp>
        <p:nvSpPr>
          <p:cNvPr id="20484" name="矩形 10"/>
          <p:cNvSpPr/>
          <p:nvPr/>
        </p:nvSpPr>
        <p:spPr>
          <a:xfrm>
            <a:off x="0" y="0"/>
            <a:ext cx="857250" cy="1071563"/>
          </a:xfrm>
          <a:prstGeom prst="rect">
            <a:avLst/>
          </a:prstGeom>
          <a:solidFill>
            <a:srgbClr val="38B8D5"/>
          </a:solidFill>
          <a:ln w="25400">
            <a:noFill/>
          </a:ln>
        </p:spPr>
        <p:txBody>
          <a:bodyPr anchor="ctr" anchorCtr="0"/>
          <a:lstStyle/>
          <a:p>
            <a:pPr algn="ctr"/>
            <a:endParaRPr lang="zh-CN" altLang="zh-CN" dirty="0">
              <a:solidFill>
                <a:srgbClr val="FFFFFF"/>
              </a:solidFill>
              <a:latin typeface="宋体" panose="02010600030101010101" pitchFamily="2" charset="-122"/>
              <a:sym typeface="宋体" panose="02010600030101010101" pitchFamily="2" charset="-122"/>
            </a:endParaRPr>
          </a:p>
        </p:txBody>
      </p:sp>
      <p:grpSp>
        <p:nvGrpSpPr>
          <p:cNvPr id="20485" name="Group 9"/>
          <p:cNvGrpSpPr/>
          <p:nvPr/>
        </p:nvGrpSpPr>
        <p:grpSpPr>
          <a:xfrm>
            <a:off x="1071563" y="563563"/>
            <a:ext cx="409575" cy="333375"/>
            <a:chOff x="0" y="0"/>
            <a:chExt cx="1259" cy="1024"/>
          </a:xfrm>
        </p:grpSpPr>
        <p:sp>
          <p:nvSpPr>
            <p:cNvPr id="20496" name="Freeform 23"/>
            <p:cNvSpPr/>
            <p:nvPr/>
          </p:nvSpPr>
          <p:spPr>
            <a:xfrm>
              <a:off x="0" y="0"/>
              <a:ext cx="1259" cy="598"/>
            </a:xfrm>
            <a:custGeom>
              <a:avLst/>
              <a:gdLst/>
              <a:ahLst/>
              <a:cxnLst/>
              <a:rect l="0" t="0" r="0" b="0"/>
              <a:pathLst/>
            </a:custGeom>
            <a:solidFill>
              <a:srgbClr val="262626">
                <a:alpha val="100000"/>
              </a:srgbClr>
            </a:solidFill>
            <a:ln w="9525">
              <a:noFill/>
            </a:ln>
          </p:spPr>
          <p:txBody>
            <a:bodyPr/>
            <a:lstStyle/>
            <a:p>
              <a:endParaRPr lang="zh-CN" altLang="en-US"/>
            </a:p>
          </p:txBody>
        </p:sp>
        <p:sp>
          <p:nvSpPr>
            <p:cNvPr id="20497" name="Freeform 24"/>
            <p:cNvSpPr/>
            <p:nvPr/>
          </p:nvSpPr>
          <p:spPr>
            <a:xfrm>
              <a:off x="175" y="137"/>
              <a:ext cx="905" cy="887"/>
            </a:xfrm>
            <a:custGeom>
              <a:avLst/>
              <a:gdLst/>
              <a:ahLst/>
              <a:cxnLst/>
              <a:rect l="0" t="0" r="0" b="0"/>
              <a:pathLst/>
            </a:custGeom>
            <a:solidFill>
              <a:srgbClr val="262626">
                <a:alpha val="100000"/>
              </a:srgbClr>
            </a:solidFill>
            <a:ln w="9525">
              <a:noFill/>
            </a:ln>
          </p:spPr>
          <p:txBody>
            <a:bodyPr/>
            <a:lstStyle/>
            <a:p>
              <a:endParaRPr lang="zh-CN" altLang="en-US"/>
            </a:p>
          </p:txBody>
        </p:sp>
      </p:grpSp>
      <p:sp>
        <p:nvSpPr>
          <p:cNvPr id="20486" name="Freeform 29"/>
          <p:cNvSpPr>
            <a:spLocks noEditPoints="1"/>
          </p:cNvSpPr>
          <p:nvPr/>
        </p:nvSpPr>
        <p:spPr>
          <a:xfrm>
            <a:off x="2000250" y="563563"/>
            <a:ext cx="409575" cy="382587"/>
          </a:xfrm>
          <a:custGeom>
            <a:avLst/>
            <a:gdLst/>
            <a:ahLst/>
            <a:cxnLst/>
            <a:rect l="0" t="0" r="0" b="0"/>
            <a:pathLst/>
          </a:custGeom>
          <a:solidFill>
            <a:srgbClr val="76923C">
              <a:alpha val="100000"/>
            </a:srgbClr>
          </a:solidFill>
          <a:ln w="9525">
            <a:noFill/>
          </a:ln>
        </p:spPr>
        <p:txBody>
          <a:bodyPr/>
          <a:lstStyle/>
          <a:p>
            <a:endParaRPr lang="zh-CN" altLang="en-US"/>
          </a:p>
        </p:txBody>
      </p:sp>
      <p:grpSp>
        <p:nvGrpSpPr>
          <p:cNvPr id="20487" name="Group 13"/>
          <p:cNvGrpSpPr/>
          <p:nvPr/>
        </p:nvGrpSpPr>
        <p:grpSpPr>
          <a:xfrm>
            <a:off x="3876675" y="500063"/>
            <a:ext cx="381000" cy="382587"/>
            <a:chOff x="0" y="0"/>
            <a:chExt cx="1212" cy="1212"/>
          </a:xfrm>
        </p:grpSpPr>
        <p:sp>
          <p:nvSpPr>
            <p:cNvPr id="20494" name="Freeform 34"/>
            <p:cNvSpPr/>
            <p:nvPr/>
          </p:nvSpPr>
          <p:spPr>
            <a:xfrm>
              <a:off x="267" y="0"/>
              <a:ext cx="678" cy="549"/>
            </a:xfrm>
            <a:custGeom>
              <a:avLst/>
              <a:gdLst/>
              <a:ahLst/>
              <a:cxnLst/>
              <a:rect l="0" t="0" r="0" b="0"/>
              <a:pathLst/>
            </a:custGeom>
            <a:solidFill>
              <a:srgbClr val="262626">
                <a:alpha val="100000"/>
              </a:srgbClr>
            </a:solidFill>
            <a:ln w="9525">
              <a:noFill/>
            </a:ln>
          </p:spPr>
          <p:txBody>
            <a:bodyPr/>
            <a:lstStyle/>
            <a:p>
              <a:endParaRPr lang="zh-CN" altLang="en-US"/>
            </a:p>
          </p:txBody>
        </p:sp>
        <p:sp>
          <p:nvSpPr>
            <p:cNvPr id="20495" name="Freeform 35"/>
            <p:cNvSpPr/>
            <p:nvPr/>
          </p:nvSpPr>
          <p:spPr>
            <a:xfrm>
              <a:off x="0" y="605"/>
              <a:ext cx="1212" cy="607"/>
            </a:xfrm>
            <a:custGeom>
              <a:avLst/>
              <a:gdLst/>
              <a:ahLst/>
              <a:cxnLst/>
              <a:rect l="0" t="0" r="0" b="0"/>
              <a:pathLst/>
            </a:custGeom>
            <a:solidFill>
              <a:srgbClr val="262626">
                <a:alpha val="100000"/>
              </a:srgbClr>
            </a:solidFill>
            <a:ln w="9525">
              <a:noFill/>
            </a:ln>
          </p:spPr>
          <p:txBody>
            <a:bodyPr/>
            <a:lstStyle/>
            <a:p>
              <a:endParaRPr lang="zh-CN" altLang="en-US"/>
            </a:p>
          </p:txBody>
        </p:sp>
      </p:grpSp>
      <p:sp>
        <p:nvSpPr>
          <p:cNvPr id="20488" name="Freeform 40"/>
          <p:cNvSpPr>
            <a:spLocks noEditPoints="1"/>
          </p:cNvSpPr>
          <p:nvPr/>
        </p:nvSpPr>
        <p:spPr>
          <a:xfrm>
            <a:off x="4741863" y="563563"/>
            <a:ext cx="473075" cy="319087"/>
          </a:xfrm>
          <a:custGeom>
            <a:avLst/>
            <a:gdLst/>
            <a:ahLst/>
            <a:cxnLst/>
            <a:rect l="0" t="0" r="0" b="0"/>
            <a:pathLst/>
          </a:custGeom>
          <a:solidFill>
            <a:srgbClr val="262626">
              <a:alpha val="100000"/>
            </a:srgbClr>
          </a:solidFill>
          <a:ln w="9525">
            <a:noFill/>
          </a:ln>
        </p:spPr>
        <p:txBody>
          <a:bodyPr/>
          <a:lstStyle/>
          <a:p>
            <a:endParaRPr lang="zh-CN" altLang="en-US"/>
          </a:p>
        </p:txBody>
      </p:sp>
      <p:grpSp>
        <p:nvGrpSpPr>
          <p:cNvPr id="20489" name="Group 17"/>
          <p:cNvGrpSpPr/>
          <p:nvPr/>
        </p:nvGrpSpPr>
        <p:grpSpPr>
          <a:xfrm>
            <a:off x="2984500" y="500063"/>
            <a:ext cx="303213" cy="382587"/>
            <a:chOff x="0" y="0"/>
            <a:chExt cx="1139825" cy="1436688"/>
          </a:xfrm>
        </p:grpSpPr>
        <p:sp>
          <p:nvSpPr>
            <p:cNvPr id="20492" name="Freeform 62"/>
            <p:cNvSpPr/>
            <p:nvPr/>
          </p:nvSpPr>
          <p:spPr>
            <a:xfrm>
              <a:off x="0" y="566738"/>
              <a:ext cx="1139825" cy="869950"/>
            </a:xfrm>
            <a:custGeom>
              <a:avLst/>
              <a:gdLst/>
              <a:ahLst/>
              <a:cxnLst/>
              <a:rect l="0" t="0" r="0" b="0"/>
              <a:pathLst/>
            </a:custGeom>
            <a:solidFill>
              <a:srgbClr val="262626">
                <a:alpha val="100000"/>
              </a:srgbClr>
            </a:solidFill>
            <a:ln w="9525">
              <a:noFill/>
            </a:ln>
          </p:spPr>
          <p:txBody>
            <a:bodyPr/>
            <a:lstStyle/>
            <a:p>
              <a:endParaRPr lang="zh-CN" altLang="en-US"/>
            </a:p>
          </p:txBody>
        </p:sp>
        <p:sp>
          <p:nvSpPr>
            <p:cNvPr id="20493" name="Freeform 61"/>
            <p:cNvSpPr/>
            <p:nvPr/>
          </p:nvSpPr>
          <p:spPr>
            <a:xfrm>
              <a:off x="71438" y="0"/>
              <a:ext cx="990600" cy="495300"/>
            </a:xfrm>
            <a:custGeom>
              <a:avLst/>
              <a:gdLst/>
              <a:ahLst/>
              <a:cxnLst/>
              <a:rect l="0" t="0" r="0" b="0"/>
              <a:pathLst/>
            </a:custGeom>
            <a:solidFill>
              <a:srgbClr val="262626">
                <a:alpha val="100000"/>
              </a:srgbClr>
            </a:solidFill>
            <a:ln w="9525">
              <a:noFill/>
            </a:ln>
          </p:spPr>
          <p:txBody>
            <a:bodyPr/>
            <a:lstStyle/>
            <a:p>
              <a:endParaRPr lang="zh-CN" altLang="en-US"/>
            </a:p>
          </p:txBody>
        </p:sp>
      </p:grpSp>
      <p:sp>
        <p:nvSpPr>
          <p:cNvPr id="15372" name="内容占位符 28"/>
          <p:cNvSpPr>
            <a:spLocks noGrp="1"/>
          </p:cNvSpPr>
          <p:nvPr>
            <p:ph idx="1"/>
          </p:nvPr>
        </p:nvSpPr>
        <p:spPr>
          <a:xfrm>
            <a:off x="26659" y="1170201"/>
            <a:ext cx="8894763" cy="5403850"/>
          </a:xfrm>
        </p:spPr>
        <p:txBody>
          <a:bodyPr vert="horz" wrap="square" lIns="91440" tIns="45720" rIns="91440" bIns="45720" numCol="1" anchor="t" anchorCtr="0" compatLnSpc="1"/>
          <a:lstStyle/>
          <a:p>
            <a:pPr lvl="0" algn="ctr">
              <a:buNone/>
              <a:defRPr/>
            </a:pPr>
            <a:r>
              <a:rPr lang="zh-CN" altLang="en-US" sz="2400" b="1" dirty="0">
                <a:latin typeface="+mn-ea"/>
              </a:rPr>
              <a:t>即兴演讲小妙招</a:t>
            </a:r>
          </a:p>
          <a:p>
            <a:pPr lvl="0" indent="576000">
              <a:buNone/>
              <a:defRPr/>
            </a:pPr>
            <a:r>
              <a:rPr lang="zh-CN" altLang="en-US" sz="2000" b="1" dirty="0">
                <a:latin typeface="+mn-ea"/>
              </a:rPr>
              <a:t>生活有太多意外，比如参加孩子家长会，你被老师邀请即兴发言，为避免生活小尴尬，六字帮你轻松过关：感谢（现在）</a:t>
            </a:r>
            <a:r>
              <a:rPr lang="en-US" altLang="zh-CN" sz="2000" b="1" dirty="0">
                <a:latin typeface="+mn-ea"/>
              </a:rPr>
              <a:t>--</a:t>
            </a:r>
            <a:r>
              <a:rPr lang="zh-CN" altLang="en-US" sz="2000" b="1" dirty="0">
                <a:latin typeface="+mn-ea"/>
              </a:rPr>
              <a:t>回顾</a:t>
            </a:r>
            <a:r>
              <a:rPr lang="en-US" altLang="zh-CN" sz="2000" b="1" dirty="0">
                <a:latin typeface="+mn-ea"/>
              </a:rPr>
              <a:t>(</a:t>
            </a:r>
            <a:r>
              <a:rPr lang="zh-CN" altLang="en-US" sz="2000" b="1" dirty="0">
                <a:latin typeface="+mn-ea"/>
              </a:rPr>
              <a:t>过去）</a:t>
            </a:r>
            <a:r>
              <a:rPr lang="en-US" altLang="zh-CN" sz="2000" b="1" dirty="0">
                <a:latin typeface="+mn-ea"/>
              </a:rPr>
              <a:t>--</a:t>
            </a:r>
            <a:r>
              <a:rPr lang="zh-CN" altLang="en-US" sz="2000" b="1" dirty="0">
                <a:latin typeface="+mn-ea"/>
              </a:rPr>
              <a:t>愿景（将来）。</a:t>
            </a:r>
          </a:p>
          <a:p>
            <a:pPr lvl="0" indent="576000">
              <a:buNone/>
              <a:defRPr/>
            </a:pPr>
            <a:r>
              <a:rPr lang="zh-CN" altLang="en-US" sz="2000" b="1" dirty="0">
                <a:latin typeface="+mn-ea"/>
              </a:rPr>
              <a:t>    感谢</a:t>
            </a:r>
            <a:r>
              <a:rPr lang="en-US" altLang="zh-CN" sz="2000" b="1" dirty="0">
                <a:latin typeface="+mn-ea"/>
              </a:rPr>
              <a:t>:</a:t>
            </a:r>
            <a:r>
              <a:rPr lang="zh-CN" altLang="en-US" sz="2000" b="1" dirty="0">
                <a:latin typeface="+mn-ea"/>
              </a:rPr>
              <a:t>表示现在，礼节性地感谢当下的人和事。比如感谢学校组织这次家、校沟通的平台，也感谢老师给我这次发言的机会。</a:t>
            </a:r>
          </a:p>
          <a:p>
            <a:pPr lvl="0" indent="576000">
              <a:buNone/>
              <a:defRPr/>
            </a:pPr>
            <a:r>
              <a:rPr lang="zh-CN" altLang="en-US" sz="2000" b="1" dirty="0">
                <a:latin typeface="+mn-ea"/>
              </a:rPr>
              <a:t>    回顾</a:t>
            </a:r>
            <a:r>
              <a:rPr lang="en-US" altLang="zh-CN" sz="2000" b="1" dirty="0">
                <a:latin typeface="+mn-ea"/>
              </a:rPr>
              <a:t>:</a:t>
            </a:r>
            <a:r>
              <a:rPr lang="zh-CN" altLang="en-US" sz="2000" b="1" dirty="0">
                <a:latin typeface="+mn-ea"/>
              </a:rPr>
              <a:t>表示过去，简单回顾一下以往发生的事情。比如三年前我将孩子交给学校，交给教师，在教师的用心培养下，孩子的学识修养、品德修养都获得了很大提高，生活态度积极乐观，孝顺懂事，记得有一次</a:t>
            </a:r>
            <a:r>
              <a:rPr lang="en-US" altLang="zh-CN" sz="2000" b="1" dirty="0">
                <a:latin typeface="+mn-ea"/>
              </a:rPr>
              <a:t>……</a:t>
            </a:r>
            <a:r>
              <a:rPr lang="zh-CN" altLang="en-US" sz="2000" b="1" dirty="0">
                <a:latin typeface="+mn-ea"/>
              </a:rPr>
              <a:t>（讲一个真实的生活事例，反映孩子的进步）。</a:t>
            </a:r>
          </a:p>
          <a:p>
            <a:pPr lvl="0" indent="576000">
              <a:buNone/>
              <a:defRPr/>
            </a:pPr>
            <a:r>
              <a:rPr lang="zh-CN" altLang="en-US" sz="2000" b="1" dirty="0">
                <a:latin typeface="+mn-ea"/>
              </a:rPr>
              <a:t> 愿景</a:t>
            </a:r>
            <a:r>
              <a:rPr lang="en-US" altLang="zh-CN" sz="2000" b="1" dirty="0">
                <a:latin typeface="+mn-ea"/>
              </a:rPr>
              <a:t>:</a:t>
            </a:r>
            <a:r>
              <a:rPr lang="zh-CN" altLang="en-US" sz="2000" b="1" dirty="0">
                <a:latin typeface="+mn-ea"/>
              </a:rPr>
              <a:t>表示将来，可以对未来祝愿、畅想、祝贺、表决心等。比如希望学校能多次提供这样的家、校沟通平台，我们一起帮助孩子成长。同时祝愿老师生活幸福快乐，祝愿家长们健康平安，同学们取得更好的成绩与发展。</a:t>
            </a:r>
          </a:p>
          <a:p>
            <a:pPr marL="342900" marR="0" lvl="0" indent="5760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en-US" altLang="zh-CN" sz="24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a:p>
            <a:pPr marL="342900" marR="0" lvl="0" indent="5760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en-US" altLang="zh-CN" sz="2200" b="1" i="0" u="none" strike="noStrike" kern="0" cap="none" spc="0" normalizeH="0" baseline="0" noProof="0" dirty="0">
              <a:ln>
                <a:noFill/>
              </a:ln>
              <a:solidFill>
                <a:srgbClr val="0070C0"/>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en-US" altLang="zh-CN" sz="24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en-US" altLang="zh-CN" sz="24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en-US" altLang="zh-CN" sz="24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p:txBody>
      </p:sp>
      <p:sp>
        <p:nvSpPr>
          <p:cNvPr id="21" name="圆角矩形 19"/>
          <p:cNvSpPr/>
          <p:nvPr/>
        </p:nvSpPr>
        <p:spPr>
          <a:xfrm>
            <a:off x="317840" y="319164"/>
            <a:ext cx="1584913" cy="533400"/>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defRPr/>
            </a:pPr>
            <a:r>
              <a:rPr lang="zh-CN" altLang="en-US" sz="2400" b="1" dirty="0">
                <a:solidFill>
                  <a:srgbClr val="FFCC00"/>
                </a:solidFill>
              </a:rPr>
              <a:t>知识拓展</a:t>
            </a:r>
            <a:endParaRPr kumimoji="0" lang="en-US" altLang="zh-CN" sz="2400" b="1" i="0" u="none" strike="noStrike" kern="1200" cap="none" spc="0" normalizeH="0" baseline="0" noProof="0" dirty="0">
              <a:ln>
                <a:noFill/>
              </a:ln>
              <a:solidFill>
                <a:srgbClr val="FFCC00"/>
              </a:solidFill>
              <a:effectLst/>
              <a:uLnTx/>
              <a:uFillTx/>
              <a:latin typeface="+mn-lt"/>
              <a:ea typeface="+mn-ea"/>
              <a:cs typeface="+mn-cs"/>
            </a:endParaRPr>
          </a:p>
        </p:txBody>
      </p:sp>
    </p:spTree>
  </p:cSld>
  <p:clrMapOvr>
    <a:masterClrMapping/>
  </p:clrMapOvr>
  <p:transition spd="slow">
    <p:wipe dir="r"/>
  </p:transition>
</p:sld>
</file>

<file path=ppt/slides/slide19.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3" name="文本框 2"/>
          <p:cNvSpPr txBox="1"/>
          <p:nvPr/>
        </p:nvSpPr>
        <p:spPr>
          <a:xfrm>
            <a:off x="1917144" y="2326928"/>
            <a:ext cx="5626418" cy="715581"/>
          </a:xfrm>
          <a:prstGeom prst="rect">
            <a:avLst/>
          </a:prstGeom>
          <a:noFill/>
        </p:spPr>
        <p:txBody>
          <a:bodyPr wrap="square" rtlCol="0">
            <a:spAutoFit/>
          </a:bodyPr>
          <a:lstStyle/>
          <a:p>
            <a:pPr algn="ctr" defTabSz="685800" fontAlgn="auto">
              <a:spcBef>
                <a:spcPts val="0"/>
              </a:spcBef>
              <a:spcAft>
                <a:spcPts val="0"/>
              </a:spcAft>
            </a:pPr>
            <a:r>
              <a:rPr lang="zh-CN" altLang="en-US" sz="4050" b="1" dirty="0">
                <a:solidFill>
                  <a:prstClr val="black"/>
                </a:solidFill>
                <a:latin typeface="Calibri"/>
              </a:rPr>
              <a:t>演讲训练</a:t>
            </a:r>
            <a:endParaRPr lang="zh-CN" altLang="zh-CN" sz="4050" b="1" dirty="0">
              <a:solidFill>
                <a:prstClr val="black">
                  <a:lumMod val="65000"/>
                  <a:lumOff val="35000"/>
                </a:prstClr>
              </a:solidFill>
              <a:latin typeface="方正喵呜体" panose="02010600010101010101" charset="-122"/>
              <a:ea typeface="方正喵呜体" panose="02010600010101010101" charset="-122"/>
            </a:endParaRPr>
          </a:p>
        </p:txBody>
      </p:sp>
      <p:sp>
        <p:nvSpPr>
          <p:cNvPr id="16" name="文本框 15"/>
          <p:cNvSpPr txBox="1"/>
          <p:nvPr/>
        </p:nvSpPr>
        <p:spPr>
          <a:xfrm>
            <a:off x="2067163" y="3429000"/>
            <a:ext cx="5009674" cy="752514"/>
          </a:xfrm>
          <a:prstGeom prst="rect">
            <a:avLst/>
          </a:prstGeom>
          <a:noFill/>
        </p:spPr>
        <p:txBody>
          <a:bodyPr wrap="square" rtlCol="0" anchor="t">
            <a:spAutoFit/>
          </a:bodyPr>
          <a:lstStyle/>
          <a:p>
            <a:pPr algn="r" defTabSz="685800" fontAlgn="auto">
              <a:lnSpc>
                <a:spcPct val="130000"/>
              </a:lnSpc>
              <a:spcBef>
                <a:spcPts val="0"/>
              </a:spcBef>
              <a:spcAft>
                <a:spcPts val="0"/>
              </a:spcAft>
              <a:defRPr/>
            </a:pPr>
            <a:r>
              <a:rPr lang="en-US" altLang="zh-CN" sz="2400" kern="100" dirty="0">
                <a:solidFill>
                  <a:prstClr val="black"/>
                </a:solidFill>
                <a:effectLst>
                  <a:outerShdw blurRad="38100" dist="38100" dir="2700000" algn="tl">
                    <a:srgbClr val="000000">
                      <a:alpha val="43137"/>
                    </a:srgbClr>
                  </a:outerShdw>
                </a:effectLst>
                <a:latin typeface="Times New Roman" panose="02020603050405020304" pitchFamily="18" charset="0"/>
                <a:cs typeface="宋体" panose="02010600030101010101" pitchFamily="2" charset="-122"/>
              </a:rPr>
              <a:t>——</a:t>
            </a:r>
            <a:r>
              <a:rPr lang="zh-CN" altLang="zh-CN" sz="2400" kern="100" dirty="0">
                <a:solidFill>
                  <a:prstClr val="black"/>
                </a:solidFill>
                <a:effectLst>
                  <a:outerShdw blurRad="38100" dist="38100" dir="2700000" algn="tl">
                    <a:srgbClr val="000000">
                      <a:alpha val="43137"/>
                    </a:srgbClr>
                  </a:outerShdw>
                </a:effectLst>
                <a:latin typeface="Times New Roman" panose="02020603050405020304" pitchFamily="18" charset="0"/>
                <a:cs typeface="宋体" panose="02010600030101010101" pitchFamily="2" charset="-122"/>
              </a:rPr>
              <a:t>演讲稿写作</a:t>
            </a:r>
            <a:endParaRPr lang="zh-CN" altLang="en-US" sz="2400" dirty="0">
              <a:solidFill>
                <a:prstClr val="black"/>
              </a:solidFill>
              <a:effectLst>
                <a:outerShdw blurRad="38100" dist="38100" dir="2700000" algn="tl">
                  <a:srgbClr val="000000">
                    <a:alpha val="43137"/>
                  </a:srgbClr>
                </a:outerShdw>
              </a:effectLst>
              <a:latin typeface="Calibri"/>
            </a:endParaRPr>
          </a:p>
          <a:p>
            <a:pPr algn="ctr" defTabSz="685800" fontAlgn="auto">
              <a:lnSpc>
                <a:spcPct val="130000"/>
              </a:lnSpc>
              <a:spcBef>
                <a:spcPts val="0"/>
              </a:spcBef>
              <a:spcAft>
                <a:spcPts val="0"/>
              </a:spcAft>
              <a:defRPr/>
            </a:pPr>
            <a:endParaRPr lang="zh-CN" altLang="en-US" sz="900" dirty="0">
              <a:solidFill>
                <a:prstClr val="black">
                  <a:lumMod val="65000"/>
                  <a:lumOff val="35000"/>
                </a:prstClr>
              </a:solidFill>
              <a:latin typeface="方正喵呜体" panose="02010600010101010101" charset="-122"/>
              <a:ea typeface="方正喵呜体" panose="02010600010101010101" charset="-122"/>
              <a:sym typeface="+mn-ea"/>
            </a:endParaRPr>
          </a:p>
        </p:txBody>
      </p:sp>
      <p:sp>
        <p:nvSpPr>
          <p:cNvPr id="4" name="文本框 3">
            <a:extLst>
              <a:ext uri="{FF2B5EF4-FFF2-40B4-BE49-F238E27FC236}">
                <a16:creationId xmlns:a16="http://schemas.microsoft.com/office/drawing/2014/main" id="{D0B1EF3B-A731-4D95-A6B4-4084220D5DF0}"/>
              </a:ext>
            </a:extLst>
          </p:cNvPr>
          <p:cNvSpPr txBox="1"/>
          <p:nvPr/>
        </p:nvSpPr>
        <p:spPr>
          <a:xfrm>
            <a:off x="921544" y="1385887"/>
            <a:ext cx="2171700" cy="553998"/>
          </a:xfrm>
          <a:prstGeom prst="rect">
            <a:avLst/>
          </a:prstGeom>
          <a:noFill/>
        </p:spPr>
        <p:txBody>
          <a:bodyPr wrap="square" rtlCol="0">
            <a:spAutoFit/>
          </a:bodyPr>
          <a:lstStyle/>
          <a:p>
            <a:pPr defTabSz="685800" fontAlgn="auto">
              <a:spcBef>
                <a:spcPts val="0"/>
              </a:spcBef>
              <a:spcAft>
                <a:spcPts val="0"/>
              </a:spcAft>
            </a:pPr>
            <a:r>
              <a:rPr lang="zh-CN" altLang="en-US" sz="3000" b="1" u="sng" dirty="0">
                <a:solidFill>
                  <a:srgbClr val="2B2C30"/>
                </a:solidFill>
                <a:latin typeface="Calibri"/>
              </a:rPr>
              <a:t>第八单元</a:t>
            </a:r>
          </a:p>
        </p:txBody>
      </p:sp>
    </p:spTree>
    <p:extLst>
      <p:ext uri="{BB962C8B-B14F-4D97-AF65-F5344CB8AC3E}">
        <p14:creationId xmlns:p14="http://schemas.microsoft.com/office/powerpoint/2010/main" val="11413008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矩形 4"/>
          <p:cNvSpPr/>
          <p:nvPr/>
        </p:nvSpPr>
        <p:spPr>
          <a:xfrm>
            <a:off x="785813" y="0"/>
            <a:ext cx="8358187" cy="1268413"/>
          </a:xfrm>
          <a:prstGeom prst="rect">
            <a:avLst/>
          </a:prstGeom>
          <a:solidFill>
            <a:srgbClr val="F1F1F1"/>
          </a:solidFill>
          <a:ln w="25400">
            <a:noFill/>
          </a:ln>
        </p:spPr>
        <p:txBody>
          <a:bodyPr anchor="ctr" anchorCtr="0"/>
          <a:lstStyle/>
          <a:p>
            <a:r>
              <a:rPr lang="zh-CN" altLang="en-US" sz="3600" b="1" dirty="0">
                <a:latin typeface="黑体" panose="02010609060101010101" pitchFamily="49" charset="-122"/>
                <a:ea typeface="黑体" panose="02010609060101010101" pitchFamily="49" charset="-122"/>
              </a:rPr>
              <a:t>第一节 演讲概述</a:t>
            </a:r>
          </a:p>
        </p:txBody>
      </p:sp>
      <p:sp>
        <p:nvSpPr>
          <p:cNvPr id="17412" name="Rettangolo arrotondato 27"/>
          <p:cNvSpPr/>
          <p:nvPr/>
        </p:nvSpPr>
        <p:spPr>
          <a:xfrm>
            <a:off x="4071938" y="1357313"/>
            <a:ext cx="4498975" cy="1790700"/>
          </a:xfrm>
          <a:prstGeom prst="roundRect">
            <a:avLst>
              <a:gd name="adj" fmla="val 16667"/>
            </a:avLst>
          </a:prstGeom>
          <a:noFill/>
          <a:ln w="25400">
            <a:noFill/>
          </a:ln>
        </p:spPr>
        <p:txBody>
          <a:bodyPr anchor="ctr" anchorCtr="0"/>
          <a:lstStyle/>
          <a:p>
            <a:pPr algn="ctr"/>
            <a:endParaRPr lang="zh-CN" altLang="zh-CN" sz="4800" dirty="0">
              <a:solidFill>
                <a:schemeClr val="bg1"/>
              </a:solidFill>
              <a:latin typeface="Arial Black" panose="020B0A04020102020204" pitchFamily="34" charset="0"/>
              <a:sym typeface="Arial Black" panose="020B0A04020102020204" pitchFamily="34" charset="0"/>
            </a:endParaRPr>
          </a:p>
        </p:txBody>
      </p:sp>
      <p:sp>
        <p:nvSpPr>
          <p:cNvPr id="17413" name="矩形 10"/>
          <p:cNvSpPr/>
          <p:nvPr/>
        </p:nvSpPr>
        <p:spPr>
          <a:xfrm>
            <a:off x="0" y="0"/>
            <a:ext cx="857250" cy="1071563"/>
          </a:xfrm>
          <a:prstGeom prst="rect">
            <a:avLst/>
          </a:prstGeom>
          <a:solidFill>
            <a:srgbClr val="38B8D5"/>
          </a:solidFill>
          <a:ln w="25400">
            <a:noFill/>
          </a:ln>
        </p:spPr>
        <p:txBody>
          <a:bodyPr anchor="ctr" anchorCtr="0"/>
          <a:lstStyle/>
          <a:p>
            <a:pPr algn="ctr"/>
            <a:endParaRPr lang="zh-CN" altLang="zh-CN" dirty="0">
              <a:solidFill>
                <a:srgbClr val="FFFFFF"/>
              </a:solidFill>
              <a:latin typeface="宋体" panose="02010600030101010101" pitchFamily="2" charset="-122"/>
              <a:sym typeface="宋体" panose="02010600030101010101" pitchFamily="2" charset="-122"/>
            </a:endParaRPr>
          </a:p>
        </p:txBody>
      </p:sp>
      <p:grpSp>
        <p:nvGrpSpPr>
          <p:cNvPr id="17414" name="Group 9"/>
          <p:cNvGrpSpPr/>
          <p:nvPr/>
        </p:nvGrpSpPr>
        <p:grpSpPr>
          <a:xfrm>
            <a:off x="1071563" y="563563"/>
            <a:ext cx="409575" cy="333375"/>
            <a:chOff x="0" y="0"/>
            <a:chExt cx="1259" cy="1024"/>
          </a:xfrm>
        </p:grpSpPr>
        <p:sp>
          <p:nvSpPr>
            <p:cNvPr id="17425" name="Freeform 23"/>
            <p:cNvSpPr/>
            <p:nvPr/>
          </p:nvSpPr>
          <p:spPr>
            <a:xfrm>
              <a:off x="0" y="0"/>
              <a:ext cx="1259" cy="598"/>
            </a:xfrm>
            <a:custGeom>
              <a:avLst/>
              <a:gdLst/>
              <a:ahLst/>
              <a:cxnLst/>
              <a:rect l="0" t="0" r="0" b="0"/>
              <a:pathLst/>
            </a:custGeom>
            <a:solidFill>
              <a:srgbClr val="262626">
                <a:alpha val="100000"/>
              </a:srgbClr>
            </a:solidFill>
            <a:ln w="9525">
              <a:noFill/>
            </a:ln>
          </p:spPr>
          <p:txBody>
            <a:bodyPr/>
            <a:lstStyle/>
            <a:p>
              <a:endParaRPr lang="zh-CN" altLang="en-US"/>
            </a:p>
          </p:txBody>
        </p:sp>
        <p:sp>
          <p:nvSpPr>
            <p:cNvPr id="17426" name="Freeform 24"/>
            <p:cNvSpPr/>
            <p:nvPr/>
          </p:nvSpPr>
          <p:spPr>
            <a:xfrm>
              <a:off x="175" y="137"/>
              <a:ext cx="905" cy="887"/>
            </a:xfrm>
            <a:custGeom>
              <a:avLst/>
              <a:gdLst/>
              <a:ahLst/>
              <a:cxnLst/>
              <a:rect l="0" t="0" r="0" b="0"/>
              <a:pathLst/>
            </a:custGeom>
            <a:solidFill>
              <a:srgbClr val="262626">
                <a:alpha val="100000"/>
              </a:srgbClr>
            </a:solidFill>
            <a:ln w="9525">
              <a:noFill/>
            </a:ln>
          </p:spPr>
          <p:txBody>
            <a:bodyPr/>
            <a:lstStyle/>
            <a:p>
              <a:endParaRPr lang="zh-CN" altLang="en-US"/>
            </a:p>
          </p:txBody>
        </p:sp>
      </p:grpSp>
      <p:sp>
        <p:nvSpPr>
          <p:cNvPr id="17415" name="Freeform 29"/>
          <p:cNvSpPr>
            <a:spLocks noEditPoints="1"/>
          </p:cNvSpPr>
          <p:nvPr/>
        </p:nvSpPr>
        <p:spPr>
          <a:xfrm>
            <a:off x="2000250" y="563563"/>
            <a:ext cx="409575" cy="382587"/>
          </a:xfrm>
          <a:custGeom>
            <a:avLst/>
            <a:gdLst/>
            <a:ahLst/>
            <a:cxnLst/>
            <a:rect l="0" t="0" r="0" b="0"/>
            <a:pathLst/>
          </a:custGeom>
          <a:solidFill>
            <a:srgbClr val="76923C">
              <a:alpha val="100000"/>
            </a:srgbClr>
          </a:solidFill>
          <a:ln w="9525">
            <a:noFill/>
          </a:ln>
        </p:spPr>
        <p:txBody>
          <a:bodyPr/>
          <a:lstStyle/>
          <a:p>
            <a:endParaRPr lang="zh-CN" altLang="en-US"/>
          </a:p>
        </p:txBody>
      </p:sp>
      <p:grpSp>
        <p:nvGrpSpPr>
          <p:cNvPr id="17416" name="Group 13"/>
          <p:cNvGrpSpPr/>
          <p:nvPr/>
        </p:nvGrpSpPr>
        <p:grpSpPr>
          <a:xfrm>
            <a:off x="3876675" y="500063"/>
            <a:ext cx="381000" cy="382587"/>
            <a:chOff x="0" y="0"/>
            <a:chExt cx="1212" cy="1212"/>
          </a:xfrm>
        </p:grpSpPr>
        <p:sp>
          <p:nvSpPr>
            <p:cNvPr id="17423" name="Freeform 34"/>
            <p:cNvSpPr/>
            <p:nvPr/>
          </p:nvSpPr>
          <p:spPr>
            <a:xfrm>
              <a:off x="267" y="0"/>
              <a:ext cx="678" cy="549"/>
            </a:xfrm>
            <a:custGeom>
              <a:avLst/>
              <a:gdLst/>
              <a:ahLst/>
              <a:cxnLst/>
              <a:rect l="0" t="0" r="0" b="0"/>
              <a:pathLst/>
            </a:custGeom>
            <a:solidFill>
              <a:srgbClr val="262626">
                <a:alpha val="100000"/>
              </a:srgbClr>
            </a:solidFill>
            <a:ln w="9525">
              <a:noFill/>
            </a:ln>
          </p:spPr>
          <p:txBody>
            <a:bodyPr/>
            <a:lstStyle/>
            <a:p>
              <a:endParaRPr lang="zh-CN" altLang="en-US"/>
            </a:p>
          </p:txBody>
        </p:sp>
        <p:sp>
          <p:nvSpPr>
            <p:cNvPr id="17424" name="Freeform 35"/>
            <p:cNvSpPr/>
            <p:nvPr/>
          </p:nvSpPr>
          <p:spPr>
            <a:xfrm>
              <a:off x="0" y="605"/>
              <a:ext cx="1212" cy="607"/>
            </a:xfrm>
            <a:custGeom>
              <a:avLst/>
              <a:gdLst/>
              <a:ahLst/>
              <a:cxnLst/>
              <a:rect l="0" t="0" r="0" b="0"/>
              <a:pathLst/>
            </a:custGeom>
            <a:solidFill>
              <a:srgbClr val="262626">
                <a:alpha val="100000"/>
              </a:srgbClr>
            </a:solidFill>
            <a:ln w="9525">
              <a:noFill/>
            </a:ln>
          </p:spPr>
          <p:txBody>
            <a:bodyPr/>
            <a:lstStyle/>
            <a:p>
              <a:endParaRPr lang="zh-CN" altLang="en-US"/>
            </a:p>
          </p:txBody>
        </p:sp>
      </p:grpSp>
      <p:sp>
        <p:nvSpPr>
          <p:cNvPr id="17417" name="Freeform 40"/>
          <p:cNvSpPr>
            <a:spLocks noEditPoints="1"/>
          </p:cNvSpPr>
          <p:nvPr/>
        </p:nvSpPr>
        <p:spPr>
          <a:xfrm>
            <a:off x="4741863" y="563563"/>
            <a:ext cx="473075" cy="319087"/>
          </a:xfrm>
          <a:custGeom>
            <a:avLst/>
            <a:gdLst/>
            <a:ahLst/>
            <a:cxnLst/>
            <a:rect l="0" t="0" r="0" b="0"/>
            <a:pathLst/>
          </a:custGeom>
          <a:solidFill>
            <a:srgbClr val="262626">
              <a:alpha val="100000"/>
            </a:srgbClr>
          </a:solidFill>
          <a:ln w="9525">
            <a:noFill/>
          </a:ln>
        </p:spPr>
        <p:txBody>
          <a:bodyPr/>
          <a:lstStyle/>
          <a:p>
            <a:endParaRPr lang="zh-CN" altLang="en-US"/>
          </a:p>
        </p:txBody>
      </p:sp>
      <p:grpSp>
        <p:nvGrpSpPr>
          <p:cNvPr id="17418" name="Group 17"/>
          <p:cNvGrpSpPr/>
          <p:nvPr/>
        </p:nvGrpSpPr>
        <p:grpSpPr>
          <a:xfrm>
            <a:off x="2984500" y="500063"/>
            <a:ext cx="303213" cy="382587"/>
            <a:chOff x="0" y="0"/>
            <a:chExt cx="1139825" cy="1436688"/>
          </a:xfrm>
        </p:grpSpPr>
        <p:sp>
          <p:nvSpPr>
            <p:cNvPr id="17421" name="Freeform 62"/>
            <p:cNvSpPr/>
            <p:nvPr/>
          </p:nvSpPr>
          <p:spPr>
            <a:xfrm>
              <a:off x="0" y="566738"/>
              <a:ext cx="1139825" cy="869950"/>
            </a:xfrm>
            <a:custGeom>
              <a:avLst/>
              <a:gdLst/>
              <a:ahLst/>
              <a:cxnLst/>
              <a:rect l="0" t="0" r="0" b="0"/>
              <a:pathLst/>
            </a:custGeom>
            <a:solidFill>
              <a:srgbClr val="262626">
                <a:alpha val="100000"/>
              </a:srgbClr>
            </a:solidFill>
            <a:ln w="9525">
              <a:noFill/>
            </a:ln>
          </p:spPr>
          <p:txBody>
            <a:bodyPr/>
            <a:lstStyle/>
            <a:p>
              <a:endParaRPr lang="zh-CN" altLang="en-US"/>
            </a:p>
          </p:txBody>
        </p:sp>
        <p:sp>
          <p:nvSpPr>
            <p:cNvPr id="17422" name="Freeform 61"/>
            <p:cNvSpPr/>
            <p:nvPr/>
          </p:nvSpPr>
          <p:spPr>
            <a:xfrm>
              <a:off x="71438" y="0"/>
              <a:ext cx="990600" cy="495300"/>
            </a:xfrm>
            <a:custGeom>
              <a:avLst/>
              <a:gdLst/>
              <a:ahLst/>
              <a:cxnLst/>
              <a:rect l="0" t="0" r="0" b="0"/>
              <a:pathLst/>
            </a:custGeom>
            <a:solidFill>
              <a:srgbClr val="262626">
                <a:alpha val="100000"/>
              </a:srgbClr>
            </a:solidFill>
            <a:ln w="9525">
              <a:noFill/>
            </a:ln>
          </p:spPr>
          <p:txBody>
            <a:bodyPr/>
            <a:lstStyle/>
            <a:p>
              <a:endParaRPr lang="zh-CN" altLang="en-US"/>
            </a:p>
          </p:txBody>
        </p:sp>
      </p:grpSp>
      <p:sp>
        <p:nvSpPr>
          <p:cNvPr id="17419" name="内容占位符 28"/>
          <p:cNvSpPr>
            <a:spLocks noGrp="1"/>
          </p:cNvSpPr>
          <p:nvPr>
            <p:ph idx="1"/>
          </p:nvPr>
        </p:nvSpPr>
        <p:spPr>
          <a:xfrm>
            <a:off x="124619" y="1048354"/>
            <a:ext cx="8894762" cy="5403850"/>
          </a:xfrm>
          <a:ln/>
        </p:spPr>
        <p:txBody>
          <a:bodyPr vert="horz" wrap="square" lIns="91440" tIns="45720" rIns="91440" bIns="45720" anchor="t" anchorCtr="0"/>
          <a:lstStyle/>
          <a:p>
            <a:pPr>
              <a:buNone/>
            </a:pPr>
            <a:endParaRPr lang="en-US" altLang="zh-CN" sz="2400" b="1" dirty="0">
              <a:latin typeface="楷体" panose="02010609060101010101" pitchFamily="49" charset="-122"/>
              <a:ea typeface="楷体" panose="02010609060101010101" pitchFamily="49" charset="-122"/>
            </a:endParaRPr>
          </a:p>
          <a:p>
            <a:pPr>
              <a:buNone/>
            </a:pPr>
            <a:endParaRPr lang="en-US" altLang="zh-CN" sz="2400" b="1" dirty="0">
              <a:latin typeface="楷体" panose="02010609060101010101" pitchFamily="49" charset="-122"/>
              <a:ea typeface="楷体" panose="02010609060101010101" pitchFamily="49" charset="-122"/>
            </a:endParaRPr>
          </a:p>
          <a:p>
            <a:pPr>
              <a:buNone/>
            </a:pPr>
            <a:endParaRPr lang="en-US" altLang="zh-CN" sz="2400" b="1" dirty="0">
              <a:latin typeface="楷体" panose="02010609060101010101" pitchFamily="49" charset="-122"/>
              <a:ea typeface="楷体" panose="02010609060101010101" pitchFamily="49" charset="-122"/>
            </a:endParaRPr>
          </a:p>
          <a:p>
            <a:pPr>
              <a:buNone/>
            </a:pPr>
            <a:endParaRPr lang="en-US" altLang="zh-CN" sz="2400" b="1" dirty="0">
              <a:latin typeface="楷体" panose="02010609060101010101" pitchFamily="49" charset="-122"/>
              <a:ea typeface="楷体" panose="02010609060101010101" pitchFamily="49" charset="-122"/>
            </a:endParaRPr>
          </a:p>
        </p:txBody>
      </p:sp>
      <p:sp>
        <p:nvSpPr>
          <p:cNvPr id="21" name="圆角矩形 19"/>
          <p:cNvSpPr/>
          <p:nvPr/>
        </p:nvSpPr>
        <p:spPr>
          <a:xfrm>
            <a:off x="217486" y="956279"/>
            <a:ext cx="1617260" cy="533400"/>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defRPr/>
            </a:pPr>
            <a:r>
              <a:rPr lang="zh-CN" altLang="en-US" sz="2400" b="1" dirty="0">
                <a:solidFill>
                  <a:srgbClr val="FFCC00"/>
                </a:solidFill>
              </a:rPr>
              <a:t>内容总览</a:t>
            </a:r>
            <a:endParaRPr kumimoji="0" lang="en-US" altLang="zh-CN" sz="2400" b="1" i="0" u="none" strike="noStrike" kern="1200" cap="none" spc="0" normalizeH="0" baseline="0" noProof="0" dirty="0">
              <a:ln>
                <a:noFill/>
              </a:ln>
              <a:solidFill>
                <a:srgbClr val="FFCC00"/>
              </a:solidFill>
              <a:effectLst/>
              <a:uLnTx/>
              <a:uFillTx/>
              <a:latin typeface="+mn-lt"/>
              <a:ea typeface="+mn-ea"/>
              <a:cs typeface="+mn-cs"/>
            </a:endParaRPr>
          </a:p>
        </p:txBody>
      </p:sp>
      <p:pic>
        <p:nvPicPr>
          <p:cNvPr id="1028"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7863" y="1629643"/>
            <a:ext cx="8628273" cy="480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37498777"/>
      </p:ext>
    </p:extLst>
  </p:cSld>
  <p:clrMapOvr>
    <a:masterClrMapping/>
  </p:clrMapOvr>
  <p:transition spd="slow">
    <p:wipe dir="r"/>
  </p:transition>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DEDEDE"/>
        </a:solidFill>
        <a:effectLst/>
      </p:bgPr>
    </p:bg>
    <p:spTree>
      <p:nvGrpSpPr>
        <p:cNvPr id="1" name=""/>
        <p:cNvGrpSpPr/>
        <p:nvPr/>
      </p:nvGrpSpPr>
      <p:grpSpPr>
        <a:xfrm>
          <a:off x="0" y="0"/>
          <a:ext cx="0" cy="0"/>
          <a:chOff x="0" y="0"/>
          <a:chExt cx="0" cy="0"/>
        </a:xfrm>
      </p:grpSpPr>
      <p:grpSp>
        <p:nvGrpSpPr>
          <p:cNvPr id="4" name="组合 3"/>
          <p:cNvGrpSpPr/>
          <p:nvPr/>
        </p:nvGrpSpPr>
        <p:grpSpPr>
          <a:xfrm>
            <a:off x="1257300" y="2410778"/>
            <a:ext cx="6750844" cy="1962150"/>
            <a:chOff x="2718" y="2796"/>
            <a:chExt cx="14175" cy="4120"/>
          </a:xfrm>
        </p:grpSpPr>
        <p:sp>
          <p:nvSpPr>
            <p:cNvPr id="3" name="文本框 2"/>
            <p:cNvSpPr txBox="1"/>
            <p:nvPr/>
          </p:nvSpPr>
          <p:spPr>
            <a:xfrm>
              <a:off x="2718" y="2796"/>
              <a:ext cx="14175" cy="4120"/>
            </a:xfrm>
            <a:prstGeom prst="rect">
              <a:avLst/>
            </a:prstGeom>
            <a:noFill/>
          </p:spPr>
          <p:txBody>
            <a:bodyPr wrap="square" rtlCol="0">
              <a:spAutoFit/>
            </a:bodyPr>
            <a:lstStyle/>
            <a:p>
              <a:pPr indent="342900" defTabSz="685800" fontAlgn="auto">
                <a:lnSpc>
                  <a:spcPct val="150000"/>
                </a:lnSpc>
                <a:spcBef>
                  <a:spcPts val="0"/>
                </a:spcBef>
                <a:spcAft>
                  <a:spcPts val="0"/>
                </a:spcAft>
              </a:pPr>
              <a:r>
                <a:rPr lang="zh-CN" altLang="en-US" sz="2700" kern="100" dirty="0">
                  <a:solidFill>
                    <a:prstClr val="black"/>
                  </a:solidFill>
                  <a:latin typeface="Times New Roman" panose="02020603050405020304" pitchFamily="18" charset="0"/>
                  <a:ea typeface="楷体" panose="02010609060101010101" pitchFamily="49" charset="-122"/>
                  <a:cs typeface="楷体" panose="02010609060101010101" pitchFamily="49" charset="-122"/>
                </a:rPr>
                <a:t>思考探究：</a:t>
              </a:r>
              <a:r>
                <a:rPr lang="zh-CN" altLang="zh-CN" sz="2700" kern="100" dirty="0">
                  <a:solidFill>
                    <a:prstClr val="black"/>
                  </a:solidFill>
                  <a:latin typeface="Times New Roman" panose="02020603050405020304" pitchFamily="18" charset="0"/>
                  <a:ea typeface="楷体" panose="02010609060101010101" pitchFamily="49" charset="-122"/>
                  <a:cs typeface="楷体" panose="02010609060101010101" pitchFamily="49" charset="-122"/>
                </a:rPr>
                <a:t>演讲稿写作需要遵循的最基本的要求是什么？演讲稿标准的写作技巧是什么？小组讨论交流并总结</a:t>
              </a:r>
              <a:r>
                <a:rPr lang="zh-CN" altLang="en-US" sz="2700" kern="100" dirty="0">
                  <a:solidFill>
                    <a:prstClr val="black"/>
                  </a:solidFill>
                  <a:latin typeface="Times New Roman" panose="02020603050405020304" pitchFamily="18" charset="0"/>
                  <a:ea typeface="楷体" panose="02010609060101010101" pitchFamily="49" charset="-122"/>
                  <a:cs typeface="楷体" panose="02010609060101010101" pitchFamily="49" charset="-122"/>
                </a:rPr>
                <a:t>。</a:t>
              </a:r>
              <a:endParaRPr lang="zh-CN" altLang="zh-CN" sz="2700" b="1" dirty="0">
                <a:solidFill>
                  <a:prstClr val="black">
                    <a:lumMod val="75000"/>
                    <a:lumOff val="25000"/>
                  </a:prstClr>
                </a:solidFill>
                <a:latin typeface="方正喵呜体" panose="02010600010101010101" charset="-122"/>
                <a:ea typeface="方正喵呜体" panose="02010600010101010101" charset="-122"/>
              </a:endParaRPr>
            </a:p>
          </p:txBody>
        </p:sp>
        <p:sp>
          <p:nvSpPr>
            <p:cNvPr id="16" name="文本框 15"/>
            <p:cNvSpPr txBox="1"/>
            <p:nvPr/>
          </p:nvSpPr>
          <p:spPr>
            <a:xfrm>
              <a:off x="7055" y="5617"/>
              <a:ext cx="8672" cy="635"/>
            </a:xfrm>
            <a:prstGeom prst="rect">
              <a:avLst/>
            </a:prstGeom>
            <a:noFill/>
          </p:spPr>
          <p:txBody>
            <a:bodyPr wrap="square" rtlCol="0" anchor="t">
              <a:spAutoFit/>
            </a:bodyPr>
            <a:lstStyle/>
            <a:p>
              <a:pPr defTabSz="685800" fontAlgn="auto">
                <a:lnSpc>
                  <a:spcPct val="130000"/>
                </a:lnSpc>
                <a:spcBef>
                  <a:spcPts val="0"/>
                </a:spcBef>
                <a:spcAft>
                  <a:spcPts val="0"/>
                </a:spcAft>
                <a:defRPr/>
              </a:pPr>
              <a:endParaRPr lang="zh-CN" altLang="en-US" sz="1050" dirty="0">
                <a:solidFill>
                  <a:prstClr val="black">
                    <a:lumMod val="75000"/>
                    <a:lumOff val="25000"/>
                  </a:prstClr>
                </a:solidFill>
                <a:latin typeface="方正喵呜体" panose="02010600010101010101" charset="-122"/>
                <a:ea typeface="方正喵呜体" panose="02010600010101010101" charset="-122"/>
                <a:sym typeface="+mn-ea"/>
              </a:endParaRPr>
            </a:p>
          </p:txBody>
        </p:sp>
      </p:grpSp>
      <p:pic>
        <p:nvPicPr>
          <p:cNvPr id="6" name="图片 5" descr="975b945fd893a3f346f729fa452a102b"/>
          <p:cNvPicPr>
            <a:picLocks noChangeAspect="1"/>
          </p:cNvPicPr>
          <p:nvPr/>
        </p:nvPicPr>
        <p:blipFill>
          <a:blip r:embed="rId2"/>
          <a:srcRect l="78313" t="79566" r="9790" b="3966"/>
          <a:stretch>
            <a:fillRect/>
          </a:stretch>
        </p:blipFill>
        <p:spPr>
          <a:xfrm>
            <a:off x="7410212" y="4179094"/>
            <a:ext cx="1195864" cy="1762601"/>
          </a:xfrm>
          <a:prstGeom prst="rect">
            <a:avLst/>
          </a:prstGeom>
        </p:spPr>
      </p:pic>
      <p:sp>
        <p:nvSpPr>
          <p:cNvPr id="7" name="文本框 6">
            <a:extLst>
              <a:ext uri="{FF2B5EF4-FFF2-40B4-BE49-F238E27FC236}">
                <a16:creationId xmlns:a16="http://schemas.microsoft.com/office/drawing/2014/main" id="{4C279A0B-6953-4598-A597-2DE1A783D5A3}"/>
              </a:ext>
            </a:extLst>
          </p:cNvPr>
          <p:cNvSpPr txBox="1"/>
          <p:nvPr/>
        </p:nvSpPr>
        <p:spPr>
          <a:xfrm>
            <a:off x="721519" y="1387316"/>
            <a:ext cx="2807494" cy="553998"/>
          </a:xfrm>
          <a:prstGeom prst="rect">
            <a:avLst/>
          </a:prstGeom>
          <a:noFill/>
        </p:spPr>
        <p:txBody>
          <a:bodyPr wrap="square" rtlCol="0">
            <a:spAutoFit/>
          </a:bodyPr>
          <a:lstStyle/>
          <a:p>
            <a:pPr defTabSz="685800" fontAlgn="auto">
              <a:spcBef>
                <a:spcPts val="0"/>
              </a:spcBef>
              <a:spcAft>
                <a:spcPts val="0"/>
              </a:spcAft>
            </a:pPr>
            <a:r>
              <a:rPr lang="zh-CN" altLang="en-US" sz="3000" dirty="0">
                <a:solidFill>
                  <a:prstClr val="black"/>
                </a:solidFill>
                <a:latin typeface="宋体" panose="02010600030101010101" pitchFamily="2" charset="-122"/>
              </a:rPr>
              <a:t>●</a:t>
            </a:r>
            <a:r>
              <a:rPr lang="zh-CN" altLang="en-US" sz="3000" dirty="0">
                <a:solidFill>
                  <a:prstClr val="black"/>
                </a:solidFill>
                <a:latin typeface="微软雅黑" panose="020B0503020204020204" pitchFamily="34" charset="-122"/>
                <a:ea typeface="微软雅黑" panose="020B0503020204020204" pitchFamily="34" charset="-122"/>
              </a:rPr>
              <a:t>想与说</a:t>
            </a:r>
            <a:endParaRPr lang="zh-CN" altLang="en-US" sz="3000" dirty="0">
              <a:solidFill>
                <a:prstClr val="black"/>
              </a:solidFill>
              <a:latin typeface="Calibri"/>
            </a:endParaRPr>
          </a:p>
        </p:txBody>
      </p:sp>
    </p:spTree>
    <p:extLst>
      <p:ext uri="{BB962C8B-B14F-4D97-AF65-F5344CB8AC3E}">
        <p14:creationId xmlns:p14="http://schemas.microsoft.com/office/powerpoint/2010/main" val="12012407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DEDEDE"/>
        </a:solidFill>
        <a:effectLst/>
      </p:bgPr>
    </p:bg>
    <p:spTree>
      <p:nvGrpSpPr>
        <p:cNvPr id="1" name=""/>
        <p:cNvGrpSpPr/>
        <p:nvPr/>
      </p:nvGrpSpPr>
      <p:grpSpPr>
        <a:xfrm>
          <a:off x="0" y="0"/>
          <a:ext cx="0" cy="0"/>
          <a:chOff x="0" y="0"/>
          <a:chExt cx="0" cy="0"/>
        </a:xfrm>
      </p:grpSpPr>
      <p:sp>
        <p:nvSpPr>
          <p:cNvPr id="5" name="文本框 4"/>
          <p:cNvSpPr txBox="1"/>
          <p:nvPr/>
        </p:nvSpPr>
        <p:spPr>
          <a:xfrm>
            <a:off x="786291" y="1789161"/>
            <a:ext cx="4229100" cy="4392228"/>
          </a:xfrm>
          <a:prstGeom prst="rect">
            <a:avLst/>
          </a:prstGeom>
          <a:noFill/>
        </p:spPr>
        <p:txBody>
          <a:bodyPr wrap="square" rtlCol="0" anchor="t">
            <a:spAutoFit/>
          </a:bodyPr>
          <a:lstStyle/>
          <a:p>
            <a:pPr indent="342900" defTabSz="685800" fontAlgn="auto">
              <a:lnSpc>
                <a:spcPct val="170000"/>
              </a:lnSpc>
              <a:spcBef>
                <a:spcPts val="0"/>
              </a:spcBef>
              <a:spcAft>
                <a:spcPts val="0"/>
              </a:spcAft>
              <a:defRPr/>
            </a:pPr>
            <a:r>
              <a:rPr lang="zh-CN" altLang="zh-CN" sz="2400" b="1" kern="100" dirty="0">
                <a:solidFill>
                  <a:prstClr val="black"/>
                </a:solidFill>
                <a:latin typeface="Calibri"/>
                <a:cs typeface="宋体" panose="02010600030101010101" pitchFamily="2" charset="-122"/>
              </a:rPr>
              <a:t>演讲稿</a:t>
            </a:r>
            <a:r>
              <a:rPr lang="zh-CN" altLang="zh-CN" sz="2400" kern="100" dirty="0">
                <a:solidFill>
                  <a:prstClr val="black"/>
                </a:solidFill>
                <a:latin typeface="Calibri"/>
                <a:cs typeface="宋体" panose="02010600030101010101" pitchFamily="2" charset="-122"/>
              </a:rPr>
              <a:t>是演讲者进行演讲的依据，演讲稿写作的精彩意味着演讲就成功了一半。如何写好演讲稿，需要遵循演讲稿的特点，在此基础上，还需要运用一定的写作技巧，以很好地为演讲服务。</a:t>
            </a:r>
            <a:endParaRPr lang="en-US" altLang="zh-CN" sz="2400" dirty="0">
              <a:solidFill>
                <a:prstClr val="black">
                  <a:lumMod val="65000"/>
                  <a:lumOff val="35000"/>
                </a:prstClr>
              </a:solidFill>
              <a:latin typeface="方正喵呜体" panose="02010600010101010101" charset="-122"/>
              <a:ea typeface="方正喵呜体" panose="02010600010101010101" charset="-122"/>
              <a:sym typeface="+mn-ea"/>
            </a:endParaRPr>
          </a:p>
        </p:txBody>
      </p:sp>
      <p:grpSp>
        <p:nvGrpSpPr>
          <p:cNvPr id="8" name="组合 7"/>
          <p:cNvGrpSpPr/>
          <p:nvPr/>
        </p:nvGrpSpPr>
        <p:grpSpPr>
          <a:xfrm>
            <a:off x="5436396" y="2227675"/>
            <a:ext cx="3035141" cy="3318034"/>
            <a:chOff x="10480" y="3228"/>
            <a:chExt cx="6373" cy="6967"/>
          </a:xfrm>
        </p:grpSpPr>
        <p:pic>
          <p:nvPicPr>
            <p:cNvPr id="2" name="图片 1" descr="975b945fd893a3f346f729fa452a102b"/>
            <p:cNvPicPr>
              <a:picLocks noChangeAspect="1"/>
            </p:cNvPicPr>
            <p:nvPr/>
          </p:nvPicPr>
          <p:blipFill>
            <a:blip r:embed="rId3"/>
            <a:srcRect l="34434" t="20444" r="37807" b="29027"/>
            <a:stretch>
              <a:fillRect/>
            </a:stretch>
          </p:blipFill>
          <p:spPr>
            <a:xfrm>
              <a:off x="13471" y="3641"/>
              <a:ext cx="3382" cy="6555"/>
            </a:xfrm>
            <a:prstGeom prst="snip2DiagRect">
              <a:avLst/>
            </a:prstGeom>
          </p:spPr>
        </p:pic>
        <p:pic>
          <p:nvPicPr>
            <p:cNvPr id="6" name="图片 5" descr="975b945fd893a3f346f729fa452a102b"/>
            <p:cNvPicPr>
              <a:picLocks noChangeAspect="1"/>
            </p:cNvPicPr>
            <p:nvPr/>
          </p:nvPicPr>
          <p:blipFill>
            <a:blip r:embed="rId3"/>
            <a:srcRect l="61778" t="61341" r="17385" b="13478"/>
            <a:stretch>
              <a:fillRect/>
            </a:stretch>
          </p:blipFill>
          <p:spPr>
            <a:xfrm>
              <a:off x="10480" y="3228"/>
              <a:ext cx="2107" cy="2711"/>
            </a:xfrm>
            <a:prstGeom prst="ellipse">
              <a:avLst/>
            </a:prstGeom>
          </p:spPr>
        </p:pic>
        <p:pic>
          <p:nvPicPr>
            <p:cNvPr id="7" name="图片 6" descr="975b945fd893a3f346f729fa452a102b"/>
            <p:cNvPicPr>
              <a:picLocks noChangeAspect="1"/>
            </p:cNvPicPr>
            <p:nvPr/>
          </p:nvPicPr>
          <p:blipFill>
            <a:blip r:embed="rId3"/>
            <a:srcRect l="19413" t="54059" r="62787" b="29649"/>
            <a:stretch>
              <a:fillRect/>
            </a:stretch>
          </p:blipFill>
          <p:spPr>
            <a:xfrm>
              <a:off x="12016" y="8230"/>
              <a:ext cx="1800" cy="1754"/>
            </a:xfrm>
            <a:prstGeom prst="rect">
              <a:avLst/>
            </a:prstGeom>
          </p:spPr>
        </p:pic>
      </p:grpSp>
      <p:sp>
        <p:nvSpPr>
          <p:cNvPr id="11" name="文本框 10">
            <a:extLst>
              <a:ext uri="{FF2B5EF4-FFF2-40B4-BE49-F238E27FC236}">
                <a16:creationId xmlns:a16="http://schemas.microsoft.com/office/drawing/2014/main" id="{B3706052-E694-4E81-9ECB-D8C844BAAD08}"/>
              </a:ext>
            </a:extLst>
          </p:cNvPr>
          <p:cNvSpPr txBox="1"/>
          <p:nvPr/>
        </p:nvSpPr>
        <p:spPr>
          <a:xfrm>
            <a:off x="754251" y="979878"/>
            <a:ext cx="4229099" cy="584775"/>
          </a:xfrm>
          <a:prstGeom prst="rect">
            <a:avLst/>
          </a:prstGeom>
          <a:noFill/>
        </p:spPr>
        <p:txBody>
          <a:bodyPr wrap="square" rtlCol="0">
            <a:spAutoFit/>
          </a:bodyPr>
          <a:lstStyle/>
          <a:p>
            <a:pPr defTabSz="685800" fontAlgn="auto">
              <a:spcBef>
                <a:spcPts val="0"/>
              </a:spcBef>
              <a:spcAft>
                <a:spcPts val="0"/>
              </a:spcAft>
            </a:pPr>
            <a:r>
              <a:rPr lang="zh-CN" altLang="en-US" sz="3200" dirty="0">
                <a:solidFill>
                  <a:prstClr val="black"/>
                </a:solidFill>
                <a:latin typeface="宋体" panose="02010600030101010101" pitchFamily="2" charset="-122"/>
              </a:rPr>
              <a:t>●讲与练</a:t>
            </a:r>
            <a:endParaRPr lang="en-US" altLang="zh-CN" sz="3200" dirty="0">
              <a:solidFill>
                <a:prstClr val="black"/>
              </a:solidFill>
              <a:latin typeface="宋体" panose="02010600030101010101" pitchFamily="2" charset="-122"/>
            </a:endParaRPr>
          </a:p>
        </p:txBody>
      </p:sp>
    </p:spTree>
    <p:extLst>
      <p:ext uri="{BB962C8B-B14F-4D97-AF65-F5344CB8AC3E}">
        <p14:creationId xmlns:p14="http://schemas.microsoft.com/office/powerpoint/2010/main" val="3583419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DEDEDE"/>
        </a:solidFill>
        <a:effectLst/>
      </p:bgPr>
    </p:bg>
    <p:spTree>
      <p:nvGrpSpPr>
        <p:cNvPr id="1" name=""/>
        <p:cNvGrpSpPr/>
        <p:nvPr/>
      </p:nvGrpSpPr>
      <p:grpSpPr>
        <a:xfrm>
          <a:off x="0" y="0"/>
          <a:ext cx="0" cy="0"/>
          <a:chOff x="0" y="0"/>
          <a:chExt cx="0" cy="0"/>
        </a:xfrm>
      </p:grpSpPr>
      <p:sp>
        <p:nvSpPr>
          <p:cNvPr id="12" name="文本框 11"/>
          <p:cNvSpPr txBox="1"/>
          <p:nvPr/>
        </p:nvSpPr>
        <p:spPr>
          <a:xfrm>
            <a:off x="585788" y="2039742"/>
            <a:ext cx="5715004" cy="576248"/>
          </a:xfrm>
          <a:prstGeom prst="rect">
            <a:avLst/>
          </a:prstGeom>
          <a:noFill/>
        </p:spPr>
        <p:txBody>
          <a:bodyPr wrap="square" rtlCol="0">
            <a:spAutoFit/>
          </a:bodyPr>
          <a:lstStyle/>
          <a:p>
            <a:pPr indent="229553" algn="just" defTabSz="685800" fontAlgn="auto">
              <a:lnSpc>
                <a:spcPct val="150000"/>
              </a:lnSpc>
              <a:spcBef>
                <a:spcPts val="0"/>
              </a:spcBef>
              <a:spcAft>
                <a:spcPts val="0"/>
              </a:spcAft>
            </a:pPr>
            <a:r>
              <a:rPr lang="zh-CN" altLang="zh-CN" sz="2400" b="1" kern="100" dirty="0">
                <a:solidFill>
                  <a:prstClr val="black"/>
                </a:solidFill>
                <a:highlight>
                  <a:srgbClr val="FFFFFF"/>
                </a:highlight>
                <a:latin typeface="Times New Roman" panose="02020603050405020304" pitchFamily="18" charset="0"/>
                <a:cs typeface="宋体" panose="02010600030101010101" pitchFamily="2" charset="-122"/>
              </a:rPr>
              <a:t>（一）内容上：思想深刻，情感饱满</a:t>
            </a:r>
            <a:endParaRPr lang="zh-CN" altLang="zh-CN" sz="2400" kern="100" dirty="0">
              <a:solidFill>
                <a:prstClr val="black"/>
              </a:solidFill>
              <a:highlight>
                <a:srgbClr val="FFFFFF"/>
              </a:highlight>
              <a:latin typeface="Times New Roman" panose="02020603050405020304" pitchFamily="18" charset="0"/>
            </a:endParaRPr>
          </a:p>
        </p:txBody>
      </p:sp>
      <p:grpSp>
        <p:nvGrpSpPr>
          <p:cNvPr id="23" name="组合 22">
            <a:extLst>
              <a:ext uri="{FF2B5EF4-FFF2-40B4-BE49-F238E27FC236}">
                <a16:creationId xmlns:a16="http://schemas.microsoft.com/office/drawing/2014/main" id="{97EFEF1E-1C5D-4DF9-8E26-A1C8065A970A}"/>
              </a:ext>
            </a:extLst>
          </p:cNvPr>
          <p:cNvGrpSpPr/>
          <p:nvPr/>
        </p:nvGrpSpPr>
        <p:grpSpPr>
          <a:xfrm>
            <a:off x="6126052" y="3872825"/>
            <a:ext cx="2653189" cy="1938100"/>
            <a:chOff x="4561840" y="2911157"/>
            <a:chExt cx="3537585" cy="2584133"/>
          </a:xfrm>
        </p:grpSpPr>
        <p:pic>
          <p:nvPicPr>
            <p:cNvPr id="3" name="图片 2" descr="6b0ddc0655138e4f1aa715a6b1933f1d"/>
            <p:cNvPicPr>
              <a:picLocks noChangeAspect="1"/>
            </p:cNvPicPr>
            <p:nvPr/>
          </p:nvPicPr>
          <p:blipFill>
            <a:blip r:embed="rId2"/>
            <a:srcRect t="65105"/>
            <a:stretch>
              <a:fillRect/>
            </a:stretch>
          </p:blipFill>
          <p:spPr>
            <a:xfrm>
              <a:off x="4561840" y="4079240"/>
              <a:ext cx="3537585" cy="1416050"/>
            </a:xfrm>
            <a:prstGeom prst="rect">
              <a:avLst/>
            </a:prstGeom>
          </p:spPr>
        </p:pic>
        <p:pic>
          <p:nvPicPr>
            <p:cNvPr id="18" name="图片 17" descr="975b945fd893a3f346f729fa452a102b"/>
            <p:cNvPicPr>
              <a:picLocks noChangeAspect="1"/>
            </p:cNvPicPr>
            <p:nvPr/>
          </p:nvPicPr>
          <p:blipFill>
            <a:blip r:embed="rId3"/>
            <a:srcRect l="15358" t="38835" r="68008" b="46136"/>
            <a:stretch>
              <a:fillRect/>
            </a:stretch>
          </p:blipFill>
          <p:spPr>
            <a:xfrm rot="600000">
              <a:off x="6064666" y="2911157"/>
              <a:ext cx="1663065" cy="1558290"/>
            </a:xfrm>
            <a:prstGeom prst="rect">
              <a:avLst/>
            </a:prstGeom>
          </p:spPr>
        </p:pic>
        <p:pic>
          <p:nvPicPr>
            <p:cNvPr id="2" name="图片 1" descr="21491cf224845e43e32a91a6fb14f63d"/>
            <p:cNvPicPr>
              <a:picLocks noChangeAspect="1"/>
            </p:cNvPicPr>
            <p:nvPr/>
          </p:nvPicPr>
          <p:blipFill>
            <a:blip r:embed="rId4"/>
            <a:srcRect l="23565" t="20078" r="24938" b="19301"/>
            <a:stretch>
              <a:fillRect/>
            </a:stretch>
          </p:blipFill>
          <p:spPr>
            <a:xfrm>
              <a:off x="5611495" y="3301365"/>
              <a:ext cx="1077595" cy="1102360"/>
            </a:xfrm>
            <a:prstGeom prst="rect">
              <a:avLst/>
            </a:prstGeom>
          </p:spPr>
        </p:pic>
      </p:grpSp>
      <p:sp>
        <p:nvSpPr>
          <p:cNvPr id="19" name="文本框 18">
            <a:extLst>
              <a:ext uri="{FF2B5EF4-FFF2-40B4-BE49-F238E27FC236}">
                <a16:creationId xmlns:a16="http://schemas.microsoft.com/office/drawing/2014/main" id="{AB0CE989-6576-4612-8E1B-685C95A49621}"/>
              </a:ext>
            </a:extLst>
          </p:cNvPr>
          <p:cNvSpPr txBox="1"/>
          <p:nvPr/>
        </p:nvSpPr>
        <p:spPr>
          <a:xfrm>
            <a:off x="555084" y="885021"/>
            <a:ext cx="3656751" cy="954107"/>
          </a:xfrm>
          <a:prstGeom prst="rect">
            <a:avLst/>
          </a:prstGeom>
          <a:noFill/>
        </p:spPr>
        <p:txBody>
          <a:bodyPr wrap="square" rtlCol="0">
            <a:spAutoFit/>
          </a:bodyPr>
          <a:lstStyle/>
          <a:p>
            <a:pPr defTabSz="685800" fontAlgn="auto">
              <a:spcBef>
                <a:spcPts val="0"/>
              </a:spcBef>
              <a:spcAft>
                <a:spcPts val="0"/>
              </a:spcAft>
            </a:pPr>
            <a:r>
              <a:rPr lang="zh-CN" altLang="zh-CN" sz="3200" b="1" kern="100" dirty="0">
                <a:solidFill>
                  <a:srgbClr val="000000"/>
                </a:solidFill>
                <a:latin typeface="Times New Roman" panose="02020603050405020304" pitchFamily="18" charset="0"/>
                <a:cs typeface="宋体" panose="02010600030101010101" pitchFamily="2" charset="-122"/>
              </a:rPr>
              <a:t>一、演讲稿的特点</a:t>
            </a:r>
            <a:endParaRPr lang="zh-CN" altLang="zh-CN" sz="3200" kern="100" dirty="0">
              <a:solidFill>
                <a:prstClr val="black"/>
              </a:solidFill>
              <a:latin typeface="Times New Roman" panose="02020603050405020304" pitchFamily="18" charset="0"/>
            </a:endParaRPr>
          </a:p>
          <a:p>
            <a:pPr defTabSz="685800" fontAlgn="auto">
              <a:spcBef>
                <a:spcPts val="0"/>
              </a:spcBef>
              <a:spcAft>
                <a:spcPts val="0"/>
              </a:spcAft>
            </a:pPr>
            <a:endParaRPr lang="zh-CN" altLang="en-US" sz="2400" dirty="0">
              <a:solidFill>
                <a:prstClr val="black"/>
              </a:solidFill>
              <a:latin typeface="Calibri"/>
            </a:endParaRPr>
          </a:p>
        </p:txBody>
      </p:sp>
      <p:sp>
        <p:nvSpPr>
          <p:cNvPr id="24" name="文本框 23">
            <a:extLst>
              <a:ext uri="{FF2B5EF4-FFF2-40B4-BE49-F238E27FC236}">
                <a16:creationId xmlns:a16="http://schemas.microsoft.com/office/drawing/2014/main" id="{BB7ED538-15C7-48AC-9B57-AF83438DB278}"/>
              </a:ext>
            </a:extLst>
          </p:cNvPr>
          <p:cNvSpPr txBox="1"/>
          <p:nvPr/>
        </p:nvSpPr>
        <p:spPr>
          <a:xfrm>
            <a:off x="378743" y="2917616"/>
            <a:ext cx="6016989" cy="3662541"/>
          </a:xfrm>
          <a:prstGeom prst="rect">
            <a:avLst/>
          </a:prstGeom>
          <a:noFill/>
        </p:spPr>
        <p:txBody>
          <a:bodyPr wrap="square" rtlCol="0">
            <a:spAutoFit/>
          </a:bodyPr>
          <a:lstStyle/>
          <a:p>
            <a:pPr indent="342900" defTabSz="685800" fontAlgn="auto">
              <a:lnSpc>
                <a:spcPct val="150000"/>
              </a:lnSpc>
              <a:spcBef>
                <a:spcPts val="0"/>
              </a:spcBef>
              <a:spcAft>
                <a:spcPts val="0"/>
              </a:spcAft>
            </a:pPr>
            <a:r>
              <a:rPr lang="zh-CN" altLang="zh-CN" sz="2400" kern="100" dirty="0">
                <a:solidFill>
                  <a:prstClr val="black"/>
                </a:solidFill>
                <a:latin typeface="Times New Roman" panose="02020603050405020304" pitchFamily="18" charset="0"/>
                <a:cs typeface="宋体" panose="02010600030101010101" pitchFamily="2" charset="-122"/>
              </a:rPr>
              <a:t>中国不缺演讲好的人，但演讲的关键是思想，思考问题的广度、深度和角度。演讲稿的思想深刻来自于对现实生活中人们普遍关注的问题的深刻思考。好的演讲稿首先要感动演讲者自己，才会感染听众与你一起投入到行动中去。 </a:t>
            </a:r>
            <a:endParaRPr lang="zh-CN" altLang="zh-CN" sz="2400" kern="100" dirty="0">
              <a:solidFill>
                <a:prstClr val="black"/>
              </a:solidFill>
              <a:latin typeface="Times New Roman" panose="02020603050405020304" pitchFamily="18" charset="0"/>
            </a:endParaRPr>
          </a:p>
          <a:p>
            <a:pPr defTabSz="685800" fontAlgn="auto">
              <a:spcBef>
                <a:spcPts val="0"/>
              </a:spcBef>
              <a:spcAft>
                <a:spcPts val="0"/>
              </a:spcAft>
            </a:pPr>
            <a:endParaRPr lang="zh-CN" altLang="en-US" sz="1600" dirty="0">
              <a:solidFill>
                <a:prstClr val="black"/>
              </a:solidFill>
              <a:latin typeface="Calibri"/>
            </a:endParaRPr>
          </a:p>
        </p:txBody>
      </p:sp>
    </p:spTree>
    <p:extLst>
      <p:ext uri="{BB962C8B-B14F-4D97-AF65-F5344CB8AC3E}">
        <p14:creationId xmlns:p14="http://schemas.microsoft.com/office/powerpoint/2010/main" val="325749285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DEDEDE"/>
        </a:solidFill>
        <a:effectLst/>
      </p:bgPr>
    </p:bg>
    <p:spTree>
      <p:nvGrpSpPr>
        <p:cNvPr id="1" name=""/>
        <p:cNvGrpSpPr/>
        <p:nvPr/>
      </p:nvGrpSpPr>
      <p:grpSpPr>
        <a:xfrm>
          <a:off x="0" y="0"/>
          <a:ext cx="0" cy="0"/>
          <a:chOff x="0" y="0"/>
          <a:chExt cx="0" cy="0"/>
        </a:xfrm>
      </p:grpSpPr>
      <p:sp>
        <p:nvSpPr>
          <p:cNvPr id="10" name="文本框 9"/>
          <p:cNvSpPr txBox="1"/>
          <p:nvPr/>
        </p:nvSpPr>
        <p:spPr>
          <a:xfrm>
            <a:off x="394086" y="1123944"/>
            <a:ext cx="5295428" cy="769441"/>
          </a:xfrm>
          <a:prstGeom prst="rect">
            <a:avLst/>
          </a:prstGeom>
          <a:noFill/>
        </p:spPr>
        <p:txBody>
          <a:bodyPr wrap="square" rtlCol="0">
            <a:spAutoFit/>
          </a:bodyPr>
          <a:lstStyle/>
          <a:p>
            <a:pPr defTabSz="685800" fontAlgn="auto">
              <a:spcBef>
                <a:spcPts val="0"/>
              </a:spcBef>
              <a:spcAft>
                <a:spcPts val="0"/>
              </a:spcAft>
            </a:pPr>
            <a:r>
              <a:rPr lang="zh-CN" altLang="zh-CN" sz="2400" b="1" kern="100" dirty="0">
                <a:solidFill>
                  <a:prstClr val="black"/>
                </a:solidFill>
                <a:highlight>
                  <a:srgbClr val="FFFFFF"/>
                </a:highlight>
                <a:latin typeface="Times New Roman" panose="02020603050405020304" pitchFamily="18" charset="0"/>
                <a:cs typeface="宋体" panose="02010600030101010101" pitchFamily="2" charset="-122"/>
              </a:rPr>
              <a:t>（二）形式上：结构巧妙，技巧多元</a:t>
            </a:r>
            <a:endParaRPr lang="zh-CN" altLang="zh-CN" sz="2400" kern="100" dirty="0">
              <a:solidFill>
                <a:prstClr val="black"/>
              </a:solidFill>
              <a:highlight>
                <a:srgbClr val="FFFFFF"/>
              </a:highlight>
              <a:latin typeface="Times New Roman" panose="02020603050405020304" pitchFamily="18" charset="0"/>
            </a:endParaRPr>
          </a:p>
          <a:p>
            <a:pPr defTabSz="685800" fontAlgn="auto">
              <a:spcBef>
                <a:spcPts val="0"/>
              </a:spcBef>
              <a:spcAft>
                <a:spcPts val="0"/>
              </a:spcAft>
            </a:pPr>
            <a:endParaRPr lang="zh-CN" altLang="en-US" sz="2000" dirty="0">
              <a:solidFill>
                <a:prstClr val="black">
                  <a:lumMod val="65000"/>
                  <a:lumOff val="35000"/>
                </a:prstClr>
              </a:solidFill>
              <a:latin typeface="方正喵呜体" panose="02010600010101010101" charset="-122"/>
              <a:ea typeface="方正喵呜体" panose="02010600010101010101" charset="-122"/>
            </a:endParaRPr>
          </a:p>
        </p:txBody>
      </p:sp>
      <p:sp>
        <p:nvSpPr>
          <p:cNvPr id="19" name="文本框 18">
            <a:extLst>
              <a:ext uri="{FF2B5EF4-FFF2-40B4-BE49-F238E27FC236}">
                <a16:creationId xmlns:a16="http://schemas.microsoft.com/office/drawing/2014/main" id="{801FDBB4-7FE2-4EE3-80C7-E3D162BEA3B4}"/>
              </a:ext>
            </a:extLst>
          </p:cNvPr>
          <p:cNvSpPr txBox="1"/>
          <p:nvPr/>
        </p:nvSpPr>
        <p:spPr>
          <a:xfrm>
            <a:off x="682218" y="2204439"/>
            <a:ext cx="5170490" cy="3656386"/>
          </a:xfrm>
          <a:prstGeom prst="rect">
            <a:avLst/>
          </a:prstGeom>
          <a:noFill/>
        </p:spPr>
        <p:txBody>
          <a:bodyPr wrap="square" rtlCol="0" anchor="t">
            <a:spAutoFit/>
          </a:bodyPr>
          <a:lstStyle/>
          <a:p>
            <a:pPr indent="342900" defTabSz="685800" fontAlgn="auto">
              <a:lnSpc>
                <a:spcPct val="150000"/>
              </a:lnSpc>
              <a:spcBef>
                <a:spcPts val="0"/>
              </a:spcBef>
              <a:spcAft>
                <a:spcPts val="0"/>
              </a:spcAft>
              <a:defRPr/>
            </a:pPr>
            <a:r>
              <a:rPr lang="zh-CN" altLang="zh-CN" sz="2400" kern="100" dirty="0">
                <a:solidFill>
                  <a:prstClr val="black"/>
                </a:solidFill>
                <a:latin typeface="Times New Roman" panose="02020603050405020304" pitchFamily="18" charset="0"/>
                <a:cs typeface="宋体" panose="02010600030101010101" pitchFamily="2" charset="-122"/>
              </a:rPr>
              <a:t>演讲稿内容精彩是前提，但结构设计、表达技巧运用得当会让演讲事半功倍。结构清晰巧妙能让听众思维清晰，跟上演讲者的思路和节奏，对比、比喻、排比等多元的表达技巧又可增强演讲的魅力，调动听众的热情。</a:t>
            </a:r>
            <a:endParaRPr lang="zh-CN" altLang="zh-CN" sz="2400" kern="100" dirty="0">
              <a:solidFill>
                <a:prstClr val="black"/>
              </a:solidFill>
              <a:latin typeface="Times New Roman" panose="02020603050405020304" pitchFamily="18" charset="0"/>
            </a:endParaRPr>
          </a:p>
          <a:p>
            <a:pPr defTabSz="685800" fontAlgn="auto">
              <a:lnSpc>
                <a:spcPct val="130000"/>
              </a:lnSpc>
              <a:spcBef>
                <a:spcPts val="0"/>
              </a:spcBef>
              <a:spcAft>
                <a:spcPts val="0"/>
              </a:spcAft>
              <a:defRPr/>
            </a:pPr>
            <a:endParaRPr lang="en-US" altLang="zh-CN" sz="1200" dirty="0">
              <a:solidFill>
                <a:prstClr val="black">
                  <a:lumMod val="65000"/>
                  <a:lumOff val="35000"/>
                </a:prstClr>
              </a:solidFill>
              <a:latin typeface="方正喵呜体" panose="02010600010101010101" charset="-122"/>
              <a:ea typeface="方正喵呜体" panose="02010600010101010101" charset="-122"/>
              <a:sym typeface="+mn-ea"/>
            </a:endParaRPr>
          </a:p>
        </p:txBody>
      </p:sp>
      <p:pic>
        <p:nvPicPr>
          <p:cNvPr id="22" name="图片 21" descr="975b945fd893a3f346f729fa452a102b">
            <a:extLst>
              <a:ext uri="{FF2B5EF4-FFF2-40B4-BE49-F238E27FC236}">
                <a16:creationId xmlns:a16="http://schemas.microsoft.com/office/drawing/2014/main" id="{39751A9C-ED72-45D7-847C-D8A23AAB66F6}"/>
              </a:ext>
            </a:extLst>
          </p:cNvPr>
          <p:cNvPicPr>
            <a:picLocks noChangeAspect="1"/>
          </p:cNvPicPr>
          <p:nvPr/>
        </p:nvPicPr>
        <p:blipFill>
          <a:blip r:embed="rId2"/>
          <a:srcRect l="48784" t="80689" r="33594" b="6186"/>
          <a:stretch>
            <a:fillRect/>
          </a:stretch>
        </p:blipFill>
        <p:spPr>
          <a:xfrm>
            <a:off x="7504921" y="4537654"/>
            <a:ext cx="1400576" cy="1111051"/>
          </a:xfrm>
          <a:prstGeom prst="rect">
            <a:avLst/>
          </a:prstGeom>
        </p:spPr>
      </p:pic>
      <p:pic>
        <p:nvPicPr>
          <p:cNvPr id="23" name="图片 22" descr="975b945fd893a3f346f729fa452a102b">
            <a:extLst>
              <a:ext uri="{FF2B5EF4-FFF2-40B4-BE49-F238E27FC236}">
                <a16:creationId xmlns:a16="http://schemas.microsoft.com/office/drawing/2014/main" id="{ACDB0DA4-76F1-4A48-A6C7-72DD0F3E4603}"/>
              </a:ext>
            </a:extLst>
          </p:cNvPr>
          <p:cNvPicPr>
            <a:picLocks noChangeAspect="1"/>
          </p:cNvPicPr>
          <p:nvPr/>
        </p:nvPicPr>
        <p:blipFill>
          <a:blip r:embed="rId2"/>
          <a:srcRect l="78313" t="79566" r="9790" b="3966"/>
          <a:stretch>
            <a:fillRect/>
          </a:stretch>
        </p:blipFill>
        <p:spPr>
          <a:xfrm>
            <a:off x="6334018" y="4428913"/>
            <a:ext cx="843070" cy="1243226"/>
          </a:xfrm>
          <a:prstGeom prst="rect">
            <a:avLst/>
          </a:prstGeom>
        </p:spPr>
      </p:pic>
    </p:spTree>
    <p:extLst>
      <p:ext uri="{BB962C8B-B14F-4D97-AF65-F5344CB8AC3E}">
        <p14:creationId xmlns:p14="http://schemas.microsoft.com/office/powerpoint/2010/main" val="248524808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DEDEDE"/>
        </a:solidFill>
        <a:effectLst/>
      </p:bgPr>
    </p:bg>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7389F69-9C93-4571-B45C-F2C2E73E5D5D}"/>
              </a:ext>
            </a:extLst>
          </p:cNvPr>
          <p:cNvSpPr txBox="1"/>
          <p:nvPr/>
        </p:nvSpPr>
        <p:spPr>
          <a:xfrm>
            <a:off x="538152" y="976069"/>
            <a:ext cx="5114343" cy="461665"/>
          </a:xfrm>
          <a:prstGeom prst="rect">
            <a:avLst/>
          </a:prstGeom>
          <a:noFill/>
        </p:spPr>
        <p:txBody>
          <a:bodyPr wrap="square" rtlCol="0">
            <a:spAutoFit/>
          </a:bodyPr>
          <a:lstStyle/>
          <a:p>
            <a:pPr defTabSz="685800" fontAlgn="auto">
              <a:spcBef>
                <a:spcPts val="0"/>
              </a:spcBef>
              <a:spcAft>
                <a:spcPts val="0"/>
              </a:spcAft>
            </a:pPr>
            <a:r>
              <a:rPr lang="zh-CN" altLang="zh-CN" sz="2400" b="1" kern="100" dirty="0">
                <a:solidFill>
                  <a:prstClr val="black"/>
                </a:solidFill>
                <a:highlight>
                  <a:srgbClr val="FFFFFF"/>
                </a:highlight>
                <a:latin typeface="Calibri"/>
                <a:cs typeface="宋体" panose="02010600030101010101" pitchFamily="2" charset="-122"/>
              </a:rPr>
              <a:t>（三）语言上：语言精练，口语表达</a:t>
            </a:r>
            <a:endParaRPr lang="zh-CN" altLang="en-US" sz="2400" dirty="0">
              <a:solidFill>
                <a:prstClr val="black"/>
              </a:solidFill>
              <a:highlight>
                <a:srgbClr val="FFFFFF"/>
              </a:highlight>
              <a:latin typeface="Calibri"/>
            </a:endParaRPr>
          </a:p>
        </p:txBody>
      </p:sp>
      <p:pic>
        <p:nvPicPr>
          <p:cNvPr id="16" name="图片 15">
            <a:extLst>
              <a:ext uri="{FF2B5EF4-FFF2-40B4-BE49-F238E27FC236}">
                <a16:creationId xmlns:a16="http://schemas.microsoft.com/office/drawing/2014/main" id="{F7DAC03E-B1A7-439E-BEDC-54D0A550BCE0}"/>
              </a:ext>
            </a:extLst>
          </p:cNvPr>
          <p:cNvPicPr>
            <a:picLocks noChangeAspect="1"/>
          </p:cNvPicPr>
          <p:nvPr/>
        </p:nvPicPr>
        <p:blipFill>
          <a:blip r:embed="rId3"/>
          <a:stretch>
            <a:fillRect/>
          </a:stretch>
        </p:blipFill>
        <p:spPr>
          <a:xfrm>
            <a:off x="466119" y="2996802"/>
            <a:ext cx="1942286" cy="2279392"/>
          </a:xfrm>
          <a:prstGeom prst="rect">
            <a:avLst/>
          </a:prstGeom>
          <a:noFill/>
          <a:ln>
            <a:noFill/>
          </a:ln>
        </p:spPr>
      </p:pic>
      <p:sp>
        <p:nvSpPr>
          <p:cNvPr id="6" name="文本框 5">
            <a:extLst>
              <a:ext uri="{FF2B5EF4-FFF2-40B4-BE49-F238E27FC236}">
                <a16:creationId xmlns:a16="http://schemas.microsoft.com/office/drawing/2014/main" id="{8D8E7A7E-34CA-47C0-B5C2-87F2C3A80FA8}"/>
              </a:ext>
            </a:extLst>
          </p:cNvPr>
          <p:cNvSpPr txBox="1"/>
          <p:nvPr/>
        </p:nvSpPr>
        <p:spPr>
          <a:xfrm>
            <a:off x="3059307" y="1910684"/>
            <a:ext cx="4816011" cy="4739759"/>
          </a:xfrm>
          <a:prstGeom prst="rect">
            <a:avLst/>
          </a:prstGeom>
          <a:noFill/>
        </p:spPr>
        <p:txBody>
          <a:bodyPr wrap="square" rtlCol="0">
            <a:spAutoFit/>
          </a:bodyPr>
          <a:lstStyle/>
          <a:p>
            <a:pPr indent="342900" defTabSz="685800" fontAlgn="auto">
              <a:lnSpc>
                <a:spcPct val="150000"/>
              </a:lnSpc>
              <a:spcBef>
                <a:spcPts val="0"/>
              </a:spcBef>
              <a:spcAft>
                <a:spcPts val="0"/>
              </a:spcAft>
            </a:pPr>
            <a:r>
              <a:rPr lang="zh-CN" altLang="zh-CN" sz="2400" kern="100" dirty="0">
                <a:solidFill>
                  <a:prstClr val="black"/>
                </a:solidFill>
                <a:latin typeface="Times New Roman" panose="02020603050405020304" pitchFamily="18" charset="0"/>
                <a:cs typeface="宋体" panose="02010600030101010101" pitchFamily="2" charset="-122"/>
              </a:rPr>
              <a:t>讲稿的语言精练是由演讲的有限时间决定的，不宜过长。同时演讲稿是为演讲服务的，最终要用有声语言表达出来。所以它追求讲话的节奏符合自然说话的节奏，不讲究文绉绉，只讲究“上口”、“入耳”，追求演讲者表达的顺畅自然，</a:t>
            </a:r>
            <a:r>
              <a:rPr lang="zh-CN" altLang="zh-CN" sz="2400" kern="100" dirty="0">
                <a:solidFill>
                  <a:srgbClr val="000000"/>
                </a:solidFill>
                <a:latin typeface="Times New Roman" panose="02020603050405020304" pitchFamily="18" charset="0"/>
                <a:cs typeface="宋体" panose="02010600030101010101" pitchFamily="2" charset="-122"/>
              </a:rPr>
              <a:t>听众听得明白、听着顺。</a:t>
            </a:r>
            <a:endParaRPr lang="zh-CN" altLang="zh-CN" sz="2400" kern="100" dirty="0">
              <a:solidFill>
                <a:prstClr val="black"/>
              </a:solidFill>
              <a:latin typeface="Times New Roman" panose="02020603050405020304" pitchFamily="18" charset="0"/>
            </a:endParaRPr>
          </a:p>
          <a:p>
            <a:pPr defTabSz="685800" fontAlgn="auto">
              <a:spcBef>
                <a:spcPts val="0"/>
              </a:spcBef>
              <a:spcAft>
                <a:spcPts val="0"/>
              </a:spcAft>
            </a:pPr>
            <a:endParaRPr lang="zh-CN" altLang="en-US" sz="1400" dirty="0">
              <a:solidFill>
                <a:prstClr val="black"/>
              </a:solidFill>
              <a:latin typeface="Calibri"/>
            </a:endParaRPr>
          </a:p>
        </p:txBody>
      </p:sp>
    </p:spTree>
    <p:extLst>
      <p:ext uri="{BB962C8B-B14F-4D97-AF65-F5344CB8AC3E}">
        <p14:creationId xmlns:p14="http://schemas.microsoft.com/office/powerpoint/2010/main" val="54287457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DEDEDE"/>
        </a:solidFill>
        <a:effectLst/>
      </p:bgPr>
    </p:bg>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7389F69-9C93-4571-B45C-F2C2E73E5D5D}"/>
              </a:ext>
            </a:extLst>
          </p:cNvPr>
          <p:cNvSpPr txBox="1"/>
          <p:nvPr/>
        </p:nvSpPr>
        <p:spPr>
          <a:xfrm>
            <a:off x="322053" y="772317"/>
            <a:ext cx="4661899" cy="553998"/>
          </a:xfrm>
          <a:prstGeom prst="rect">
            <a:avLst/>
          </a:prstGeom>
          <a:noFill/>
        </p:spPr>
        <p:txBody>
          <a:bodyPr wrap="square" rtlCol="0">
            <a:spAutoFit/>
          </a:bodyPr>
          <a:lstStyle/>
          <a:p>
            <a:pPr defTabSz="685800" fontAlgn="auto">
              <a:spcBef>
                <a:spcPts val="0"/>
              </a:spcBef>
              <a:spcAft>
                <a:spcPts val="0"/>
              </a:spcAft>
            </a:pPr>
            <a:r>
              <a:rPr lang="zh-CN" altLang="en-US" sz="3000" b="1" kern="100" dirty="0">
                <a:solidFill>
                  <a:prstClr val="black"/>
                </a:solidFill>
                <a:latin typeface="宋体" panose="02010600030101010101" pitchFamily="2" charset="-122"/>
                <a:cs typeface="宋体" panose="02010600030101010101" pitchFamily="2" charset="-122"/>
              </a:rPr>
              <a:t>●学习活动</a:t>
            </a:r>
            <a:endParaRPr lang="zh-CN" altLang="en-US" sz="3000" dirty="0">
              <a:solidFill>
                <a:prstClr val="black"/>
              </a:solidFill>
              <a:latin typeface="Calibri"/>
            </a:endParaRPr>
          </a:p>
        </p:txBody>
      </p:sp>
      <p:sp>
        <p:nvSpPr>
          <p:cNvPr id="6" name="文本框 5">
            <a:extLst>
              <a:ext uri="{FF2B5EF4-FFF2-40B4-BE49-F238E27FC236}">
                <a16:creationId xmlns:a16="http://schemas.microsoft.com/office/drawing/2014/main" id="{8D8E7A7E-34CA-47C0-B5C2-87F2C3A80FA8}"/>
              </a:ext>
            </a:extLst>
          </p:cNvPr>
          <p:cNvSpPr txBox="1"/>
          <p:nvPr/>
        </p:nvSpPr>
        <p:spPr>
          <a:xfrm>
            <a:off x="394086" y="1715697"/>
            <a:ext cx="8131113" cy="830997"/>
          </a:xfrm>
          <a:prstGeom prst="rect">
            <a:avLst/>
          </a:prstGeom>
          <a:noFill/>
        </p:spPr>
        <p:txBody>
          <a:bodyPr wrap="square" rtlCol="0">
            <a:spAutoFit/>
          </a:bodyPr>
          <a:lstStyle/>
          <a:p>
            <a:pPr defTabSz="685800" fontAlgn="auto">
              <a:spcBef>
                <a:spcPts val="0"/>
              </a:spcBef>
              <a:spcAft>
                <a:spcPts val="0"/>
              </a:spcAft>
            </a:pPr>
            <a:r>
              <a:rPr lang="zh-CN" altLang="zh-CN" sz="2400" b="1" dirty="0">
                <a:solidFill>
                  <a:srgbClr val="FF0000"/>
                </a:solidFill>
                <a:latin typeface="Calibri"/>
                <a:cs typeface="宋体" panose="02010600030101010101" pitchFamily="2" charset="-122"/>
              </a:rPr>
              <a:t>思考：如何理解演讲稿中运用多变的句式会使演讲事半功倍？</a:t>
            </a:r>
            <a:endParaRPr lang="zh-CN" altLang="en-US" sz="2400" dirty="0">
              <a:solidFill>
                <a:prstClr val="black"/>
              </a:solidFill>
              <a:latin typeface="Calibri"/>
            </a:endParaRPr>
          </a:p>
        </p:txBody>
      </p:sp>
      <p:pic>
        <p:nvPicPr>
          <p:cNvPr id="7" name="图片 6" descr="975b945fd893a3f346f729fa452a102b">
            <a:extLst>
              <a:ext uri="{FF2B5EF4-FFF2-40B4-BE49-F238E27FC236}">
                <a16:creationId xmlns:a16="http://schemas.microsoft.com/office/drawing/2014/main" id="{1DB89ABE-DC24-44BE-8926-31F581B7F621}"/>
              </a:ext>
            </a:extLst>
          </p:cNvPr>
          <p:cNvPicPr>
            <a:picLocks noChangeAspect="1"/>
          </p:cNvPicPr>
          <p:nvPr/>
        </p:nvPicPr>
        <p:blipFill>
          <a:blip r:embed="rId3"/>
          <a:srcRect l="85572" t="64193" b="20927"/>
          <a:stretch>
            <a:fillRect/>
          </a:stretch>
        </p:blipFill>
        <p:spPr>
          <a:xfrm>
            <a:off x="8126254" y="969252"/>
            <a:ext cx="603409" cy="662940"/>
          </a:xfrm>
          <a:prstGeom prst="rect">
            <a:avLst/>
          </a:prstGeom>
        </p:spPr>
      </p:pic>
      <p:sp>
        <p:nvSpPr>
          <p:cNvPr id="9" name="爆炸形: 8 pt  8">
            <a:extLst>
              <a:ext uri="{FF2B5EF4-FFF2-40B4-BE49-F238E27FC236}">
                <a16:creationId xmlns:a16="http://schemas.microsoft.com/office/drawing/2014/main" id="{DA7051C4-09E7-4AE9-937C-55E68FC046D6}"/>
              </a:ext>
            </a:extLst>
          </p:cNvPr>
          <p:cNvSpPr/>
          <p:nvPr/>
        </p:nvSpPr>
        <p:spPr>
          <a:xfrm>
            <a:off x="2555076" y="2630199"/>
            <a:ext cx="5117312" cy="3719520"/>
          </a:xfrm>
          <a:prstGeom prst="irregularSeal1">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fontAlgn="auto">
              <a:spcBef>
                <a:spcPts val="0"/>
              </a:spcBef>
              <a:spcAft>
                <a:spcPts val="0"/>
              </a:spcAft>
            </a:pPr>
            <a:r>
              <a:rPr lang="zh-CN" altLang="en-US" b="1" dirty="0">
                <a:solidFill>
                  <a:prstClr val="black"/>
                </a:solidFill>
                <a:latin typeface="Calibri"/>
                <a:ea typeface="宋体" panose="02010600030101010101" pitchFamily="2" charset="-122"/>
              </a:rPr>
              <a:t>课堂实训</a:t>
            </a:r>
            <a:r>
              <a:rPr lang="zh-CN" altLang="en-US" dirty="0">
                <a:solidFill>
                  <a:prstClr val="white"/>
                </a:solidFill>
                <a:latin typeface="Calibri"/>
                <a:ea typeface="宋体" panose="02010600030101010101" pitchFamily="2" charset="-122"/>
              </a:rPr>
              <a:t>：上网查阅毛泽东的</a:t>
            </a:r>
            <a:r>
              <a:rPr lang="en-US" altLang="zh-CN" dirty="0">
                <a:solidFill>
                  <a:prstClr val="white"/>
                </a:solidFill>
                <a:latin typeface="Calibri"/>
                <a:ea typeface="宋体" panose="02010600030101010101" pitchFamily="2" charset="-122"/>
              </a:rPr>
              <a:t>《</a:t>
            </a:r>
            <a:r>
              <a:rPr lang="zh-CN" altLang="en-US" dirty="0">
                <a:solidFill>
                  <a:prstClr val="white"/>
                </a:solidFill>
                <a:latin typeface="Calibri"/>
                <a:ea typeface="宋体" panose="02010600030101010101" pitchFamily="2" charset="-122"/>
              </a:rPr>
              <a:t>中国人民站起来了</a:t>
            </a:r>
            <a:r>
              <a:rPr lang="en-US" altLang="zh-CN" dirty="0">
                <a:solidFill>
                  <a:prstClr val="white"/>
                </a:solidFill>
                <a:latin typeface="Calibri"/>
                <a:ea typeface="宋体" panose="02010600030101010101" pitchFamily="2" charset="-122"/>
              </a:rPr>
              <a:t>》</a:t>
            </a:r>
            <a:r>
              <a:rPr lang="zh-CN" altLang="en-US" dirty="0">
                <a:solidFill>
                  <a:prstClr val="white"/>
                </a:solidFill>
                <a:latin typeface="Calibri"/>
                <a:ea typeface="宋体" panose="02010600030101010101" pitchFamily="2" charset="-122"/>
              </a:rPr>
              <a:t>演讲稿，细细体味其句式的生动化多变化。</a:t>
            </a:r>
          </a:p>
        </p:txBody>
      </p:sp>
    </p:spTree>
    <p:extLst>
      <p:ext uri="{BB962C8B-B14F-4D97-AF65-F5344CB8AC3E}">
        <p14:creationId xmlns:p14="http://schemas.microsoft.com/office/powerpoint/2010/main" val="98851050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DEDEDE"/>
        </a:solidFill>
        <a:effectLst/>
      </p:bgPr>
    </p:bg>
    <p:spTree>
      <p:nvGrpSpPr>
        <p:cNvPr id="1" name=""/>
        <p:cNvGrpSpPr/>
        <p:nvPr/>
      </p:nvGrpSpPr>
      <p:grpSpPr>
        <a:xfrm>
          <a:off x="0" y="0"/>
          <a:ext cx="0" cy="0"/>
          <a:chOff x="0" y="0"/>
          <a:chExt cx="0" cy="0"/>
        </a:xfrm>
      </p:grpSpPr>
      <p:grpSp>
        <p:nvGrpSpPr>
          <p:cNvPr id="8" name="组合 7"/>
          <p:cNvGrpSpPr/>
          <p:nvPr/>
        </p:nvGrpSpPr>
        <p:grpSpPr>
          <a:xfrm>
            <a:off x="914162" y="3327798"/>
            <a:ext cx="1665446" cy="1677829"/>
            <a:chOff x="2401" y="4578"/>
            <a:chExt cx="3497" cy="3523"/>
          </a:xfrm>
        </p:grpSpPr>
        <p:pic>
          <p:nvPicPr>
            <p:cNvPr id="5" name="图片 4" descr="975b945fd893a3f346f729fa452a102b"/>
            <p:cNvPicPr>
              <a:picLocks noChangeAspect="1"/>
            </p:cNvPicPr>
            <p:nvPr/>
          </p:nvPicPr>
          <p:blipFill>
            <a:blip r:embed="rId2"/>
            <a:srcRect l="48784" t="80689" r="33594" b="6186"/>
            <a:stretch>
              <a:fillRect/>
            </a:stretch>
          </p:blipFill>
          <p:spPr>
            <a:xfrm>
              <a:off x="2784" y="4578"/>
              <a:ext cx="3115" cy="2470"/>
            </a:xfrm>
            <a:prstGeom prst="rect">
              <a:avLst/>
            </a:prstGeom>
          </p:spPr>
        </p:pic>
        <p:pic>
          <p:nvPicPr>
            <p:cNvPr id="7" name="图片 6" descr="975b945fd893a3f346f729fa452a102b"/>
            <p:cNvPicPr>
              <a:picLocks noChangeAspect="1"/>
            </p:cNvPicPr>
            <p:nvPr/>
          </p:nvPicPr>
          <p:blipFill>
            <a:blip r:embed="rId2"/>
            <a:srcRect l="86580" t="15047" b="74828"/>
            <a:stretch>
              <a:fillRect/>
            </a:stretch>
          </p:blipFill>
          <p:spPr>
            <a:xfrm flipH="1" flipV="1">
              <a:off x="2401" y="6219"/>
              <a:ext cx="2345" cy="1883"/>
            </a:xfrm>
            <a:prstGeom prst="rect">
              <a:avLst/>
            </a:prstGeom>
          </p:spPr>
        </p:pic>
      </p:grpSp>
      <p:sp>
        <p:nvSpPr>
          <p:cNvPr id="10" name="文本框 9">
            <a:extLst>
              <a:ext uri="{FF2B5EF4-FFF2-40B4-BE49-F238E27FC236}">
                <a16:creationId xmlns:a16="http://schemas.microsoft.com/office/drawing/2014/main" id="{656ECD81-FAA9-44E7-9D0B-F8347221FC57}"/>
              </a:ext>
            </a:extLst>
          </p:cNvPr>
          <p:cNvSpPr txBox="1"/>
          <p:nvPr/>
        </p:nvSpPr>
        <p:spPr>
          <a:xfrm>
            <a:off x="394086" y="910895"/>
            <a:ext cx="3616760" cy="584775"/>
          </a:xfrm>
          <a:prstGeom prst="rect">
            <a:avLst/>
          </a:prstGeom>
          <a:noFill/>
        </p:spPr>
        <p:txBody>
          <a:bodyPr wrap="square" rtlCol="0">
            <a:spAutoFit/>
          </a:bodyPr>
          <a:lstStyle/>
          <a:p>
            <a:pPr indent="229553" algn="just" defTabSz="685800" fontAlgn="auto">
              <a:spcBef>
                <a:spcPts val="0"/>
              </a:spcBef>
              <a:spcAft>
                <a:spcPts val="0"/>
              </a:spcAft>
            </a:pPr>
            <a:r>
              <a:rPr lang="zh-CN" altLang="zh-CN" sz="3200" b="1" kern="100" dirty="0">
                <a:solidFill>
                  <a:srgbClr val="000000"/>
                </a:solidFill>
                <a:latin typeface="Times New Roman" panose="02020603050405020304" pitchFamily="18" charset="0"/>
                <a:cs typeface="宋体" panose="02010600030101010101" pitchFamily="2" charset="-122"/>
              </a:rPr>
              <a:t>二、演讲稿写作</a:t>
            </a:r>
            <a:endParaRPr lang="zh-CN" altLang="zh-CN" sz="3200" kern="100" dirty="0">
              <a:solidFill>
                <a:prstClr val="black"/>
              </a:solidFill>
              <a:latin typeface="Times New Roman" panose="02020603050405020304" pitchFamily="18" charset="0"/>
            </a:endParaRPr>
          </a:p>
        </p:txBody>
      </p:sp>
      <p:sp>
        <p:nvSpPr>
          <p:cNvPr id="11" name="文本框 10">
            <a:extLst>
              <a:ext uri="{FF2B5EF4-FFF2-40B4-BE49-F238E27FC236}">
                <a16:creationId xmlns:a16="http://schemas.microsoft.com/office/drawing/2014/main" id="{DDFACCC2-FAD4-40E0-97FC-EB1C2EA3CDCF}"/>
              </a:ext>
            </a:extLst>
          </p:cNvPr>
          <p:cNvSpPr txBox="1"/>
          <p:nvPr/>
        </p:nvSpPr>
        <p:spPr>
          <a:xfrm>
            <a:off x="1050251" y="1997637"/>
            <a:ext cx="3521749" cy="892552"/>
          </a:xfrm>
          <a:prstGeom prst="rect">
            <a:avLst/>
          </a:prstGeom>
          <a:noFill/>
        </p:spPr>
        <p:txBody>
          <a:bodyPr wrap="square" rtlCol="0">
            <a:spAutoFit/>
          </a:bodyPr>
          <a:lstStyle/>
          <a:p>
            <a:pPr defTabSz="685800" fontAlgn="auto">
              <a:spcBef>
                <a:spcPts val="0"/>
              </a:spcBef>
              <a:spcAft>
                <a:spcPts val="0"/>
              </a:spcAft>
            </a:pPr>
            <a:r>
              <a:rPr lang="zh-CN" altLang="zh-CN" sz="2400" b="1" kern="100" dirty="0">
                <a:solidFill>
                  <a:prstClr val="black"/>
                </a:solidFill>
                <a:highlight>
                  <a:srgbClr val="FFFFFF"/>
                </a:highlight>
                <a:latin typeface="Times New Roman" panose="02020603050405020304" pitchFamily="18" charset="0"/>
                <a:cs typeface="宋体" panose="02010600030101010101" pitchFamily="2" charset="-122"/>
              </a:rPr>
              <a:t>（一）演讲稿基本要求</a:t>
            </a:r>
            <a:endParaRPr lang="zh-CN" altLang="zh-CN" sz="2400" kern="100" dirty="0">
              <a:solidFill>
                <a:prstClr val="black"/>
              </a:solidFill>
              <a:highlight>
                <a:srgbClr val="FFFFFF"/>
              </a:highlight>
              <a:latin typeface="Times New Roman" panose="02020603050405020304" pitchFamily="18" charset="0"/>
            </a:endParaRPr>
          </a:p>
          <a:p>
            <a:pPr defTabSz="685800" fontAlgn="auto">
              <a:spcBef>
                <a:spcPts val="0"/>
              </a:spcBef>
              <a:spcAft>
                <a:spcPts val="0"/>
              </a:spcAft>
            </a:pPr>
            <a:endParaRPr lang="zh-CN" altLang="zh-CN" sz="2800" b="1" dirty="0">
              <a:solidFill>
                <a:prstClr val="black">
                  <a:lumMod val="75000"/>
                  <a:lumOff val="25000"/>
                </a:prstClr>
              </a:solidFill>
              <a:latin typeface="方正喵呜体" panose="02010600010101010101" charset="-122"/>
              <a:ea typeface="方正喵呜体" panose="02010600010101010101" charset="-122"/>
            </a:endParaRPr>
          </a:p>
        </p:txBody>
      </p:sp>
      <p:sp>
        <p:nvSpPr>
          <p:cNvPr id="12" name="文本框 11">
            <a:extLst>
              <a:ext uri="{FF2B5EF4-FFF2-40B4-BE49-F238E27FC236}">
                <a16:creationId xmlns:a16="http://schemas.microsoft.com/office/drawing/2014/main" id="{E2B18C93-6B3E-4D97-9A30-C5BA2CFF6DA0}"/>
              </a:ext>
            </a:extLst>
          </p:cNvPr>
          <p:cNvSpPr txBox="1"/>
          <p:nvPr/>
        </p:nvSpPr>
        <p:spPr>
          <a:xfrm>
            <a:off x="3115628" y="2912847"/>
            <a:ext cx="4381024" cy="3074303"/>
          </a:xfrm>
          <a:prstGeom prst="rect">
            <a:avLst/>
          </a:prstGeom>
          <a:noFill/>
        </p:spPr>
        <p:txBody>
          <a:bodyPr wrap="square" rtlCol="0" anchor="t">
            <a:spAutoFit/>
          </a:bodyPr>
          <a:lstStyle/>
          <a:p>
            <a:pPr indent="200025" algn="just" defTabSz="685800" fontAlgn="auto">
              <a:lnSpc>
                <a:spcPct val="150000"/>
              </a:lnSpc>
              <a:spcBef>
                <a:spcPts val="0"/>
              </a:spcBef>
              <a:spcAft>
                <a:spcPts val="0"/>
              </a:spcAft>
            </a:pPr>
            <a:r>
              <a:rPr lang="zh-CN" altLang="zh-CN" sz="2000" kern="100" dirty="0">
                <a:solidFill>
                  <a:prstClr val="black"/>
                </a:solidFill>
                <a:latin typeface="Times New Roman" panose="02020603050405020304" pitchFamily="18" charset="0"/>
                <a:cs typeface="宋体" panose="02010600030101010101" pitchFamily="2" charset="-122"/>
              </a:rPr>
              <a:t>遵循演讲稿的特点去写作演讲稿，这是最基本的要求。当然下笔之前最关键的一点是先确定演讲主题：你要演讲什么？演讲的目的是什么？避免听众不知道演讲者的立场观点，听得云里雾里。</a:t>
            </a:r>
            <a:endParaRPr lang="zh-CN" altLang="zh-CN" sz="2000" kern="100" dirty="0">
              <a:solidFill>
                <a:prstClr val="black"/>
              </a:solidFill>
              <a:latin typeface="Times New Roman" panose="02020603050405020304" pitchFamily="18" charset="0"/>
            </a:endParaRPr>
          </a:p>
          <a:p>
            <a:pPr defTabSz="685800" fontAlgn="auto">
              <a:lnSpc>
                <a:spcPct val="130000"/>
              </a:lnSpc>
              <a:spcBef>
                <a:spcPts val="0"/>
              </a:spcBef>
              <a:spcAft>
                <a:spcPts val="0"/>
              </a:spcAft>
              <a:defRPr/>
            </a:pPr>
            <a:endParaRPr lang="zh-CN" altLang="en-US" sz="1100" dirty="0">
              <a:solidFill>
                <a:prstClr val="black">
                  <a:lumMod val="75000"/>
                  <a:lumOff val="25000"/>
                </a:prstClr>
              </a:solidFill>
              <a:latin typeface="方正喵呜体" panose="02010600010101010101" charset="-122"/>
              <a:ea typeface="方正喵呜体" panose="02010600010101010101" charset="-122"/>
              <a:sym typeface="+mn-ea"/>
            </a:endParaRPr>
          </a:p>
        </p:txBody>
      </p:sp>
    </p:spTree>
    <p:extLst>
      <p:ext uri="{BB962C8B-B14F-4D97-AF65-F5344CB8AC3E}">
        <p14:creationId xmlns:p14="http://schemas.microsoft.com/office/powerpoint/2010/main" val="20650359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DEDEDE"/>
        </a:solidFill>
        <a:effectLst/>
      </p:bgPr>
    </p:bg>
    <p:spTree>
      <p:nvGrpSpPr>
        <p:cNvPr id="1" name=""/>
        <p:cNvGrpSpPr/>
        <p:nvPr/>
      </p:nvGrpSpPr>
      <p:grpSpPr>
        <a:xfrm>
          <a:off x="0" y="0"/>
          <a:ext cx="0" cy="0"/>
          <a:chOff x="0" y="0"/>
          <a:chExt cx="0" cy="0"/>
        </a:xfrm>
      </p:grpSpPr>
      <p:pic>
        <p:nvPicPr>
          <p:cNvPr id="2" name="图片 1" descr="662be47b2c26740c136063d9dfacfa92"/>
          <p:cNvPicPr>
            <a:picLocks noChangeAspect="1"/>
          </p:cNvPicPr>
          <p:nvPr/>
        </p:nvPicPr>
        <p:blipFill>
          <a:blip r:embed="rId2"/>
          <a:srcRect l="15950" t="9054" r="14218" b="7763"/>
          <a:stretch>
            <a:fillRect/>
          </a:stretch>
        </p:blipFill>
        <p:spPr>
          <a:xfrm flipH="1">
            <a:off x="746760" y="2118361"/>
            <a:ext cx="1824990" cy="2174081"/>
          </a:xfrm>
          <a:prstGeom prst="rect">
            <a:avLst/>
          </a:prstGeom>
        </p:spPr>
      </p:pic>
      <p:sp>
        <p:nvSpPr>
          <p:cNvPr id="11" name="文本框 10"/>
          <p:cNvSpPr txBox="1"/>
          <p:nvPr/>
        </p:nvSpPr>
        <p:spPr>
          <a:xfrm>
            <a:off x="3429000" y="2849881"/>
            <a:ext cx="4448196" cy="1756635"/>
          </a:xfrm>
          <a:prstGeom prst="rect">
            <a:avLst/>
          </a:prstGeom>
          <a:noFill/>
        </p:spPr>
        <p:txBody>
          <a:bodyPr wrap="square" rtlCol="0" anchor="t">
            <a:spAutoFit/>
          </a:bodyPr>
          <a:lstStyle/>
          <a:p>
            <a:pPr indent="342900" defTabSz="685800" fontAlgn="auto">
              <a:lnSpc>
                <a:spcPct val="150000"/>
              </a:lnSpc>
              <a:spcBef>
                <a:spcPts val="0"/>
              </a:spcBef>
              <a:spcAft>
                <a:spcPts val="0"/>
              </a:spcAft>
              <a:defRPr/>
            </a:pPr>
            <a:r>
              <a:rPr lang="zh-CN" altLang="zh-CN" sz="2100" kern="100" dirty="0">
                <a:solidFill>
                  <a:prstClr val="black"/>
                </a:solidFill>
                <a:latin typeface="Times New Roman" panose="02020603050405020304" pitchFamily="18" charset="0"/>
                <a:cs typeface="宋体" panose="02010600030101010101" pitchFamily="2" charset="-122"/>
              </a:rPr>
              <a:t>主题确定后就可以按照演讲稿的基本结构开场白、正文和</a:t>
            </a:r>
            <a:r>
              <a:rPr lang="zh-CN" altLang="en-US" sz="2100" kern="100" dirty="0">
                <a:solidFill>
                  <a:prstClr val="black"/>
                </a:solidFill>
                <a:latin typeface="Times New Roman" panose="02020603050405020304" pitchFamily="18" charset="0"/>
                <a:cs typeface="宋体" panose="02010600030101010101" pitchFamily="2" charset="-122"/>
              </a:rPr>
              <a:t>结尾</a:t>
            </a:r>
            <a:r>
              <a:rPr lang="zh-CN" altLang="zh-CN" sz="2100" kern="100" dirty="0">
                <a:solidFill>
                  <a:prstClr val="black"/>
                </a:solidFill>
                <a:latin typeface="Times New Roman" panose="02020603050405020304" pitchFamily="18" charset="0"/>
                <a:cs typeface="宋体" panose="02010600030101010101" pitchFamily="2" charset="-122"/>
              </a:rPr>
              <a:t>一步步去完成写作。</a:t>
            </a:r>
            <a:endParaRPr lang="zh-CN" altLang="zh-CN" sz="2100" kern="100" dirty="0">
              <a:solidFill>
                <a:prstClr val="black"/>
              </a:solidFill>
              <a:latin typeface="Times New Roman" panose="02020603050405020304" pitchFamily="18" charset="0"/>
            </a:endParaRPr>
          </a:p>
          <a:p>
            <a:pPr defTabSz="685800" fontAlgn="auto">
              <a:lnSpc>
                <a:spcPct val="130000"/>
              </a:lnSpc>
              <a:spcBef>
                <a:spcPts val="0"/>
              </a:spcBef>
              <a:spcAft>
                <a:spcPts val="0"/>
              </a:spcAft>
              <a:defRPr/>
            </a:pPr>
            <a:endParaRPr lang="en-US" altLang="zh-CN" sz="1050" dirty="0">
              <a:solidFill>
                <a:prstClr val="black">
                  <a:lumMod val="65000"/>
                  <a:lumOff val="35000"/>
                </a:prstClr>
              </a:solidFill>
              <a:latin typeface="方正喵呜体" panose="02010600010101010101" charset="-122"/>
              <a:ea typeface="方正喵呜体" panose="02010600010101010101" charset="-122"/>
              <a:sym typeface="+mn-ea"/>
            </a:endParaRPr>
          </a:p>
        </p:txBody>
      </p:sp>
      <p:sp>
        <p:nvSpPr>
          <p:cNvPr id="13" name="任意多边形 12"/>
          <p:cNvSpPr/>
          <p:nvPr/>
        </p:nvSpPr>
        <p:spPr>
          <a:xfrm>
            <a:off x="931069" y="5100638"/>
            <a:ext cx="1846421" cy="104775"/>
          </a:xfrm>
          <a:custGeom>
            <a:avLst/>
            <a:gdLst>
              <a:gd name="connisteX0" fmla="*/ 0 w 2461895"/>
              <a:gd name="connsiteY0" fmla="*/ 1411 h 139911"/>
              <a:gd name="connisteX1" fmla="*/ 66675 w 2461895"/>
              <a:gd name="connsiteY1" fmla="*/ 1411 h 139911"/>
              <a:gd name="connisteX2" fmla="*/ 133985 w 2461895"/>
              <a:gd name="connsiteY2" fmla="*/ 1411 h 139911"/>
              <a:gd name="connisteX3" fmla="*/ 200660 w 2461895"/>
              <a:gd name="connsiteY3" fmla="*/ 1411 h 139911"/>
              <a:gd name="connisteX4" fmla="*/ 267970 w 2461895"/>
              <a:gd name="connsiteY4" fmla="*/ 1411 h 139911"/>
              <a:gd name="connisteX5" fmla="*/ 334645 w 2461895"/>
              <a:gd name="connsiteY5" fmla="*/ 1411 h 139911"/>
              <a:gd name="connisteX6" fmla="*/ 401955 w 2461895"/>
              <a:gd name="connsiteY6" fmla="*/ 1411 h 139911"/>
              <a:gd name="connisteX7" fmla="*/ 468630 w 2461895"/>
              <a:gd name="connsiteY7" fmla="*/ 1411 h 139911"/>
              <a:gd name="connisteX8" fmla="*/ 535940 w 2461895"/>
              <a:gd name="connsiteY8" fmla="*/ 1411 h 139911"/>
              <a:gd name="connisteX9" fmla="*/ 602615 w 2461895"/>
              <a:gd name="connsiteY9" fmla="*/ 17921 h 139911"/>
              <a:gd name="connisteX10" fmla="*/ 669925 w 2461895"/>
              <a:gd name="connsiteY10" fmla="*/ 35066 h 139911"/>
              <a:gd name="connisteX11" fmla="*/ 736600 w 2461895"/>
              <a:gd name="connsiteY11" fmla="*/ 51576 h 139911"/>
              <a:gd name="connisteX12" fmla="*/ 803910 w 2461895"/>
              <a:gd name="connsiteY12" fmla="*/ 85231 h 139911"/>
              <a:gd name="connisteX13" fmla="*/ 870585 w 2461895"/>
              <a:gd name="connsiteY13" fmla="*/ 85231 h 139911"/>
              <a:gd name="connisteX14" fmla="*/ 937895 w 2461895"/>
              <a:gd name="connsiteY14" fmla="*/ 101741 h 139911"/>
              <a:gd name="connisteX15" fmla="*/ 1004570 w 2461895"/>
              <a:gd name="connsiteY15" fmla="*/ 101741 h 139911"/>
              <a:gd name="connisteX16" fmla="*/ 1088390 w 2461895"/>
              <a:gd name="connsiteY16" fmla="*/ 118886 h 139911"/>
              <a:gd name="connisteX17" fmla="*/ 1155700 w 2461895"/>
              <a:gd name="connsiteY17" fmla="*/ 118886 h 139911"/>
              <a:gd name="connisteX18" fmla="*/ 1238885 w 2461895"/>
              <a:gd name="connsiteY18" fmla="*/ 118886 h 139911"/>
              <a:gd name="connisteX19" fmla="*/ 1306195 w 2461895"/>
              <a:gd name="connsiteY19" fmla="*/ 118886 h 139911"/>
              <a:gd name="connisteX20" fmla="*/ 1372870 w 2461895"/>
              <a:gd name="connsiteY20" fmla="*/ 101741 h 139911"/>
              <a:gd name="connisteX21" fmla="*/ 1440180 w 2461895"/>
              <a:gd name="connsiteY21" fmla="*/ 101741 h 139911"/>
              <a:gd name="connisteX22" fmla="*/ 1506855 w 2461895"/>
              <a:gd name="connsiteY22" fmla="*/ 101741 h 139911"/>
              <a:gd name="connisteX23" fmla="*/ 1574165 w 2461895"/>
              <a:gd name="connsiteY23" fmla="*/ 101741 h 139911"/>
              <a:gd name="connisteX24" fmla="*/ 1640840 w 2461895"/>
              <a:gd name="connsiteY24" fmla="*/ 101741 h 139911"/>
              <a:gd name="connisteX25" fmla="*/ 1708150 w 2461895"/>
              <a:gd name="connsiteY25" fmla="*/ 101741 h 139911"/>
              <a:gd name="connisteX26" fmla="*/ 1774825 w 2461895"/>
              <a:gd name="connsiteY26" fmla="*/ 101741 h 139911"/>
              <a:gd name="connisteX27" fmla="*/ 1842135 w 2461895"/>
              <a:gd name="connsiteY27" fmla="*/ 118886 h 139911"/>
              <a:gd name="connisteX28" fmla="*/ 1908810 w 2461895"/>
              <a:gd name="connsiteY28" fmla="*/ 118886 h 139911"/>
              <a:gd name="connisteX29" fmla="*/ 1992630 w 2461895"/>
              <a:gd name="connsiteY29" fmla="*/ 135396 h 139911"/>
              <a:gd name="connisteX30" fmla="*/ 2059940 w 2461895"/>
              <a:gd name="connsiteY30" fmla="*/ 135396 h 139911"/>
              <a:gd name="connisteX31" fmla="*/ 2126615 w 2461895"/>
              <a:gd name="connsiteY31" fmla="*/ 135396 h 139911"/>
              <a:gd name="connisteX32" fmla="*/ 2193925 w 2461895"/>
              <a:gd name="connsiteY32" fmla="*/ 85231 h 139911"/>
              <a:gd name="connisteX33" fmla="*/ 2260600 w 2461895"/>
              <a:gd name="connsiteY33" fmla="*/ 68086 h 139911"/>
              <a:gd name="connisteX34" fmla="*/ 2327910 w 2461895"/>
              <a:gd name="connsiteY34" fmla="*/ 68086 h 139911"/>
              <a:gd name="connisteX35" fmla="*/ 2394585 w 2461895"/>
              <a:gd name="connsiteY35" fmla="*/ 68086 h 139911"/>
              <a:gd name="connisteX36" fmla="*/ 2461895 w 2461895"/>
              <a:gd name="connsiteY36" fmla="*/ 68086 h 139911"/>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 ang="0">
                <a:pos x="connisteX9" y="connsiteY9"/>
              </a:cxn>
              <a:cxn ang="0">
                <a:pos x="connisteX10" y="connsiteY10"/>
              </a:cxn>
              <a:cxn ang="0">
                <a:pos x="connisteX11" y="connsiteY11"/>
              </a:cxn>
              <a:cxn ang="0">
                <a:pos x="connisteX12" y="connsiteY12"/>
              </a:cxn>
              <a:cxn ang="0">
                <a:pos x="connisteX13" y="connsiteY13"/>
              </a:cxn>
              <a:cxn ang="0">
                <a:pos x="connisteX14" y="connsiteY14"/>
              </a:cxn>
              <a:cxn ang="0">
                <a:pos x="connisteX15" y="connsiteY15"/>
              </a:cxn>
              <a:cxn ang="0">
                <a:pos x="connisteX16" y="connsiteY16"/>
              </a:cxn>
              <a:cxn ang="0">
                <a:pos x="connisteX17" y="connsiteY17"/>
              </a:cxn>
              <a:cxn ang="0">
                <a:pos x="connisteX18" y="connsiteY18"/>
              </a:cxn>
              <a:cxn ang="0">
                <a:pos x="connisteX19" y="connsiteY19"/>
              </a:cxn>
              <a:cxn ang="0">
                <a:pos x="connisteX20" y="connsiteY20"/>
              </a:cxn>
              <a:cxn ang="0">
                <a:pos x="connisteX21" y="connsiteY21"/>
              </a:cxn>
              <a:cxn ang="0">
                <a:pos x="connisteX22" y="connsiteY22"/>
              </a:cxn>
              <a:cxn ang="0">
                <a:pos x="connisteX23" y="connsiteY23"/>
              </a:cxn>
              <a:cxn ang="0">
                <a:pos x="connisteX24" y="connsiteY24"/>
              </a:cxn>
              <a:cxn ang="0">
                <a:pos x="connisteX25" y="connsiteY25"/>
              </a:cxn>
              <a:cxn ang="0">
                <a:pos x="connisteX26" y="connsiteY26"/>
              </a:cxn>
              <a:cxn ang="0">
                <a:pos x="connisteX27" y="connsiteY27"/>
              </a:cxn>
              <a:cxn ang="0">
                <a:pos x="connisteX28" y="connsiteY28"/>
              </a:cxn>
              <a:cxn ang="0">
                <a:pos x="connisteX29" y="connsiteY29"/>
              </a:cxn>
              <a:cxn ang="0">
                <a:pos x="connisteX30" y="connsiteY30"/>
              </a:cxn>
              <a:cxn ang="0">
                <a:pos x="connisteX31" y="connsiteY31"/>
              </a:cxn>
              <a:cxn ang="0">
                <a:pos x="connisteX32" y="connsiteY32"/>
              </a:cxn>
              <a:cxn ang="0">
                <a:pos x="connisteX33" y="connsiteY33"/>
              </a:cxn>
              <a:cxn ang="0">
                <a:pos x="connisteX34" y="connsiteY34"/>
              </a:cxn>
              <a:cxn ang="0">
                <a:pos x="connisteX35" y="connsiteY35"/>
              </a:cxn>
              <a:cxn ang="0">
                <a:pos x="connisteX36" y="connsiteY36"/>
              </a:cxn>
            </a:cxnLst>
            <a:rect l="l" t="t" r="r" b="b"/>
            <a:pathLst>
              <a:path w="2461895" h="139912">
                <a:moveTo>
                  <a:pt x="0" y="1411"/>
                </a:moveTo>
                <a:cubicBezTo>
                  <a:pt x="12065" y="1411"/>
                  <a:pt x="40005" y="1411"/>
                  <a:pt x="66675" y="1411"/>
                </a:cubicBezTo>
                <a:cubicBezTo>
                  <a:pt x="93345" y="1411"/>
                  <a:pt x="107315" y="1411"/>
                  <a:pt x="133985" y="1411"/>
                </a:cubicBezTo>
                <a:cubicBezTo>
                  <a:pt x="160655" y="1411"/>
                  <a:pt x="173990" y="1411"/>
                  <a:pt x="200660" y="1411"/>
                </a:cubicBezTo>
                <a:cubicBezTo>
                  <a:pt x="227330" y="1411"/>
                  <a:pt x="241300" y="1411"/>
                  <a:pt x="267970" y="1411"/>
                </a:cubicBezTo>
                <a:cubicBezTo>
                  <a:pt x="294640" y="1411"/>
                  <a:pt x="307975" y="1411"/>
                  <a:pt x="334645" y="1411"/>
                </a:cubicBezTo>
                <a:cubicBezTo>
                  <a:pt x="361315" y="1411"/>
                  <a:pt x="375285" y="1411"/>
                  <a:pt x="401955" y="1411"/>
                </a:cubicBezTo>
                <a:cubicBezTo>
                  <a:pt x="428625" y="1411"/>
                  <a:pt x="441960" y="1411"/>
                  <a:pt x="468630" y="1411"/>
                </a:cubicBezTo>
                <a:cubicBezTo>
                  <a:pt x="495300" y="1411"/>
                  <a:pt x="509270" y="-1764"/>
                  <a:pt x="535940" y="1411"/>
                </a:cubicBezTo>
                <a:cubicBezTo>
                  <a:pt x="562610" y="4586"/>
                  <a:pt x="575945" y="10936"/>
                  <a:pt x="602615" y="17921"/>
                </a:cubicBezTo>
                <a:cubicBezTo>
                  <a:pt x="629285" y="24906"/>
                  <a:pt x="643255" y="28081"/>
                  <a:pt x="669925" y="35066"/>
                </a:cubicBezTo>
                <a:cubicBezTo>
                  <a:pt x="696595" y="42051"/>
                  <a:pt x="709930" y="41416"/>
                  <a:pt x="736600" y="51576"/>
                </a:cubicBezTo>
                <a:cubicBezTo>
                  <a:pt x="763270" y="61736"/>
                  <a:pt x="777240" y="78246"/>
                  <a:pt x="803910" y="85231"/>
                </a:cubicBezTo>
                <a:cubicBezTo>
                  <a:pt x="830580" y="92216"/>
                  <a:pt x="843915" y="82056"/>
                  <a:pt x="870585" y="85231"/>
                </a:cubicBezTo>
                <a:cubicBezTo>
                  <a:pt x="897255" y="88406"/>
                  <a:pt x="911225" y="98566"/>
                  <a:pt x="937895" y="101741"/>
                </a:cubicBezTo>
                <a:cubicBezTo>
                  <a:pt x="964565" y="104916"/>
                  <a:pt x="974725" y="98566"/>
                  <a:pt x="1004570" y="101741"/>
                </a:cubicBezTo>
                <a:cubicBezTo>
                  <a:pt x="1034415" y="104916"/>
                  <a:pt x="1057910" y="115711"/>
                  <a:pt x="1088390" y="118886"/>
                </a:cubicBezTo>
                <a:cubicBezTo>
                  <a:pt x="1118870" y="122061"/>
                  <a:pt x="1125855" y="118886"/>
                  <a:pt x="1155700" y="118886"/>
                </a:cubicBezTo>
                <a:cubicBezTo>
                  <a:pt x="1185545" y="118886"/>
                  <a:pt x="1209040" y="118886"/>
                  <a:pt x="1238885" y="118886"/>
                </a:cubicBezTo>
                <a:cubicBezTo>
                  <a:pt x="1268730" y="118886"/>
                  <a:pt x="1279525" y="122061"/>
                  <a:pt x="1306195" y="118886"/>
                </a:cubicBezTo>
                <a:cubicBezTo>
                  <a:pt x="1332865" y="115711"/>
                  <a:pt x="1346200" y="104916"/>
                  <a:pt x="1372870" y="101741"/>
                </a:cubicBezTo>
                <a:cubicBezTo>
                  <a:pt x="1399540" y="98566"/>
                  <a:pt x="1413510" y="101741"/>
                  <a:pt x="1440180" y="101741"/>
                </a:cubicBezTo>
                <a:cubicBezTo>
                  <a:pt x="1466850" y="101741"/>
                  <a:pt x="1480185" y="101741"/>
                  <a:pt x="1506855" y="101741"/>
                </a:cubicBezTo>
                <a:cubicBezTo>
                  <a:pt x="1533525" y="101741"/>
                  <a:pt x="1547495" y="101741"/>
                  <a:pt x="1574165" y="101741"/>
                </a:cubicBezTo>
                <a:cubicBezTo>
                  <a:pt x="1600835" y="101741"/>
                  <a:pt x="1614170" y="101741"/>
                  <a:pt x="1640840" y="101741"/>
                </a:cubicBezTo>
                <a:cubicBezTo>
                  <a:pt x="1667510" y="101741"/>
                  <a:pt x="1681480" y="101741"/>
                  <a:pt x="1708150" y="101741"/>
                </a:cubicBezTo>
                <a:cubicBezTo>
                  <a:pt x="1734820" y="101741"/>
                  <a:pt x="1748155" y="98566"/>
                  <a:pt x="1774825" y="101741"/>
                </a:cubicBezTo>
                <a:cubicBezTo>
                  <a:pt x="1801495" y="104916"/>
                  <a:pt x="1815465" y="115711"/>
                  <a:pt x="1842135" y="118886"/>
                </a:cubicBezTo>
                <a:cubicBezTo>
                  <a:pt x="1868805" y="122061"/>
                  <a:pt x="1878965" y="115711"/>
                  <a:pt x="1908810" y="118886"/>
                </a:cubicBezTo>
                <a:cubicBezTo>
                  <a:pt x="1938655" y="122061"/>
                  <a:pt x="1962150" y="132221"/>
                  <a:pt x="1992630" y="135396"/>
                </a:cubicBezTo>
                <a:cubicBezTo>
                  <a:pt x="2023110" y="138571"/>
                  <a:pt x="2033270" y="135396"/>
                  <a:pt x="2059940" y="135396"/>
                </a:cubicBezTo>
                <a:cubicBezTo>
                  <a:pt x="2086610" y="135396"/>
                  <a:pt x="2099945" y="145556"/>
                  <a:pt x="2126615" y="135396"/>
                </a:cubicBezTo>
                <a:cubicBezTo>
                  <a:pt x="2153285" y="125236"/>
                  <a:pt x="2167255" y="98566"/>
                  <a:pt x="2193925" y="85231"/>
                </a:cubicBezTo>
                <a:cubicBezTo>
                  <a:pt x="2220595" y="71896"/>
                  <a:pt x="2233930" y="71261"/>
                  <a:pt x="2260600" y="68086"/>
                </a:cubicBezTo>
                <a:cubicBezTo>
                  <a:pt x="2287270" y="64911"/>
                  <a:pt x="2301240" y="68086"/>
                  <a:pt x="2327910" y="68086"/>
                </a:cubicBezTo>
                <a:cubicBezTo>
                  <a:pt x="2354580" y="68086"/>
                  <a:pt x="2367915" y="68086"/>
                  <a:pt x="2394585" y="68086"/>
                </a:cubicBezTo>
                <a:cubicBezTo>
                  <a:pt x="2421255" y="68086"/>
                  <a:pt x="2449830" y="68086"/>
                  <a:pt x="2461895" y="68086"/>
                </a:cubicBezTo>
              </a:path>
            </a:pathLst>
          </a:custGeom>
          <a:solidFill>
            <a:schemeClr val="bg2">
              <a:lumMod val="75000"/>
            </a:schemeClr>
          </a:solid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fontAlgn="auto">
              <a:spcBef>
                <a:spcPts val="0"/>
              </a:spcBef>
              <a:spcAft>
                <a:spcPts val="0"/>
              </a:spcAft>
            </a:pPr>
            <a:endParaRPr lang="zh-CN" altLang="en-US" sz="1350">
              <a:solidFill>
                <a:prstClr val="white"/>
              </a:solidFill>
              <a:latin typeface="Calibri"/>
              <a:ea typeface="宋体" panose="02010600030101010101" pitchFamily="2" charset="-122"/>
            </a:endParaRPr>
          </a:p>
        </p:txBody>
      </p:sp>
      <p:pic>
        <p:nvPicPr>
          <p:cNvPr id="19" name="图片 18" descr="975b945fd893a3f346f729fa452a102b"/>
          <p:cNvPicPr>
            <a:picLocks noChangeAspect="1"/>
          </p:cNvPicPr>
          <p:nvPr/>
        </p:nvPicPr>
        <p:blipFill>
          <a:blip r:embed="rId3"/>
          <a:srcRect l="86580" t="29955" b="58657"/>
          <a:stretch>
            <a:fillRect/>
          </a:stretch>
        </p:blipFill>
        <p:spPr>
          <a:xfrm>
            <a:off x="1278731" y="4261485"/>
            <a:ext cx="1117283" cy="1009174"/>
          </a:xfrm>
          <a:prstGeom prst="rect">
            <a:avLst/>
          </a:prstGeom>
        </p:spPr>
      </p:pic>
      <p:sp>
        <p:nvSpPr>
          <p:cNvPr id="18" name="文本框 17">
            <a:extLst>
              <a:ext uri="{FF2B5EF4-FFF2-40B4-BE49-F238E27FC236}">
                <a16:creationId xmlns:a16="http://schemas.microsoft.com/office/drawing/2014/main" id="{D223BAF1-CB77-4C01-82F4-5CB5C47A48E0}"/>
              </a:ext>
            </a:extLst>
          </p:cNvPr>
          <p:cNvSpPr txBox="1"/>
          <p:nvPr/>
        </p:nvSpPr>
        <p:spPr>
          <a:xfrm>
            <a:off x="491490" y="1321165"/>
            <a:ext cx="4572000" cy="656846"/>
          </a:xfrm>
          <a:prstGeom prst="rect">
            <a:avLst/>
          </a:prstGeom>
          <a:noFill/>
        </p:spPr>
        <p:txBody>
          <a:bodyPr wrap="square">
            <a:spAutoFit/>
          </a:bodyPr>
          <a:lstStyle/>
          <a:p>
            <a:pPr indent="229553" algn="just" defTabSz="685800" fontAlgn="auto">
              <a:lnSpc>
                <a:spcPct val="150000"/>
              </a:lnSpc>
              <a:spcBef>
                <a:spcPts val="0"/>
              </a:spcBef>
              <a:spcAft>
                <a:spcPts val="0"/>
              </a:spcAft>
            </a:pPr>
            <a:r>
              <a:rPr lang="zh-CN" altLang="zh-CN" sz="2800" b="1" kern="100" dirty="0">
                <a:solidFill>
                  <a:prstClr val="black"/>
                </a:solidFill>
                <a:highlight>
                  <a:srgbClr val="FFFFFF"/>
                </a:highlight>
                <a:latin typeface="Times New Roman" panose="02020603050405020304" pitchFamily="18" charset="0"/>
                <a:cs typeface="宋体" panose="02010600030101010101" pitchFamily="2" charset="-122"/>
              </a:rPr>
              <a:t>（二）演讲稿结构</a:t>
            </a:r>
            <a:endParaRPr lang="zh-CN" altLang="zh-CN" sz="2800" kern="100" dirty="0">
              <a:solidFill>
                <a:prstClr val="black"/>
              </a:solidFill>
              <a:highlight>
                <a:srgbClr val="FFFFFF"/>
              </a:highlight>
              <a:latin typeface="Times New Roman" panose="02020603050405020304" pitchFamily="18" charset="0"/>
            </a:endParaRPr>
          </a:p>
        </p:txBody>
      </p:sp>
    </p:spTree>
    <p:extLst>
      <p:ext uri="{BB962C8B-B14F-4D97-AF65-F5344CB8AC3E}">
        <p14:creationId xmlns:p14="http://schemas.microsoft.com/office/powerpoint/2010/main" val="387000513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DEDEDE"/>
        </a:solidFill>
        <a:effectLst/>
      </p:bgPr>
    </p:bg>
    <p:spTree>
      <p:nvGrpSpPr>
        <p:cNvPr id="1" name=""/>
        <p:cNvGrpSpPr/>
        <p:nvPr/>
      </p:nvGrpSpPr>
      <p:grpSpPr>
        <a:xfrm>
          <a:off x="0" y="0"/>
          <a:ext cx="0" cy="0"/>
          <a:chOff x="0" y="0"/>
          <a:chExt cx="0" cy="0"/>
        </a:xfrm>
      </p:grpSpPr>
      <p:sp>
        <p:nvSpPr>
          <p:cNvPr id="17" name="文本框 16">
            <a:extLst>
              <a:ext uri="{FF2B5EF4-FFF2-40B4-BE49-F238E27FC236}">
                <a16:creationId xmlns:a16="http://schemas.microsoft.com/office/drawing/2014/main" id="{1E7D108A-2F45-4DCC-BE2B-D5D73D1DD071}"/>
              </a:ext>
            </a:extLst>
          </p:cNvPr>
          <p:cNvSpPr txBox="1"/>
          <p:nvPr/>
        </p:nvSpPr>
        <p:spPr>
          <a:xfrm>
            <a:off x="394086" y="550447"/>
            <a:ext cx="4572000" cy="523220"/>
          </a:xfrm>
          <a:prstGeom prst="rect">
            <a:avLst/>
          </a:prstGeom>
          <a:noFill/>
        </p:spPr>
        <p:txBody>
          <a:bodyPr wrap="square">
            <a:spAutoFit/>
          </a:bodyPr>
          <a:lstStyle/>
          <a:p>
            <a:pPr indent="200978" algn="just" defTabSz="685800" fontAlgn="auto">
              <a:spcBef>
                <a:spcPts val="0"/>
              </a:spcBef>
              <a:spcAft>
                <a:spcPts val="0"/>
              </a:spcAft>
            </a:pPr>
            <a:r>
              <a:rPr lang="en-US" altLang="zh-CN" sz="2800" b="1" kern="100" dirty="0">
                <a:solidFill>
                  <a:srgbClr val="FF0000"/>
                </a:solidFill>
                <a:latin typeface="宋体" panose="02010600030101010101" pitchFamily="2" charset="-122"/>
                <a:cs typeface="宋体" panose="02010600030101010101" pitchFamily="2" charset="-122"/>
              </a:rPr>
              <a:t>1.</a:t>
            </a:r>
            <a:r>
              <a:rPr lang="zh-CN" altLang="zh-CN" sz="2800" b="1" kern="100" dirty="0">
                <a:solidFill>
                  <a:srgbClr val="FF0000"/>
                </a:solidFill>
                <a:latin typeface="Times New Roman" panose="02020603050405020304" pitchFamily="18" charset="0"/>
                <a:cs typeface="宋体" panose="02010600030101010101" pitchFamily="2" charset="-122"/>
              </a:rPr>
              <a:t>开场白</a:t>
            </a:r>
            <a:endParaRPr lang="zh-CN" altLang="zh-CN" sz="2800" kern="100" dirty="0">
              <a:solidFill>
                <a:srgbClr val="FF0000"/>
              </a:solidFill>
              <a:latin typeface="Times New Roman" panose="02020603050405020304" pitchFamily="18" charset="0"/>
            </a:endParaRPr>
          </a:p>
        </p:txBody>
      </p:sp>
      <p:sp>
        <p:nvSpPr>
          <p:cNvPr id="18" name="文本框 17">
            <a:extLst>
              <a:ext uri="{FF2B5EF4-FFF2-40B4-BE49-F238E27FC236}">
                <a16:creationId xmlns:a16="http://schemas.microsoft.com/office/drawing/2014/main" id="{3DD28867-8E18-4739-91FA-ADE0A799247C}"/>
              </a:ext>
            </a:extLst>
          </p:cNvPr>
          <p:cNvSpPr txBox="1"/>
          <p:nvPr/>
        </p:nvSpPr>
        <p:spPr>
          <a:xfrm>
            <a:off x="394086" y="1073667"/>
            <a:ext cx="7922419" cy="707886"/>
          </a:xfrm>
          <a:prstGeom prst="rect">
            <a:avLst/>
          </a:prstGeom>
          <a:noFill/>
        </p:spPr>
        <p:txBody>
          <a:bodyPr wrap="square">
            <a:spAutoFit/>
          </a:bodyPr>
          <a:lstStyle/>
          <a:p>
            <a:pPr indent="342900" defTabSz="685800" fontAlgn="auto">
              <a:spcBef>
                <a:spcPts val="0"/>
              </a:spcBef>
              <a:spcAft>
                <a:spcPts val="0"/>
              </a:spcAft>
            </a:pPr>
            <a:r>
              <a:rPr lang="zh-CN" altLang="zh-CN" sz="2000" kern="100" dirty="0">
                <a:solidFill>
                  <a:prstClr val="black"/>
                </a:solidFill>
                <a:latin typeface="Calibri"/>
                <a:cs typeface="宋体" panose="02010600030101010101" pitchFamily="2" charset="-122"/>
              </a:rPr>
              <a:t>好的开始是成功的一半，所以演讲稿的开场白一定要精心设计，一定要抓住听众的心，这样的演讲才会出彩。开场白方式如下：</a:t>
            </a:r>
            <a:endParaRPr lang="zh-CN" altLang="en-US" sz="2000" dirty="0">
              <a:solidFill>
                <a:prstClr val="black"/>
              </a:solidFill>
              <a:latin typeface="Calibri"/>
            </a:endParaRPr>
          </a:p>
        </p:txBody>
      </p:sp>
      <p:graphicFrame>
        <p:nvGraphicFramePr>
          <p:cNvPr id="15" name="图示 14">
            <a:extLst>
              <a:ext uri="{FF2B5EF4-FFF2-40B4-BE49-F238E27FC236}">
                <a16:creationId xmlns:a16="http://schemas.microsoft.com/office/drawing/2014/main" id="{DCBEE147-E225-44DF-BDFC-305C2B544171}"/>
              </a:ext>
            </a:extLst>
          </p:cNvPr>
          <p:cNvGraphicFramePr/>
          <p:nvPr>
            <p:extLst>
              <p:ext uri="{D42A27DB-BD31-4B8C-83A1-F6EECF244321}">
                <p14:modId xmlns:p14="http://schemas.microsoft.com/office/powerpoint/2010/main" val="3925135635"/>
              </p:ext>
            </p:extLst>
          </p:nvPr>
        </p:nvGraphicFramePr>
        <p:xfrm>
          <a:off x="177988" y="1781553"/>
          <a:ext cx="8608824" cy="474486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26608440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DEDEDE"/>
        </a:solidFill>
        <a:effectLst/>
      </p:bgPr>
    </p:bg>
    <p:spTree>
      <p:nvGrpSpPr>
        <p:cNvPr id="1" name=""/>
        <p:cNvGrpSpPr/>
        <p:nvPr/>
      </p:nvGrpSpPr>
      <p:grpSpPr>
        <a:xfrm>
          <a:off x="0" y="0"/>
          <a:ext cx="0" cy="0"/>
          <a:chOff x="0" y="0"/>
          <a:chExt cx="0" cy="0"/>
        </a:xfrm>
      </p:grpSpPr>
      <p:sp>
        <p:nvSpPr>
          <p:cNvPr id="22" name="文本框 21"/>
          <p:cNvSpPr txBox="1"/>
          <p:nvPr/>
        </p:nvSpPr>
        <p:spPr>
          <a:xfrm>
            <a:off x="250020" y="1340043"/>
            <a:ext cx="7677787" cy="1413400"/>
          </a:xfrm>
          <a:prstGeom prst="rect">
            <a:avLst/>
          </a:prstGeom>
          <a:noFill/>
        </p:spPr>
        <p:txBody>
          <a:bodyPr wrap="square" rtlCol="0" anchor="t">
            <a:spAutoFit/>
          </a:bodyPr>
          <a:lstStyle/>
          <a:p>
            <a:pPr indent="342900" defTabSz="685800" fontAlgn="auto">
              <a:lnSpc>
                <a:spcPct val="150000"/>
              </a:lnSpc>
              <a:spcBef>
                <a:spcPts val="0"/>
              </a:spcBef>
              <a:spcAft>
                <a:spcPts val="0"/>
              </a:spcAft>
              <a:defRPr/>
            </a:pPr>
            <a:r>
              <a:rPr lang="zh-CN" altLang="zh-CN" sz="2000" kern="100" dirty="0">
                <a:solidFill>
                  <a:prstClr val="black"/>
                </a:solidFill>
                <a:latin typeface="Calibri"/>
                <a:cs typeface="宋体" panose="02010600030101010101" pitchFamily="2" charset="-122"/>
              </a:rPr>
              <a:t>正文是演讲稿的核心，演讲中最精彩最扣人心弦的部分就在于此，成功与否，直接影响到演讲的质量和效果。所以在行文的书写上，下笔要用心。</a:t>
            </a:r>
            <a:endParaRPr lang="en-US" altLang="zh-CN" sz="2000" dirty="0">
              <a:solidFill>
                <a:prstClr val="black">
                  <a:lumMod val="65000"/>
                  <a:lumOff val="35000"/>
                </a:prstClr>
              </a:solidFill>
              <a:latin typeface="方正喵呜体" panose="02010600010101010101" charset="-122"/>
              <a:ea typeface="方正喵呜体" panose="02010600010101010101" charset="-122"/>
              <a:sym typeface="+mn-ea"/>
            </a:endParaRPr>
          </a:p>
        </p:txBody>
      </p:sp>
      <p:sp>
        <p:nvSpPr>
          <p:cNvPr id="31" name="文本框 30">
            <a:extLst>
              <a:ext uri="{FF2B5EF4-FFF2-40B4-BE49-F238E27FC236}">
                <a16:creationId xmlns:a16="http://schemas.microsoft.com/office/drawing/2014/main" id="{E2D571C1-48C3-40C3-8004-304358A107FA}"/>
              </a:ext>
            </a:extLst>
          </p:cNvPr>
          <p:cNvSpPr txBox="1"/>
          <p:nvPr/>
        </p:nvSpPr>
        <p:spPr>
          <a:xfrm>
            <a:off x="421482" y="619713"/>
            <a:ext cx="4572000" cy="523220"/>
          </a:xfrm>
          <a:prstGeom prst="rect">
            <a:avLst/>
          </a:prstGeom>
          <a:noFill/>
        </p:spPr>
        <p:txBody>
          <a:bodyPr wrap="square">
            <a:spAutoFit/>
          </a:bodyPr>
          <a:lstStyle/>
          <a:p>
            <a:pPr defTabSz="685800" fontAlgn="auto">
              <a:spcBef>
                <a:spcPts val="0"/>
              </a:spcBef>
              <a:spcAft>
                <a:spcPts val="0"/>
              </a:spcAft>
            </a:pPr>
            <a:r>
              <a:rPr lang="en-US" altLang="zh-CN" sz="2800" b="1" kern="100" dirty="0">
                <a:solidFill>
                  <a:srgbClr val="FF0000"/>
                </a:solidFill>
                <a:latin typeface="宋体" panose="02010600030101010101" pitchFamily="2" charset="-122"/>
                <a:cs typeface="宋体" panose="02010600030101010101" pitchFamily="2" charset="-122"/>
              </a:rPr>
              <a:t>2.</a:t>
            </a:r>
            <a:r>
              <a:rPr lang="zh-CN" altLang="zh-CN" sz="2800" b="1" kern="100" dirty="0">
                <a:solidFill>
                  <a:srgbClr val="FF0000"/>
                </a:solidFill>
                <a:latin typeface="Calibri"/>
                <a:cs typeface="宋体" panose="02010600030101010101" pitchFamily="2" charset="-122"/>
              </a:rPr>
              <a:t>正文</a:t>
            </a:r>
            <a:endParaRPr lang="zh-CN" altLang="en-US" sz="2800" dirty="0">
              <a:solidFill>
                <a:srgbClr val="FF0000"/>
              </a:solidFill>
              <a:latin typeface="Calibri"/>
            </a:endParaRPr>
          </a:p>
        </p:txBody>
      </p:sp>
      <p:graphicFrame>
        <p:nvGraphicFramePr>
          <p:cNvPr id="33" name="图示 32">
            <a:extLst>
              <a:ext uri="{FF2B5EF4-FFF2-40B4-BE49-F238E27FC236}">
                <a16:creationId xmlns:a16="http://schemas.microsoft.com/office/drawing/2014/main" id="{04E4B101-9AB3-44EB-B19A-AC44E833E564}"/>
              </a:ext>
            </a:extLst>
          </p:cNvPr>
          <p:cNvGraphicFramePr/>
          <p:nvPr>
            <p:extLst>
              <p:ext uri="{D42A27DB-BD31-4B8C-83A1-F6EECF244321}">
                <p14:modId xmlns:p14="http://schemas.microsoft.com/office/powerpoint/2010/main" val="2026246397"/>
              </p:ext>
            </p:extLst>
          </p:nvPr>
        </p:nvGraphicFramePr>
        <p:xfrm>
          <a:off x="-542925" y="2420538"/>
          <a:ext cx="9629775" cy="424994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9971461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矩形 5"/>
          <p:cNvSpPr>
            <a:spLocks noChangeArrowheads="1"/>
          </p:cNvSpPr>
          <p:nvPr/>
        </p:nvSpPr>
        <p:spPr bwMode="auto">
          <a:xfrm>
            <a:off x="-163658" y="0"/>
            <a:ext cx="9326178" cy="6940297"/>
          </a:xfrm>
          <a:prstGeom prst="rect">
            <a:avLst/>
          </a:prstGeom>
          <a:solidFill>
            <a:schemeClr val="tx2">
              <a:lumMod val="20000"/>
              <a:lumOff val="80000"/>
            </a:schemeClr>
          </a:solidFill>
          <a:ln w="25400">
            <a:noFill/>
            <a:miter lim="800000"/>
          </a:ln>
        </p:spPr>
        <p:txBody>
          <a:bodyPr anchor="ctr"/>
          <a:lstStyle/>
          <a:p>
            <a:pPr lvl="0" indent="457200" algn="ctr">
              <a:defRPr/>
            </a:pPr>
            <a:r>
              <a:rPr lang="zh-CN" altLang="en-US" sz="2400" b="1" dirty="0">
                <a:latin typeface="宋体" panose="02010600030101010101" pitchFamily="2" charset="-122"/>
              </a:rPr>
              <a:t>抱赤子之心，以迎接一切（钱穆）</a:t>
            </a:r>
          </a:p>
          <a:p>
            <a:pPr lvl="0" indent="457200">
              <a:defRPr/>
            </a:pPr>
            <a:r>
              <a:rPr lang="en-US" altLang="zh-CN" sz="2000" b="1" dirty="0">
                <a:latin typeface="宋体" panose="02010600030101010101" pitchFamily="2" charset="-122"/>
              </a:rPr>
              <a:t>……</a:t>
            </a:r>
          </a:p>
          <a:p>
            <a:pPr lvl="0" indent="457200">
              <a:defRPr/>
            </a:pPr>
            <a:r>
              <a:rPr lang="zh-CN" altLang="en-US" sz="2000" b="1" dirty="0">
                <a:latin typeface="宋体" panose="02010600030101010101" pitchFamily="2" charset="-122"/>
              </a:rPr>
              <a:t>今天每位毕业同学，已在大学中完成了学业阶段，将由学校时的青年时代进为社会的成年时代。各位</a:t>
            </a:r>
            <a:r>
              <a:rPr lang="en-US" altLang="zh-CN" sz="2000" b="1" dirty="0">
                <a:latin typeface="宋体" panose="02010600030101010101" pitchFamily="2" charset="-122"/>
              </a:rPr>
              <a:t>……</a:t>
            </a:r>
            <a:r>
              <a:rPr lang="zh-CN" altLang="en-US" sz="2000" b="1" dirty="0">
                <a:latin typeface="宋体" panose="02010600030101010101" pitchFamily="2" charset="-122"/>
              </a:rPr>
              <a:t>尽自己最大的力量，去努力担负你的责任。</a:t>
            </a:r>
          </a:p>
          <a:p>
            <a:pPr lvl="0" indent="457200">
              <a:defRPr/>
            </a:pPr>
            <a:r>
              <a:rPr lang="zh-CN" altLang="en-US" sz="2000" b="1" dirty="0">
                <a:latin typeface="宋体" panose="02010600030101010101" pitchFamily="2" charset="-122"/>
              </a:rPr>
              <a:t>俗语说：“做一天和尚撞一天钟。”这句俗语普通人只看其消极的方面，认为是过一天算一天，敷衍过去就算了。其实此话有其积极的意义，即是一天在职位上，就当牢守一天的岗位，尽量把事情干好。</a:t>
            </a:r>
          </a:p>
          <a:p>
            <a:pPr lvl="0" indent="457200">
              <a:defRPr/>
            </a:pPr>
            <a:r>
              <a:rPr lang="zh-CN" altLang="en-US" sz="2000" b="1" dirty="0">
                <a:latin typeface="宋体" panose="02010600030101010101" pitchFamily="2" charset="-122"/>
              </a:rPr>
              <a:t>俗语又说：“一个和尚挑水吃，两人和尚抬水吃，三个和尚没水吃。”此话说出了一般人依赖推诿的心理，但如我们人人各在自己岗位上尽力，那么三个和尚不但不会没水吃，而且将会有</a:t>
            </a:r>
            <a:r>
              <a:rPr lang="en-US" altLang="zh-CN" sz="2000" b="1" dirty="0">
                <a:latin typeface="宋体" panose="02010600030101010101" pitchFamily="2" charset="-122"/>
              </a:rPr>
              <a:t>6</a:t>
            </a:r>
            <a:r>
              <a:rPr lang="zh-CN" altLang="en-US" sz="2000" b="1" dirty="0">
                <a:latin typeface="宋体" panose="02010600030101010101" pitchFamily="2" charset="-122"/>
              </a:rPr>
              <a:t>桶水了。</a:t>
            </a:r>
          </a:p>
          <a:p>
            <a:pPr lvl="0" indent="457200">
              <a:defRPr/>
            </a:pPr>
            <a:r>
              <a:rPr lang="zh-CN" altLang="en-US" sz="2000" b="1" dirty="0">
                <a:latin typeface="宋体" panose="02010600030101010101" pitchFamily="2" charset="-122"/>
              </a:rPr>
              <a:t>俗语还说：“各人自扫门前雪，哪管他人瓦上霜。”一般人以为这是自私自利的行为，但从另一方来讲，却是积极的本分负责。试想，他人瓦上霜有多少？如果连自己门前的雪都没有扫，难道还有力量去管别人吗？霜是在瓦上的，留着无大碍。雪是在门前的，留着是会阻路。如果人人都自己门前的雪扫清了，就会打开一条四通八达的大路，对人人都有利益。</a:t>
            </a:r>
          </a:p>
          <a:p>
            <a:pPr lvl="0" indent="457200">
              <a:defRPr/>
            </a:pPr>
            <a:r>
              <a:rPr lang="zh-CN" altLang="en-US" sz="1400" dirty="0">
                <a:latin typeface="宋体" panose="02010600030101010101" pitchFamily="2" charset="-122"/>
              </a:rPr>
              <a:t>（资料来源：董小玉  骆鹏主编，</a:t>
            </a:r>
            <a:r>
              <a:rPr lang="en-US" altLang="zh-CN" sz="1400" dirty="0">
                <a:latin typeface="宋体" panose="02010600030101010101" pitchFamily="2" charset="-122"/>
              </a:rPr>
              <a:t>《</a:t>
            </a:r>
            <a:r>
              <a:rPr lang="zh-CN" altLang="en-US" sz="1400" dirty="0">
                <a:latin typeface="宋体" panose="02010600030101010101" pitchFamily="2" charset="-122"/>
              </a:rPr>
              <a:t>中外演讲名篇赏析</a:t>
            </a:r>
            <a:r>
              <a:rPr lang="en-US" altLang="zh-CN" sz="1400" dirty="0">
                <a:latin typeface="宋体" panose="02010600030101010101" pitchFamily="2" charset="-122"/>
              </a:rPr>
              <a:t>》</a:t>
            </a:r>
            <a:r>
              <a:rPr lang="zh-CN" altLang="en-US" sz="1400" dirty="0">
                <a:latin typeface="宋体" panose="02010600030101010101" pitchFamily="2" charset="-122"/>
              </a:rPr>
              <a:t>，重庆：西南师范大学出版社，</a:t>
            </a:r>
            <a:r>
              <a:rPr lang="en-US" altLang="zh-CN" sz="1400" dirty="0">
                <a:latin typeface="宋体" panose="02010600030101010101" pitchFamily="2" charset="-122"/>
              </a:rPr>
              <a:t>2014</a:t>
            </a:r>
            <a:r>
              <a:rPr lang="zh-CN" altLang="en-US" sz="1400" dirty="0">
                <a:latin typeface="宋体" panose="02010600030101010101" pitchFamily="2" charset="-122"/>
              </a:rPr>
              <a:t>年</a:t>
            </a:r>
            <a:r>
              <a:rPr lang="en-US" altLang="zh-CN" sz="1400" dirty="0">
                <a:latin typeface="宋体" panose="02010600030101010101" pitchFamily="2" charset="-122"/>
              </a:rPr>
              <a:t>1</a:t>
            </a:r>
            <a:r>
              <a:rPr lang="zh-CN" altLang="en-US" sz="1400" dirty="0">
                <a:latin typeface="宋体" panose="02010600030101010101" pitchFamily="2" charset="-122"/>
              </a:rPr>
              <a:t>第一版，</a:t>
            </a:r>
            <a:r>
              <a:rPr lang="en-US" altLang="zh-CN" sz="1400" dirty="0">
                <a:latin typeface="宋体" panose="02010600030101010101" pitchFamily="2" charset="-122"/>
              </a:rPr>
              <a:t>59</a:t>
            </a:r>
            <a:r>
              <a:rPr lang="zh-CN" altLang="en-US" sz="1400" dirty="0">
                <a:latin typeface="宋体" panose="02010600030101010101" pitchFamily="2" charset="-122"/>
              </a:rPr>
              <a:t>页）</a:t>
            </a:r>
            <a:endParaRPr lang="en-US" altLang="zh-CN" dirty="0">
              <a:latin typeface="宋体" panose="02010600030101010101" pitchFamily="2" charset="-122"/>
            </a:endParaRPr>
          </a:p>
        </p:txBody>
      </p:sp>
      <p:sp>
        <p:nvSpPr>
          <p:cNvPr id="17412" name="Rettangolo arrotondato 27"/>
          <p:cNvSpPr/>
          <p:nvPr/>
        </p:nvSpPr>
        <p:spPr>
          <a:xfrm>
            <a:off x="4071938" y="1357313"/>
            <a:ext cx="4498975" cy="1790700"/>
          </a:xfrm>
          <a:prstGeom prst="roundRect">
            <a:avLst>
              <a:gd name="adj" fmla="val 16667"/>
            </a:avLst>
          </a:prstGeom>
          <a:noFill/>
          <a:ln w="25400">
            <a:noFill/>
          </a:ln>
        </p:spPr>
        <p:txBody>
          <a:bodyPr anchor="ctr" anchorCtr="0"/>
          <a:lstStyle/>
          <a:p>
            <a:pPr algn="ctr"/>
            <a:endParaRPr lang="zh-CN" altLang="zh-CN" sz="4800" dirty="0">
              <a:solidFill>
                <a:schemeClr val="bg1"/>
              </a:solidFill>
              <a:latin typeface="Arial Black" panose="020B0A04020102020204" pitchFamily="34" charset="0"/>
              <a:sym typeface="Arial Black" panose="020B0A04020102020204" pitchFamily="34" charset="0"/>
            </a:endParaRPr>
          </a:p>
        </p:txBody>
      </p:sp>
      <p:sp>
        <p:nvSpPr>
          <p:cNvPr id="17413" name="矩形 10"/>
          <p:cNvSpPr/>
          <p:nvPr/>
        </p:nvSpPr>
        <p:spPr>
          <a:xfrm>
            <a:off x="-182178" y="0"/>
            <a:ext cx="857250" cy="1071563"/>
          </a:xfrm>
          <a:prstGeom prst="rect">
            <a:avLst/>
          </a:prstGeom>
          <a:solidFill>
            <a:srgbClr val="38B8D5"/>
          </a:solidFill>
          <a:ln w="25400">
            <a:noFill/>
          </a:ln>
        </p:spPr>
        <p:txBody>
          <a:bodyPr anchor="ctr" anchorCtr="0"/>
          <a:lstStyle/>
          <a:p>
            <a:pPr algn="ctr"/>
            <a:endParaRPr lang="zh-CN" altLang="zh-CN" dirty="0">
              <a:solidFill>
                <a:srgbClr val="FFFFFF"/>
              </a:solidFill>
              <a:latin typeface="宋体" panose="02010600030101010101" pitchFamily="2" charset="-122"/>
              <a:sym typeface="宋体" panose="02010600030101010101" pitchFamily="2" charset="-122"/>
            </a:endParaRPr>
          </a:p>
        </p:txBody>
      </p:sp>
      <p:grpSp>
        <p:nvGrpSpPr>
          <p:cNvPr id="17414" name="Group 9"/>
          <p:cNvGrpSpPr/>
          <p:nvPr/>
        </p:nvGrpSpPr>
        <p:grpSpPr>
          <a:xfrm>
            <a:off x="1071563" y="563563"/>
            <a:ext cx="409575" cy="333375"/>
            <a:chOff x="0" y="0"/>
            <a:chExt cx="1259" cy="1024"/>
          </a:xfrm>
        </p:grpSpPr>
        <p:sp>
          <p:nvSpPr>
            <p:cNvPr id="17425" name="Freeform 23"/>
            <p:cNvSpPr/>
            <p:nvPr/>
          </p:nvSpPr>
          <p:spPr>
            <a:xfrm>
              <a:off x="0" y="0"/>
              <a:ext cx="1259" cy="598"/>
            </a:xfrm>
            <a:custGeom>
              <a:avLst/>
              <a:gdLst/>
              <a:ahLst/>
              <a:cxnLst/>
              <a:rect l="0" t="0" r="0" b="0"/>
              <a:pathLst/>
            </a:custGeom>
            <a:solidFill>
              <a:srgbClr val="262626">
                <a:alpha val="100000"/>
              </a:srgbClr>
            </a:solidFill>
            <a:ln w="9525">
              <a:noFill/>
            </a:ln>
          </p:spPr>
          <p:txBody>
            <a:bodyPr/>
            <a:lstStyle/>
            <a:p>
              <a:endParaRPr lang="zh-CN" altLang="en-US"/>
            </a:p>
          </p:txBody>
        </p:sp>
        <p:sp>
          <p:nvSpPr>
            <p:cNvPr id="17426" name="Freeform 24"/>
            <p:cNvSpPr/>
            <p:nvPr/>
          </p:nvSpPr>
          <p:spPr>
            <a:xfrm>
              <a:off x="175" y="137"/>
              <a:ext cx="905" cy="887"/>
            </a:xfrm>
            <a:custGeom>
              <a:avLst/>
              <a:gdLst/>
              <a:ahLst/>
              <a:cxnLst/>
              <a:rect l="0" t="0" r="0" b="0"/>
              <a:pathLst/>
            </a:custGeom>
            <a:solidFill>
              <a:srgbClr val="262626">
                <a:alpha val="100000"/>
              </a:srgbClr>
            </a:solidFill>
            <a:ln w="9525">
              <a:noFill/>
            </a:ln>
          </p:spPr>
          <p:txBody>
            <a:bodyPr/>
            <a:lstStyle/>
            <a:p>
              <a:endParaRPr lang="zh-CN" altLang="en-US"/>
            </a:p>
          </p:txBody>
        </p:sp>
      </p:grpSp>
      <p:sp>
        <p:nvSpPr>
          <p:cNvPr id="17415" name="Freeform 29"/>
          <p:cNvSpPr>
            <a:spLocks noEditPoints="1"/>
          </p:cNvSpPr>
          <p:nvPr/>
        </p:nvSpPr>
        <p:spPr>
          <a:xfrm>
            <a:off x="2000250" y="563563"/>
            <a:ext cx="409575" cy="382587"/>
          </a:xfrm>
          <a:custGeom>
            <a:avLst/>
            <a:gdLst/>
            <a:ahLst/>
            <a:cxnLst/>
            <a:rect l="0" t="0" r="0" b="0"/>
            <a:pathLst/>
          </a:custGeom>
          <a:solidFill>
            <a:srgbClr val="76923C">
              <a:alpha val="100000"/>
            </a:srgbClr>
          </a:solidFill>
          <a:ln w="9525">
            <a:noFill/>
          </a:ln>
        </p:spPr>
        <p:txBody>
          <a:bodyPr/>
          <a:lstStyle/>
          <a:p>
            <a:endParaRPr lang="zh-CN" altLang="en-US"/>
          </a:p>
        </p:txBody>
      </p:sp>
      <p:grpSp>
        <p:nvGrpSpPr>
          <p:cNvPr id="17416" name="Group 13"/>
          <p:cNvGrpSpPr/>
          <p:nvPr/>
        </p:nvGrpSpPr>
        <p:grpSpPr>
          <a:xfrm>
            <a:off x="3876675" y="500063"/>
            <a:ext cx="381000" cy="382587"/>
            <a:chOff x="0" y="0"/>
            <a:chExt cx="1212" cy="1212"/>
          </a:xfrm>
        </p:grpSpPr>
        <p:sp>
          <p:nvSpPr>
            <p:cNvPr id="17423" name="Freeform 34"/>
            <p:cNvSpPr/>
            <p:nvPr/>
          </p:nvSpPr>
          <p:spPr>
            <a:xfrm>
              <a:off x="267" y="0"/>
              <a:ext cx="678" cy="549"/>
            </a:xfrm>
            <a:custGeom>
              <a:avLst/>
              <a:gdLst/>
              <a:ahLst/>
              <a:cxnLst/>
              <a:rect l="0" t="0" r="0" b="0"/>
              <a:pathLst/>
            </a:custGeom>
            <a:solidFill>
              <a:srgbClr val="262626">
                <a:alpha val="100000"/>
              </a:srgbClr>
            </a:solidFill>
            <a:ln w="9525">
              <a:noFill/>
            </a:ln>
          </p:spPr>
          <p:txBody>
            <a:bodyPr/>
            <a:lstStyle/>
            <a:p>
              <a:endParaRPr lang="zh-CN" altLang="en-US"/>
            </a:p>
          </p:txBody>
        </p:sp>
        <p:sp>
          <p:nvSpPr>
            <p:cNvPr id="17424" name="Freeform 35"/>
            <p:cNvSpPr/>
            <p:nvPr/>
          </p:nvSpPr>
          <p:spPr>
            <a:xfrm>
              <a:off x="0" y="605"/>
              <a:ext cx="1212" cy="607"/>
            </a:xfrm>
            <a:custGeom>
              <a:avLst/>
              <a:gdLst/>
              <a:ahLst/>
              <a:cxnLst/>
              <a:rect l="0" t="0" r="0" b="0"/>
              <a:pathLst/>
            </a:custGeom>
            <a:solidFill>
              <a:srgbClr val="262626">
                <a:alpha val="100000"/>
              </a:srgbClr>
            </a:solidFill>
            <a:ln w="9525">
              <a:noFill/>
            </a:ln>
          </p:spPr>
          <p:txBody>
            <a:bodyPr/>
            <a:lstStyle/>
            <a:p>
              <a:endParaRPr lang="zh-CN" altLang="en-US"/>
            </a:p>
          </p:txBody>
        </p:sp>
      </p:grpSp>
      <p:sp>
        <p:nvSpPr>
          <p:cNvPr id="17417" name="Freeform 40"/>
          <p:cNvSpPr>
            <a:spLocks noEditPoints="1"/>
          </p:cNvSpPr>
          <p:nvPr/>
        </p:nvSpPr>
        <p:spPr>
          <a:xfrm>
            <a:off x="4741863" y="563563"/>
            <a:ext cx="473075" cy="319087"/>
          </a:xfrm>
          <a:custGeom>
            <a:avLst/>
            <a:gdLst/>
            <a:ahLst/>
            <a:cxnLst/>
            <a:rect l="0" t="0" r="0" b="0"/>
            <a:pathLst/>
          </a:custGeom>
          <a:solidFill>
            <a:srgbClr val="262626">
              <a:alpha val="100000"/>
            </a:srgbClr>
          </a:solidFill>
          <a:ln w="9525">
            <a:noFill/>
          </a:ln>
        </p:spPr>
        <p:txBody>
          <a:bodyPr/>
          <a:lstStyle/>
          <a:p>
            <a:endParaRPr lang="zh-CN" altLang="en-US"/>
          </a:p>
        </p:txBody>
      </p:sp>
      <p:grpSp>
        <p:nvGrpSpPr>
          <p:cNvPr id="17418" name="Group 17"/>
          <p:cNvGrpSpPr/>
          <p:nvPr/>
        </p:nvGrpSpPr>
        <p:grpSpPr>
          <a:xfrm>
            <a:off x="2984500" y="500063"/>
            <a:ext cx="303213" cy="382587"/>
            <a:chOff x="0" y="0"/>
            <a:chExt cx="1139825" cy="1436688"/>
          </a:xfrm>
        </p:grpSpPr>
        <p:sp>
          <p:nvSpPr>
            <p:cNvPr id="17421" name="Freeform 62"/>
            <p:cNvSpPr/>
            <p:nvPr/>
          </p:nvSpPr>
          <p:spPr>
            <a:xfrm>
              <a:off x="0" y="566738"/>
              <a:ext cx="1139825" cy="869950"/>
            </a:xfrm>
            <a:custGeom>
              <a:avLst/>
              <a:gdLst/>
              <a:ahLst/>
              <a:cxnLst/>
              <a:rect l="0" t="0" r="0" b="0"/>
              <a:pathLst/>
            </a:custGeom>
            <a:solidFill>
              <a:srgbClr val="262626">
                <a:alpha val="100000"/>
              </a:srgbClr>
            </a:solidFill>
            <a:ln w="9525">
              <a:noFill/>
            </a:ln>
          </p:spPr>
          <p:txBody>
            <a:bodyPr/>
            <a:lstStyle/>
            <a:p>
              <a:endParaRPr lang="zh-CN" altLang="en-US"/>
            </a:p>
          </p:txBody>
        </p:sp>
        <p:sp>
          <p:nvSpPr>
            <p:cNvPr id="17422" name="Freeform 61"/>
            <p:cNvSpPr/>
            <p:nvPr/>
          </p:nvSpPr>
          <p:spPr>
            <a:xfrm>
              <a:off x="71438" y="0"/>
              <a:ext cx="990600" cy="495300"/>
            </a:xfrm>
            <a:custGeom>
              <a:avLst/>
              <a:gdLst/>
              <a:ahLst/>
              <a:cxnLst/>
              <a:rect l="0" t="0" r="0" b="0"/>
              <a:pathLst/>
            </a:custGeom>
            <a:solidFill>
              <a:srgbClr val="262626">
                <a:alpha val="100000"/>
              </a:srgbClr>
            </a:solidFill>
            <a:ln w="9525">
              <a:noFill/>
            </a:ln>
          </p:spPr>
          <p:txBody>
            <a:bodyPr/>
            <a:lstStyle/>
            <a:p>
              <a:endParaRPr lang="zh-CN" altLang="en-US"/>
            </a:p>
          </p:txBody>
        </p:sp>
      </p:grpSp>
      <p:sp>
        <p:nvSpPr>
          <p:cNvPr id="17419" name="内容占位符 28"/>
          <p:cNvSpPr>
            <a:spLocks noGrp="1"/>
          </p:cNvSpPr>
          <p:nvPr>
            <p:ph idx="1"/>
          </p:nvPr>
        </p:nvSpPr>
        <p:spPr>
          <a:xfrm>
            <a:off x="124619" y="1048354"/>
            <a:ext cx="8894762" cy="5403850"/>
          </a:xfrm>
          <a:ln/>
        </p:spPr>
        <p:txBody>
          <a:bodyPr vert="horz" wrap="square" lIns="91440" tIns="45720" rIns="91440" bIns="45720" anchor="t" anchorCtr="0"/>
          <a:lstStyle/>
          <a:p>
            <a:pPr>
              <a:buNone/>
            </a:pPr>
            <a:endParaRPr lang="en-US" altLang="zh-CN" sz="2400" b="1" dirty="0">
              <a:latin typeface="楷体" panose="02010609060101010101" pitchFamily="49" charset="-122"/>
              <a:ea typeface="楷体" panose="02010609060101010101" pitchFamily="49" charset="-122"/>
            </a:endParaRPr>
          </a:p>
          <a:p>
            <a:pPr>
              <a:buNone/>
            </a:pPr>
            <a:endParaRPr lang="en-US" altLang="zh-CN" sz="2400" b="1" dirty="0">
              <a:latin typeface="楷体" panose="02010609060101010101" pitchFamily="49" charset="-122"/>
              <a:ea typeface="楷体" panose="02010609060101010101" pitchFamily="49" charset="-122"/>
            </a:endParaRPr>
          </a:p>
        </p:txBody>
      </p:sp>
      <p:sp>
        <p:nvSpPr>
          <p:cNvPr id="21" name="圆角矩形 19"/>
          <p:cNvSpPr/>
          <p:nvPr/>
        </p:nvSpPr>
        <p:spPr>
          <a:xfrm>
            <a:off x="-15766" y="155457"/>
            <a:ext cx="1545227" cy="533400"/>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defRPr/>
            </a:pPr>
            <a:r>
              <a:rPr lang="zh-CN" altLang="en-US" sz="2400" b="1" dirty="0">
                <a:solidFill>
                  <a:srgbClr val="FFCC00"/>
                </a:solidFill>
              </a:rPr>
              <a:t>案例导学</a:t>
            </a:r>
            <a:endParaRPr kumimoji="0" lang="en-US" altLang="zh-CN" sz="2400" b="1" i="0" u="none" strike="noStrike" kern="1200" cap="none" spc="0" normalizeH="0" baseline="0" noProof="0" dirty="0">
              <a:ln>
                <a:noFill/>
              </a:ln>
              <a:solidFill>
                <a:srgbClr val="FFCC00"/>
              </a:solidFill>
              <a:effectLst/>
              <a:uLnTx/>
              <a:uFillTx/>
              <a:latin typeface="+mn-lt"/>
              <a:ea typeface="+mn-ea"/>
              <a:cs typeface="+mn-cs"/>
            </a:endParaRPr>
          </a:p>
        </p:txBody>
      </p:sp>
      <p:sp>
        <p:nvSpPr>
          <p:cNvPr id="4" name="文本框 3"/>
          <p:cNvSpPr txBox="1"/>
          <p:nvPr/>
        </p:nvSpPr>
        <p:spPr>
          <a:xfrm>
            <a:off x="196507" y="5897775"/>
            <a:ext cx="8841394" cy="1077218"/>
          </a:xfrm>
          <a:prstGeom prst="rect">
            <a:avLst/>
          </a:prstGeom>
          <a:solidFill>
            <a:srgbClr val="C6D9F1"/>
          </a:solidFill>
        </p:spPr>
        <p:txBody>
          <a:bodyPr wrap="square" rtlCol="0">
            <a:spAutoFit/>
          </a:bodyPr>
          <a:lstStyle/>
          <a:p>
            <a:r>
              <a:rPr lang="zh-CN" altLang="zh-CN" sz="3200" b="1" dirty="0">
                <a:solidFill>
                  <a:srgbClr val="FF0000"/>
                </a:solidFill>
              </a:rPr>
              <a:t>思考：演讲的作用是什么？如何写好演讲稿？</a:t>
            </a:r>
            <a:endParaRPr lang="en-US" altLang="zh-CN" sz="3200" b="1" dirty="0">
              <a:solidFill>
                <a:srgbClr val="FF0000"/>
              </a:solidFill>
            </a:endParaRPr>
          </a:p>
          <a:p>
            <a:r>
              <a:rPr lang="en-US" altLang="zh-CN" sz="3200" b="1" dirty="0">
                <a:solidFill>
                  <a:srgbClr val="FF0000"/>
                </a:solidFill>
              </a:rPr>
              <a:t>        </a:t>
            </a:r>
            <a:r>
              <a:rPr lang="zh-CN" altLang="zh-CN" sz="3200" b="1" dirty="0">
                <a:solidFill>
                  <a:srgbClr val="FF0000"/>
                </a:solidFill>
              </a:rPr>
              <a:t>如何让演讲更出彩？</a:t>
            </a:r>
            <a:endParaRPr lang="zh-CN" altLang="en-US" sz="3200" b="1" dirty="0">
              <a:solidFill>
                <a:srgbClr val="FF0000"/>
              </a:solidFill>
            </a:endParaRPr>
          </a:p>
        </p:txBody>
      </p:sp>
    </p:spTree>
    <p:extLst>
      <p:ext uri="{BB962C8B-B14F-4D97-AF65-F5344CB8AC3E}">
        <p14:creationId xmlns:p14="http://schemas.microsoft.com/office/powerpoint/2010/main" val="830156007"/>
      </p:ext>
    </p:extLst>
  </p:cSld>
  <p:clrMapOvr>
    <a:masterClrMapping/>
  </p:clrMapOvr>
  <p:transition spd="slow">
    <p:wipe dir="r"/>
  </p:transition>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DEDEDE"/>
        </a:solidFill>
        <a:effectLst/>
      </p:bgPr>
    </p:bg>
    <p:spTree>
      <p:nvGrpSpPr>
        <p:cNvPr id="1" name=""/>
        <p:cNvGrpSpPr/>
        <p:nvPr/>
      </p:nvGrpSpPr>
      <p:grpSpPr>
        <a:xfrm>
          <a:off x="0" y="0"/>
          <a:ext cx="0" cy="0"/>
          <a:chOff x="0" y="0"/>
          <a:chExt cx="0" cy="0"/>
        </a:xfrm>
      </p:grpSpPr>
      <p:pic>
        <p:nvPicPr>
          <p:cNvPr id="33" name="图片 32" descr="2fcb8ab544e9b97ca670559e0f799169"/>
          <p:cNvPicPr>
            <a:picLocks noChangeAspect="1"/>
          </p:cNvPicPr>
          <p:nvPr/>
        </p:nvPicPr>
        <p:blipFill>
          <a:blip r:embed="rId3"/>
          <a:stretch>
            <a:fillRect/>
          </a:stretch>
        </p:blipFill>
        <p:spPr>
          <a:xfrm flipH="1">
            <a:off x="4886325" y="1935481"/>
            <a:ext cx="3237548" cy="3280886"/>
          </a:xfrm>
          <a:prstGeom prst="rect">
            <a:avLst/>
          </a:prstGeom>
          <a:effectLst>
            <a:innerShdw blurRad="63500" dist="50800" dir="18900000">
              <a:schemeClr val="bg1">
                <a:alpha val="50000"/>
              </a:schemeClr>
            </a:innerShdw>
          </a:effectLst>
        </p:spPr>
      </p:pic>
      <p:pic>
        <p:nvPicPr>
          <p:cNvPr id="21" name="图片 20" descr="975b945fd893a3f346f729fa452a102b"/>
          <p:cNvPicPr>
            <a:picLocks noChangeAspect="1"/>
          </p:cNvPicPr>
          <p:nvPr/>
        </p:nvPicPr>
        <p:blipFill>
          <a:blip r:embed="rId4"/>
          <a:srcRect t="24884" r="84385" b="59289"/>
          <a:stretch>
            <a:fillRect/>
          </a:stretch>
        </p:blipFill>
        <p:spPr>
          <a:xfrm>
            <a:off x="6906578" y="4291489"/>
            <a:ext cx="947261" cy="1022509"/>
          </a:xfrm>
          <a:prstGeom prst="rect">
            <a:avLst/>
          </a:prstGeom>
        </p:spPr>
      </p:pic>
      <p:sp>
        <p:nvSpPr>
          <p:cNvPr id="25" name="文本框 24">
            <a:extLst>
              <a:ext uri="{FF2B5EF4-FFF2-40B4-BE49-F238E27FC236}">
                <a16:creationId xmlns:a16="http://schemas.microsoft.com/office/drawing/2014/main" id="{A4B31387-6CD3-47AD-8C7F-3732F7C09EEB}"/>
              </a:ext>
            </a:extLst>
          </p:cNvPr>
          <p:cNvSpPr txBox="1"/>
          <p:nvPr/>
        </p:nvSpPr>
        <p:spPr>
          <a:xfrm>
            <a:off x="378619" y="1445426"/>
            <a:ext cx="4536281" cy="461665"/>
          </a:xfrm>
          <a:prstGeom prst="rect">
            <a:avLst/>
          </a:prstGeom>
          <a:noFill/>
        </p:spPr>
        <p:txBody>
          <a:bodyPr wrap="square">
            <a:spAutoFit/>
          </a:bodyPr>
          <a:lstStyle/>
          <a:p>
            <a:pPr indent="200025" algn="just" defTabSz="685800" fontAlgn="auto">
              <a:spcBef>
                <a:spcPts val="0"/>
              </a:spcBef>
              <a:spcAft>
                <a:spcPts val="0"/>
              </a:spcAft>
            </a:pPr>
            <a:r>
              <a:rPr lang="zh-CN" altLang="zh-CN" sz="2400" kern="100" dirty="0">
                <a:solidFill>
                  <a:srgbClr val="FF0000"/>
                </a:solidFill>
                <a:latin typeface="Times New Roman" panose="02020603050405020304" pitchFamily="18" charset="0"/>
                <a:cs typeface="宋体" panose="02010600030101010101" pitchFamily="2" charset="-122"/>
              </a:rPr>
              <a:t>②素材组织</a:t>
            </a:r>
            <a:endParaRPr lang="zh-CN" altLang="zh-CN" sz="2400" kern="100" dirty="0">
              <a:solidFill>
                <a:srgbClr val="FF0000"/>
              </a:solidFill>
              <a:latin typeface="Times New Roman" panose="02020603050405020304" pitchFamily="18" charset="0"/>
            </a:endParaRPr>
          </a:p>
        </p:txBody>
      </p:sp>
      <p:sp>
        <p:nvSpPr>
          <p:cNvPr id="27" name="文本框 26">
            <a:extLst>
              <a:ext uri="{FF2B5EF4-FFF2-40B4-BE49-F238E27FC236}">
                <a16:creationId xmlns:a16="http://schemas.microsoft.com/office/drawing/2014/main" id="{C987E6E2-3DDB-47C6-8B33-C95D72DC9921}"/>
              </a:ext>
            </a:extLst>
          </p:cNvPr>
          <p:cNvSpPr txBox="1"/>
          <p:nvPr/>
        </p:nvSpPr>
        <p:spPr>
          <a:xfrm>
            <a:off x="378619" y="2680012"/>
            <a:ext cx="4000500" cy="2238241"/>
          </a:xfrm>
          <a:prstGeom prst="rect">
            <a:avLst/>
          </a:prstGeom>
          <a:noFill/>
        </p:spPr>
        <p:txBody>
          <a:bodyPr wrap="square">
            <a:spAutoFit/>
          </a:bodyPr>
          <a:lstStyle/>
          <a:p>
            <a:pPr indent="200025" algn="just" defTabSz="685800" fontAlgn="auto">
              <a:lnSpc>
                <a:spcPct val="150000"/>
              </a:lnSpc>
              <a:spcBef>
                <a:spcPts val="0"/>
              </a:spcBef>
              <a:spcAft>
                <a:spcPts val="0"/>
              </a:spcAft>
            </a:pPr>
            <a:r>
              <a:rPr lang="zh-CN" altLang="zh-CN" sz="2400" kern="100" dirty="0">
                <a:solidFill>
                  <a:prstClr val="black"/>
                </a:solidFill>
                <a:latin typeface="Times New Roman" panose="02020603050405020304" pitchFamily="18" charset="0"/>
                <a:cs typeface="宋体" panose="02010600030101010101" pitchFamily="2" charset="-122"/>
              </a:rPr>
              <a:t>演讲稿的正文框架确定，接下来就是围绕主题收集素材、围绕主题组织素材，使它有血有肉有灵魂。</a:t>
            </a:r>
            <a:endParaRPr lang="zh-CN" altLang="zh-CN" sz="2400" kern="100" dirty="0">
              <a:solidFill>
                <a:prstClr val="black"/>
              </a:solidFill>
              <a:latin typeface="Times New Roman" panose="02020603050405020304" pitchFamily="18" charset="0"/>
            </a:endParaRPr>
          </a:p>
        </p:txBody>
      </p:sp>
    </p:spTree>
    <p:extLst>
      <p:ext uri="{BB962C8B-B14F-4D97-AF65-F5344CB8AC3E}">
        <p14:creationId xmlns:p14="http://schemas.microsoft.com/office/powerpoint/2010/main" val="96234083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DEDEDE"/>
        </a:solidFill>
        <a:effectLst/>
      </p:bgPr>
    </p:bg>
    <p:spTree>
      <p:nvGrpSpPr>
        <p:cNvPr id="1" name=""/>
        <p:cNvGrpSpPr/>
        <p:nvPr/>
      </p:nvGrpSpPr>
      <p:grpSpPr>
        <a:xfrm>
          <a:off x="0" y="0"/>
          <a:ext cx="0" cy="0"/>
          <a:chOff x="0" y="0"/>
          <a:chExt cx="0" cy="0"/>
        </a:xfrm>
      </p:grpSpPr>
      <p:graphicFrame>
        <p:nvGraphicFramePr>
          <p:cNvPr id="9" name="图示 8">
            <a:extLst>
              <a:ext uri="{FF2B5EF4-FFF2-40B4-BE49-F238E27FC236}">
                <a16:creationId xmlns:a16="http://schemas.microsoft.com/office/drawing/2014/main" id="{BB6AFF16-1008-4F3A-B2A8-E985E0952391}"/>
              </a:ext>
            </a:extLst>
          </p:cNvPr>
          <p:cNvGraphicFramePr/>
          <p:nvPr>
            <p:extLst>
              <p:ext uri="{D42A27DB-BD31-4B8C-83A1-F6EECF244321}">
                <p14:modId xmlns:p14="http://schemas.microsoft.com/office/powerpoint/2010/main" val="1306636767"/>
              </p:ext>
            </p:extLst>
          </p:nvPr>
        </p:nvGraphicFramePr>
        <p:xfrm>
          <a:off x="177987" y="547680"/>
          <a:ext cx="8643960" cy="533044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4608252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DEDEDE"/>
        </a:solidFill>
        <a:effectLst/>
      </p:bgPr>
    </p:bg>
    <p:spTree>
      <p:nvGrpSpPr>
        <p:cNvPr id="1" name=""/>
        <p:cNvGrpSpPr/>
        <p:nvPr/>
      </p:nvGrpSpPr>
      <p:grpSpPr>
        <a:xfrm>
          <a:off x="0" y="0"/>
          <a:ext cx="0" cy="0"/>
          <a:chOff x="0" y="0"/>
          <a:chExt cx="0" cy="0"/>
        </a:xfrm>
      </p:grpSpPr>
      <p:pic>
        <p:nvPicPr>
          <p:cNvPr id="2" name="图片 1" descr="b126c31e3f8c4759366f4970a104b337"/>
          <p:cNvPicPr>
            <a:picLocks noChangeAspect="1"/>
          </p:cNvPicPr>
          <p:nvPr/>
        </p:nvPicPr>
        <p:blipFill>
          <a:blip r:embed="rId2"/>
          <a:srcRect l="3401" t="15493" r="4535" b="15871"/>
          <a:stretch>
            <a:fillRect/>
          </a:stretch>
        </p:blipFill>
        <p:spPr>
          <a:xfrm>
            <a:off x="613410" y="2725579"/>
            <a:ext cx="2730818" cy="2036445"/>
          </a:xfrm>
          <a:prstGeom prst="rect">
            <a:avLst/>
          </a:prstGeom>
        </p:spPr>
      </p:pic>
      <p:sp>
        <p:nvSpPr>
          <p:cNvPr id="11" name="文本框 10">
            <a:extLst>
              <a:ext uri="{FF2B5EF4-FFF2-40B4-BE49-F238E27FC236}">
                <a16:creationId xmlns:a16="http://schemas.microsoft.com/office/drawing/2014/main" id="{A0766D3E-C248-4E52-BCD0-5D0A9EC2EA8A}"/>
              </a:ext>
            </a:extLst>
          </p:cNvPr>
          <p:cNvSpPr txBox="1"/>
          <p:nvPr/>
        </p:nvSpPr>
        <p:spPr>
          <a:xfrm>
            <a:off x="542925" y="1325970"/>
            <a:ext cx="4572000" cy="523220"/>
          </a:xfrm>
          <a:prstGeom prst="rect">
            <a:avLst/>
          </a:prstGeom>
          <a:noFill/>
        </p:spPr>
        <p:txBody>
          <a:bodyPr wrap="square">
            <a:spAutoFit/>
          </a:bodyPr>
          <a:lstStyle/>
          <a:p>
            <a:pPr indent="200978" algn="just" defTabSz="685800" fontAlgn="auto">
              <a:spcBef>
                <a:spcPts val="0"/>
              </a:spcBef>
              <a:spcAft>
                <a:spcPts val="0"/>
              </a:spcAft>
            </a:pPr>
            <a:r>
              <a:rPr lang="en-US" altLang="zh-CN" sz="2800" b="1" kern="100" dirty="0">
                <a:solidFill>
                  <a:srgbClr val="FF0000"/>
                </a:solidFill>
                <a:latin typeface="宋体" panose="02010600030101010101" pitchFamily="2" charset="-122"/>
                <a:cs typeface="宋体" panose="02010600030101010101" pitchFamily="2" charset="-122"/>
              </a:rPr>
              <a:t>3.</a:t>
            </a:r>
            <a:r>
              <a:rPr lang="zh-CN" altLang="zh-CN" sz="2800" b="1" kern="100" dirty="0">
                <a:solidFill>
                  <a:srgbClr val="FF0000"/>
                </a:solidFill>
                <a:latin typeface="Times New Roman" panose="02020603050405020304" pitchFamily="18" charset="0"/>
                <a:cs typeface="宋体" panose="02010600030101010101" pitchFamily="2" charset="-122"/>
              </a:rPr>
              <a:t>结尾</a:t>
            </a:r>
            <a:endParaRPr lang="zh-CN" altLang="zh-CN" sz="2800" kern="100" dirty="0">
              <a:solidFill>
                <a:srgbClr val="FF0000"/>
              </a:solidFill>
              <a:latin typeface="Times New Roman" panose="02020603050405020304" pitchFamily="18" charset="0"/>
            </a:endParaRPr>
          </a:p>
        </p:txBody>
      </p:sp>
      <p:sp>
        <p:nvSpPr>
          <p:cNvPr id="14" name="文本框 13">
            <a:extLst>
              <a:ext uri="{FF2B5EF4-FFF2-40B4-BE49-F238E27FC236}">
                <a16:creationId xmlns:a16="http://schemas.microsoft.com/office/drawing/2014/main" id="{2E08D736-D25D-4F0C-867E-33E42CA5EAD8}"/>
              </a:ext>
            </a:extLst>
          </p:cNvPr>
          <p:cNvSpPr txBox="1"/>
          <p:nvPr/>
        </p:nvSpPr>
        <p:spPr>
          <a:xfrm>
            <a:off x="3814762" y="1981177"/>
            <a:ext cx="4329113" cy="3254737"/>
          </a:xfrm>
          <a:prstGeom prst="rect">
            <a:avLst/>
          </a:prstGeom>
          <a:noFill/>
        </p:spPr>
        <p:txBody>
          <a:bodyPr wrap="square">
            <a:spAutoFit/>
          </a:bodyPr>
          <a:lstStyle/>
          <a:p>
            <a:pPr indent="200025" algn="just" defTabSz="685800" fontAlgn="auto">
              <a:lnSpc>
                <a:spcPct val="150000"/>
              </a:lnSpc>
              <a:spcBef>
                <a:spcPts val="0"/>
              </a:spcBef>
              <a:spcAft>
                <a:spcPts val="0"/>
              </a:spcAft>
            </a:pPr>
            <a:r>
              <a:rPr lang="zh-CN" altLang="zh-CN" sz="2000" kern="100" dirty="0">
                <a:solidFill>
                  <a:srgbClr val="000000"/>
                </a:solidFill>
                <a:latin typeface="Times New Roman" panose="02020603050405020304" pitchFamily="18" charset="0"/>
              </a:rPr>
              <a:t>正文完成，已耗尽演讲者太多的精力，所以稍不严谨，就会草草收尾，导致整场演讲的失败。其实不然，结尾应是演讲稿主题的升华。结尾的形式或归纳、或号召或诗文或名人名言或讲一个小故事给人留下回味余地。</a:t>
            </a:r>
            <a:r>
              <a:rPr lang="zh-CN" altLang="zh-CN" sz="2800" kern="100" dirty="0">
                <a:solidFill>
                  <a:prstClr val="black"/>
                </a:solidFill>
                <a:latin typeface="Times New Roman" panose="02020603050405020304" pitchFamily="18" charset="0"/>
              </a:rPr>
              <a:t> </a:t>
            </a:r>
            <a:endParaRPr lang="zh-CN" altLang="zh-CN" sz="2000" kern="100" dirty="0">
              <a:solidFill>
                <a:prstClr val="black"/>
              </a:solidFill>
              <a:latin typeface="Times New Roman" panose="02020603050405020304" pitchFamily="18" charset="0"/>
            </a:endParaRPr>
          </a:p>
          <a:p>
            <a:pPr algn="ctr" defTabSz="685800" fontAlgn="auto">
              <a:spcBef>
                <a:spcPts val="0"/>
              </a:spcBef>
              <a:spcAft>
                <a:spcPts val="0"/>
              </a:spcAft>
            </a:pPr>
            <a:r>
              <a:rPr lang="en-US" altLang="zh-CN" sz="1400" kern="100" dirty="0">
                <a:solidFill>
                  <a:prstClr val="black"/>
                </a:solidFill>
                <a:latin typeface="Times New Roman" panose="02020603050405020304" pitchFamily="18" charset="0"/>
              </a:rPr>
              <a:t> </a:t>
            </a:r>
            <a:endParaRPr lang="zh-CN" altLang="zh-CN" sz="1400" kern="100" dirty="0">
              <a:solidFill>
                <a:prstClr val="black"/>
              </a:solidFill>
              <a:latin typeface="Times New Roman" panose="02020603050405020304" pitchFamily="18" charset="0"/>
            </a:endParaRPr>
          </a:p>
        </p:txBody>
      </p:sp>
    </p:spTree>
    <p:extLst>
      <p:ext uri="{BB962C8B-B14F-4D97-AF65-F5344CB8AC3E}">
        <p14:creationId xmlns:p14="http://schemas.microsoft.com/office/powerpoint/2010/main" val="391300611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DEDEDE"/>
        </a:solidFill>
        <a:effectLst/>
      </p:bgPr>
    </p:bg>
    <p:spTree>
      <p:nvGrpSpPr>
        <p:cNvPr id="1" name=""/>
        <p:cNvGrpSpPr/>
        <p:nvPr/>
      </p:nvGrpSpPr>
      <p:grpSpPr>
        <a:xfrm>
          <a:off x="0" y="0"/>
          <a:ext cx="0" cy="0"/>
          <a:chOff x="0" y="0"/>
          <a:chExt cx="0" cy="0"/>
        </a:xfrm>
      </p:grpSpPr>
      <p:pic>
        <p:nvPicPr>
          <p:cNvPr id="27" name="图片 26" descr="975b945fd893a3f346f729fa452a102b"/>
          <p:cNvPicPr>
            <a:picLocks noChangeAspect="1"/>
          </p:cNvPicPr>
          <p:nvPr/>
        </p:nvPicPr>
        <p:blipFill>
          <a:blip r:embed="rId2"/>
          <a:srcRect l="19076" t="24884" r="66495" b="61351"/>
          <a:stretch>
            <a:fillRect/>
          </a:stretch>
        </p:blipFill>
        <p:spPr>
          <a:xfrm>
            <a:off x="7990523" y="4554379"/>
            <a:ext cx="982504" cy="998220"/>
          </a:xfrm>
          <a:prstGeom prst="rect">
            <a:avLst/>
          </a:prstGeom>
        </p:spPr>
      </p:pic>
      <p:sp>
        <p:nvSpPr>
          <p:cNvPr id="31" name="文本框 30">
            <a:extLst>
              <a:ext uri="{FF2B5EF4-FFF2-40B4-BE49-F238E27FC236}">
                <a16:creationId xmlns:a16="http://schemas.microsoft.com/office/drawing/2014/main" id="{F003D04A-1AA1-44EA-B9E1-C5012EF212B7}"/>
              </a:ext>
            </a:extLst>
          </p:cNvPr>
          <p:cNvSpPr txBox="1"/>
          <p:nvPr/>
        </p:nvSpPr>
        <p:spPr>
          <a:xfrm>
            <a:off x="1171575" y="2428875"/>
            <a:ext cx="6818948" cy="1546577"/>
          </a:xfrm>
          <a:prstGeom prst="rect">
            <a:avLst/>
          </a:prstGeom>
          <a:noFill/>
        </p:spPr>
        <p:txBody>
          <a:bodyPr wrap="square">
            <a:spAutoFit/>
          </a:bodyPr>
          <a:lstStyle/>
          <a:p>
            <a:pPr indent="432000" algn="just" defTabSz="685800" fontAlgn="auto">
              <a:lnSpc>
                <a:spcPct val="150000"/>
              </a:lnSpc>
              <a:spcBef>
                <a:spcPts val="0"/>
              </a:spcBef>
              <a:spcAft>
                <a:spcPts val="0"/>
              </a:spcAft>
            </a:pPr>
            <a:r>
              <a:rPr lang="zh-CN" altLang="zh-CN" sz="2100" b="1" kern="100" dirty="0">
                <a:solidFill>
                  <a:prstClr val="black"/>
                </a:solidFill>
                <a:latin typeface="Times New Roman" panose="02020603050405020304" pitchFamily="18" charset="0"/>
              </a:rPr>
              <a:t>上学习强国查找《中外演讲名篇赏析》并阅读柴静的《认识的人，了解的事》，思考这篇演讲在收集材料、组织材料方面有什么特点</a:t>
            </a:r>
            <a:r>
              <a:rPr lang="zh-CN" altLang="zh-CN" sz="2100" kern="100" dirty="0">
                <a:solidFill>
                  <a:prstClr val="black"/>
                </a:solidFill>
                <a:latin typeface="Times New Roman" panose="02020603050405020304" pitchFamily="18" charset="0"/>
                <a:cs typeface="宋体" panose="02010600030101010101" pitchFamily="2" charset="-122"/>
              </a:rPr>
              <a:t>？</a:t>
            </a:r>
            <a:endParaRPr lang="zh-CN" altLang="zh-CN" sz="2100" kern="100" dirty="0">
              <a:solidFill>
                <a:prstClr val="black"/>
              </a:solidFill>
              <a:latin typeface="Times New Roman" panose="02020603050405020304" pitchFamily="18" charset="0"/>
            </a:endParaRPr>
          </a:p>
        </p:txBody>
      </p:sp>
      <p:sp>
        <p:nvSpPr>
          <p:cNvPr id="32" name="文本框 31">
            <a:extLst>
              <a:ext uri="{FF2B5EF4-FFF2-40B4-BE49-F238E27FC236}">
                <a16:creationId xmlns:a16="http://schemas.microsoft.com/office/drawing/2014/main" id="{D8FFDB58-4466-410C-8EA7-C6547B162FFD}"/>
              </a:ext>
            </a:extLst>
          </p:cNvPr>
          <p:cNvSpPr txBox="1"/>
          <p:nvPr/>
        </p:nvSpPr>
        <p:spPr>
          <a:xfrm>
            <a:off x="557213" y="1247388"/>
            <a:ext cx="4572000" cy="553998"/>
          </a:xfrm>
          <a:prstGeom prst="rect">
            <a:avLst/>
          </a:prstGeom>
          <a:noFill/>
        </p:spPr>
        <p:txBody>
          <a:bodyPr wrap="square">
            <a:spAutoFit/>
          </a:bodyPr>
          <a:lstStyle/>
          <a:p>
            <a:pPr indent="200978" algn="just" defTabSz="685800" fontAlgn="auto">
              <a:spcBef>
                <a:spcPts val="0"/>
              </a:spcBef>
              <a:spcAft>
                <a:spcPts val="0"/>
              </a:spcAft>
            </a:pPr>
            <a:r>
              <a:rPr lang="zh-CN" altLang="en-US" sz="3000" b="1" kern="100" dirty="0">
                <a:solidFill>
                  <a:prstClr val="black"/>
                </a:solidFill>
                <a:latin typeface="宋体" panose="02010600030101010101" pitchFamily="2" charset="-122"/>
              </a:rPr>
              <a:t>●</a:t>
            </a:r>
            <a:r>
              <a:rPr lang="zh-CN" altLang="zh-CN" sz="3000" b="1" kern="100" dirty="0">
                <a:solidFill>
                  <a:prstClr val="black"/>
                </a:solidFill>
                <a:latin typeface="Times New Roman" panose="02020603050405020304" pitchFamily="18" charset="0"/>
              </a:rPr>
              <a:t>阅读思考：</a:t>
            </a:r>
            <a:endParaRPr lang="en-US" altLang="zh-CN" sz="3000" b="1" kern="100" dirty="0">
              <a:solidFill>
                <a:prstClr val="black"/>
              </a:solidFill>
              <a:latin typeface="Times New Roman" panose="02020603050405020304" pitchFamily="18" charset="0"/>
            </a:endParaRPr>
          </a:p>
        </p:txBody>
      </p:sp>
    </p:spTree>
    <p:extLst>
      <p:ext uri="{BB962C8B-B14F-4D97-AF65-F5344CB8AC3E}">
        <p14:creationId xmlns:p14="http://schemas.microsoft.com/office/powerpoint/2010/main" val="175061214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DEDEDE"/>
        </a:solidFill>
        <a:effectLst/>
      </p:bgPr>
    </p:bg>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7F4B84C4-FC3D-434C-84C3-1800210C6169}"/>
              </a:ext>
            </a:extLst>
          </p:cNvPr>
          <p:cNvSpPr>
            <a:spLocks noChangeArrowheads="1"/>
          </p:cNvSpPr>
          <p:nvPr/>
        </p:nvSpPr>
        <p:spPr bwMode="auto">
          <a:xfrm>
            <a:off x="394086" y="1831122"/>
            <a:ext cx="8465973" cy="10233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lvl1pPr indent="12001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900113" defTabSz="685800"/>
            <a:r>
              <a:rPr lang="zh-CN" altLang="zh-CN" sz="2400" dirty="0">
                <a:solidFill>
                  <a:prstClr val="black"/>
                </a:solidFill>
                <a:latin typeface="Times New Roman" panose="02020603050405020304" pitchFamily="18" charset="0"/>
                <a:cs typeface="宋体" panose="02010600030101010101" pitchFamily="2" charset="-122"/>
              </a:rPr>
              <a:t>小试牛刀：以递进式结构书写“难忘</a:t>
            </a:r>
            <a:r>
              <a:rPr lang="en-US" altLang="zh-CN" sz="2400" dirty="0">
                <a:solidFill>
                  <a:prstClr val="black"/>
                </a:solidFill>
                <a:latin typeface="Times New Roman" panose="02020603050405020304" pitchFamily="18" charset="0"/>
                <a:cs typeface="宋体" panose="02010600030101010101" pitchFamily="2" charset="-122"/>
              </a:rPr>
              <a:t>2020</a:t>
            </a:r>
            <a:r>
              <a:rPr lang="zh-CN" altLang="en-US" sz="2400" dirty="0">
                <a:solidFill>
                  <a:prstClr val="black"/>
                </a:solidFill>
                <a:latin typeface="Times New Roman" panose="02020603050405020304" pitchFamily="18" charset="0"/>
                <a:cs typeface="宋体" panose="02010600030101010101" pitchFamily="2" charset="-122"/>
              </a:rPr>
              <a:t>年疫情”的演讲稿正文框架</a:t>
            </a:r>
            <a:r>
              <a:rPr lang="zh-CN" altLang="en-US" sz="800" dirty="0">
                <a:solidFill>
                  <a:prstClr val="black"/>
                </a:solidFill>
                <a:latin typeface="Times New Roman" panose="02020603050405020304" pitchFamily="18" charset="0"/>
                <a:cs typeface="宋体" panose="02010600030101010101" pitchFamily="2" charset="-122"/>
              </a:rPr>
              <a:t>。</a:t>
            </a:r>
            <a:endParaRPr lang="zh-CN" altLang="en-US" sz="800" dirty="0">
              <a:solidFill>
                <a:prstClr val="black"/>
              </a:solidFill>
            </a:endParaRPr>
          </a:p>
          <a:p>
            <a:pPr indent="900113" defTabSz="685800"/>
            <a:endParaRPr lang="zh-CN" altLang="en-US" sz="1400" dirty="0">
              <a:solidFill>
                <a:prstClr val="black"/>
              </a:solidFill>
            </a:endParaRPr>
          </a:p>
        </p:txBody>
      </p:sp>
      <p:pic>
        <p:nvPicPr>
          <p:cNvPr id="1025" name="图片 9">
            <a:extLst>
              <a:ext uri="{FF2B5EF4-FFF2-40B4-BE49-F238E27FC236}">
                <a16:creationId xmlns:a16="http://schemas.microsoft.com/office/drawing/2014/main" id="{67DEF057-5CDF-4720-9C33-7C489984B33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78732" y="3429000"/>
            <a:ext cx="2980942" cy="1900238"/>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3">
            <a:extLst>
              <a:ext uri="{FF2B5EF4-FFF2-40B4-BE49-F238E27FC236}">
                <a16:creationId xmlns:a16="http://schemas.microsoft.com/office/drawing/2014/main" id="{BADBB055-42AB-44BE-BE25-C361A397A22D}"/>
              </a:ext>
            </a:extLst>
          </p:cNvPr>
          <p:cNvSpPr>
            <a:spLocks noChangeArrowheads="1"/>
          </p:cNvSpPr>
          <p:nvPr/>
        </p:nvSpPr>
        <p:spPr bwMode="auto">
          <a:xfrm>
            <a:off x="442913" y="4295389"/>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pPr defTabSz="685800" fontAlgn="auto">
              <a:spcBef>
                <a:spcPts val="0"/>
              </a:spcBef>
              <a:spcAft>
                <a:spcPts val="0"/>
              </a:spcAft>
            </a:pPr>
            <a:endParaRPr lang="zh-CN" altLang="en-US" sz="1350">
              <a:solidFill>
                <a:prstClr val="black"/>
              </a:solidFill>
              <a:latin typeface="Calibri"/>
            </a:endParaRPr>
          </a:p>
        </p:txBody>
      </p:sp>
      <p:sp>
        <p:nvSpPr>
          <p:cNvPr id="7" name="文本框 6">
            <a:extLst>
              <a:ext uri="{FF2B5EF4-FFF2-40B4-BE49-F238E27FC236}">
                <a16:creationId xmlns:a16="http://schemas.microsoft.com/office/drawing/2014/main" id="{10D614FE-C2D6-47D0-B051-11E2C72E7D0D}"/>
              </a:ext>
            </a:extLst>
          </p:cNvPr>
          <p:cNvSpPr txBox="1"/>
          <p:nvPr/>
        </p:nvSpPr>
        <p:spPr>
          <a:xfrm>
            <a:off x="177987" y="979602"/>
            <a:ext cx="4829175" cy="553998"/>
          </a:xfrm>
          <a:prstGeom prst="rect">
            <a:avLst/>
          </a:prstGeom>
          <a:noFill/>
        </p:spPr>
        <p:txBody>
          <a:bodyPr wrap="square">
            <a:spAutoFit/>
          </a:bodyPr>
          <a:lstStyle/>
          <a:p>
            <a:pPr indent="229791" defTabSz="685800" eaLnBrk="0" hangingPunct="0"/>
            <a:r>
              <a:rPr lang="zh-CN" altLang="en-US" sz="3000" b="1" dirty="0">
                <a:solidFill>
                  <a:prstClr val="black"/>
                </a:solidFill>
                <a:latin typeface="宋体" panose="02010600030101010101" pitchFamily="2" charset="-122"/>
                <a:cs typeface="Times New Roman" panose="02020603050405020304" pitchFamily="18" charset="0"/>
              </a:rPr>
              <a:t>●</a:t>
            </a:r>
            <a:r>
              <a:rPr lang="zh-CN" altLang="zh-CN" sz="3000" b="1" dirty="0">
                <a:solidFill>
                  <a:prstClr val="black"/>
                </a:solidFill>
                <a:latin typeface="Times New Roman" panose="02020603050405020304" pitchFamily="18" charset="0"/>
                <a:cs typeface="Times New Roman" panose="02020603050405020304" pitchFamily="18" charset="0"/>
              </a:rPr>
              <a:t>课堂实训</a:t>
            </a:r>
            <a:r>
              <a:rPr lang="zh-CN" altLang="en-US" sz="3000" b="1" dirty="0">
                <a:solidFill>
                  <a:prstClr val="black"/>
                </a:solidFill>
                <a:latin typeface="Times New Roman" panose="02020603050405020304" pitchFamily="18" charset="0"/>
                <a:cs typeface="Times New Roman" panose="02020603050405020304" pitchFamily="18" charset="0"/>
              </a:rPr>
              <a:t>：</a:t>
            </a:r>
            <a:endParaRPr lang="zh-CN" altLang="zh-CN" sz="3000" dirty="0">
              <a:solidFill>
                <a:prstClr val="black"/>
              </a:solidFill>
              <a:latin typeface="Calibri"/>
            </a:endParaRPr>
          </a:p>
        </p:txBody>
      </p:sp>
      <p:grpSp>
        <p:nvGrpSpPr>
          <p:cNvPr id="5" name="组合 4">
            <a:extLst>
              <a:ext uri="{FF2B5EF4-FFF2-40B4-BE49-F238E27FC236}">
                <a16:creationId xmlns:a16="http://schemas.microsoft.com/office/drawing/2014/main" id="{DD7955BC-02DA-408C-B200-E68688C2AC28}"/>
              </a:ext>
            </a:extLst>
          </p:cNvPr>
          <p:cNvGrpSpPr/>
          <p:nvPr/>
        </p:nvGrpSpPr>
        <p:grpSpPr>
          <a:xfrm>
            <a:off x="5992084" y="3943352"/>
            <a:ext cx="2980943" cy="1609247"/>
            <a:chOff x="7817485" y="4079240"/>
            <a:chExt cx="4146550" cy="2181225"/>
          </a:xfrm>
        </p:grpSpPr>
        <p:pic>
          <p:nvPicPr>
            <p:cNvPr id="27" name="图片 26" descr="975b945fd893a3f346f729fa452a102b"/>
            <p:cNvPicPr>
              <a:picLocks noChangeAspect="1"/>
            </p:cNvPicPr>
            <p:nvPr/>
          </p:nvPicPr>
          <p:blipFill>
            <a:blip r:embed="rId3"/>
            <a:srcRect l="19076" t="24884" r="66495" b="61351"/>
            <a:stretch>
              <a:fillRect/>
            </a:stretch>
          </p:blipFill>
          <p:spPr>
            <a:xfrm>
              <a:off x="10654030" y="4929505"/>
              <a:ext cx="1310005" cy="1330960"/>
            </a:xfrm>
            <a:prstGeom prst="rect">
              <a:avLst/>
            </a:prstGeom>
          </p:spPr>
        </p:pic>
        <p:pic>
          <p:nvPicPr>
            <p:cNvPr id="8" name="图片 7" descr="975b945fd893a3f346f729fa452a102b">
              <a:extLst>
                <a:ext uri="{FF2B5EF4-FFF2-40B4-BE49-F238E27FC236}">
                  <a16:creationId xmlns:a16="http://schemas.microsoft.com/office/drawing/2014/main" id="{FFB42A51-9415-44C7-8703-53532C40342E}"/>
                </a:ext>
              </a:extLst>
            </p:cNvPr>
            <p:cNvPicPr>
              <a:picLocks noChangeAspect="1"/>
            </p:cNvPicPr>
            <p:nvPr/>
          </p:nvPicPr>
          <p:blipFill>
            <a:blip r:embed="rId3"/>
            <a:srcRect l="61778" t="61341" r="17385" b="13478"/>
            <a:stretch>
              <a:fillRect/>
            </a:stretch>
          </p:blipFill>
          <p:spPr>
            <a:xfrm>
              <a:off x="7817485" y="4079240"/>
              <a:ext cx="1548130" cy="1991995"/>
            </a:xfrm>
            <a:prstGeom prst="ellipse">
              <a:avLst/>
            </a:prstGeom>
          </p:spPr>
        </p:pic>
      </p:grpSp>
    </p:spTree>
    <p:extLst>
      <p:ext uri="{BB962C8B-B14F-4D97-AF65-F5344CB8AC3E}">
        <p14:creationId xmlns:p14="http://schemas.microsoft.com/office/powerpoint/2010/main" val="174012173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rgbClr val="DEDEDE"/>
        </a:solidFill>
        <a:effectLst/>
      </p:bgPr>
    </p:bg>
    <p:spTree>
      <p:nvGrpSpPr>
        <p:cNvPr id="1" name=""/>
        <p:cNvGrpSpPr/>
        <p:nvPr/>
      </p:nvGrpSpPr>
      <p:grpSpPr>
        <a:xfrm>
          <a:off x="0" y="0"/>
          <a:ext cx="0" cy="0"/>
          <a:chOff x="0" y="0"/>
          <a:chExt cx="0" cy="0"/>
        </a:xfrm>
      </p:grpSpPr>
      <p:grpSp>
        <p:nvGrpSpPr>
          <p:cNvPr id="7" name="组合 6"/>
          <p:cNvGrpSpPr/>
          <p:nvPr/>
        </p:nvGrpSpPr>
        <p:grpSpPr>
          <a:xfrm>
            <a:off x="33814" y="882968"/>
            <a:ext cx="9096375" cy="4993005"/>
            <a:chOff x="71" y="54"/>
            <a:chExt cx="19100" cy="10484"/>
          </a:xfrm>
        </p:grpSpPr>
        <p:pic>
          <p:nvPicPr>
            <p:cNvPr id="6" name="图片 5" descr="500485042"/>
            <p:cNvPicPr>
              <a:picLocks noChangeAspect="1"/>
            </p:cNvPicPr>
            <p:nvPr/>
          </p:nvPicPr>
          <p:blipFill>
            <a:blip r:embed="rId3"/>
            <a:srcRect t="4588" b="51860"/>
            <a:stretch>
              <a:fillRect/>
            </a:stretch>
          </p:blipFill>
          <p:spPr>
            <a:xfrm>
              <a:off x="71" y="54"/>
              <a:ext cx="19100" cy="5174"/>
            </a:xfrm>
            <a:prstGeom prst="rect">
              <a:avLst/>
            </a:prstGeom>
          </p:spPr>
        </p:pic>
        <p:pic>
          <p:nvPicPr>
            <p:cNvPr id="2" name="图片 1" descr="500485042"/>
            <p:cNvPicPr>
              <a:picLocks noChangeAspect="1"/>
            </p:cNvPicPr>
            <p:nvPr/>
          </p:nvPicPr>
          <p:blipFill>
            <a:blip r:embed="rId3"/>
            <a:srcRect t="69966" r="61736" b="6178"/>
            <a:stretch>
              <a:fillRect/>
            </a:stretch>
          </p:blipFill>
          <p:spPr>
            <a:xfrm flipH="1">
              <a:off x="12892" y="7704"/>
              <a:ext cx="6061" cy="2834"/>
            </a:xfrm>
            <a:prstGeom prst="rect">
              <a:avLst/>
            </a:prstGeom>
          </p:spPr>
        </p:pic>
      </p:grpSp>
      <p:sp>
        <p:nvSpPr>
          <p:cNvPr id="3" name="文本框 2"/>
          <p:cNvSpPr txBox="1"/>
          <p:nvPr/>
        </p:nvSpPr>
        <p:spPr>
          <a:xfrm>
            <a:off x="2415540" y="2529364"/>
            <a:ext cx="4717733" cy="646331"/>
          </a:xfrm>
          <a:prstGeom prst="rect">
            <a:avLst/>
          </a:prstGeom>
          <a:noFill/>
        </p:spPr>
        <p:txBody>
          <a:bodyPr wrap="square" rtlCol="0">
            <a:spAutoFit/>
          </a:bodyPr>
          <a:lstStyle/>
          <a:p>
            <a:pPr algn="ctr" defTabSz="685800" fontAlgn="auto">
              <a:spcBef>
                <a:spcPts val="0"/>
              </a:spcBef>
              <a:spcAft>
                <a:spcPts val="0"/>
              </a:spcAft>
            </a:pPr>
            <a:r>
              <a:rPr lang="zh-CN" altLang="zh-CN" sz="3600" dirty="0">
                <a:solidFill>
                  <a:prstClr val="black">
                    <a:lumMod val="65000"/>
                    <a:lumOff val="35000"/>
                  </a:prstClr>
                </a:solidFill>
                <a:latin typeface="方正喵呜体" panose="02010600010101010101" charset="-122"/>
                <a:ea typeface="方正喵呜体" panose="02010600010101010101" charset="-122"/>
                <a:sym typeface="+mn-ea"/>
              </a:rPr>
              <a:t>衷心感谢您的观赏！</a:t>
            </a:r>
          </a:p>
        </p:txBody>
      </p:sp>
    </p:spTree>
    <p:extLst>
      <p:ext uri="{BB962C8B-B14F-4D97-AF65-F5344CB8AC3E}">
        <p14:creationId xmlns:p14="http://schemas.microsoft.com/office/powerpoint/2010/main" val="165805694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2"/>
          <p:cNvSpPr>
            <a:spLocks noGrp="1"/>
          </p:cNvSpPr>
          <p:nvPr>
            <p:ph type="ctrTitle"/>
            <p:custDataLst>
              <p:tags r:id="rId2"/>
            </p:custDataLst>
          </p:nvPr>
        </p:nvSpPr>
        <p:spPr/>
        <p:txBody>
          <a:bodyPr>
            <a:normAutofit fontScale="90000"/>
          </a:bodyPr>
          <a:lstStyle/>
          <a:p>
            <a:pPr marL="0" indent="0" algn="l">
              <a:lnSpc>
                <a:spcPct val="100000"/>
              </a:lnSpc>
              <a:spcBef>
                <a:spcPts val="0"/>
              </a:spcBef>
              <a:spcAft>
                <a:spcPts val="0"/>
              </a:spcAft>
              <a:buSzPct val="100000"/>
              <a:buNone/>
            </a:pPr>
            <a:r>
              <a:rPr lang="zh-CN" altLang="en-US" dirty="0"/>
              <a:t>第八单元—第三节</a:t>
            </a:r>
          </a:p>
        </p:txBody>
      </p:sp>
      <p:sp>
        <p:nvSpPr>
          <p:cNvPr id="7" name="副标题 3"/>
          <p:cNvSpPr>
            <a:spLocks noGrp="1"/>
          </p:cNvSpPr>
          <p:nvPr>
            <p:ph type="subTitle" idx="1"/>
            <p:custDataLst>
              <p:tags r:id="rId3"/>
            </p:custDataLst>
          </p:nvPr>
        </p:nvSpPr>
        <p:spPr/>
        <p:txBody>
          <a:bodyPr/>
          <a:lstStyle/>
          <a:p>
            <a:pPr marL="0" indent="0" algn="l">
              <a:lnSpc>
                <a:spcPct val="100000"/>
              </a:lnSpc>
              <a:spcBef>
                <a:spcPts val="0"/>
              </a:spcBef>
              <a:spcAft>
                <a:spcPts val="0"/>
              </a:spcAft>
              <a:buSzPct val="100000"/>
              <a:buNone/>
            </a:pPr>
            <a:r>
              <a:rPr lang="zh-CN" altLang="en-US" dirty="0"/>
              <a:t>演讲的技巧</a:t>
            </a:r>
          </a:p>
        </p:txBody>
      </p:sp>
    </p:spTree>
    <p:custDataLst>
      <p:tags r:id="rId1"/>
    </p:custDataLst>
    <p:extLst>
      <p:ext uri="{BB962C8B-B14F-4D97-AF65-F5344CB8AC3E}">
        <p14:creationId xmlns:p14="http://schemas.microsoft.com/office/powerpoint/2010/main" val="1584670803"/>
      </p:ext>
    </p:extLst>
  </p:cSld>
  <p:clrMapOvr>
    <a:masterClrMapping/>
  </p:clrMapOvr>
  <mc:AlternateContent xmlns:mc="http://schemas.openxmlformats.org/markup-compatibility/2006" xmlns:p14="http://schemas.microsoft.com/office/powerpoint/2010/main">
    <mc:Choice Requires="p14">
      <p:transition/>
    </mc:Choice>
    <mc:Fallback xmlns="">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custDataLst>
              <p:tags r:id="rId2"/>
            </p:custDataLst>
          </p:nvPr>
        </p:nvSpPr>
        <p:spPr>
          <a:xfrm>
            <a:off x="-57773" y="-28584"/>
            <a:ext cx="9239885" cy="6834505"/>
          </a:xfrm>
          <a:prstGeom prst="rect">
            <a:avLst/>
          </a:prstGeom>
          <a:solidFill>
            <a:schemeClr val="tx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Arial" charset="0"/>
              <a:ea typeface="隶书" pitchFamily="49" charset="-122"/>
              <a:cs typeface="+mn-cs"/>
            </a:endParaRPr>
          </a:p>
        </p:txBody>
      </p:sp>
      <p:pic>
        <p:nvPicPr>
          <p:cNvPr id="7" name="图片 6"/>
          <p:cNvPicPr/>
          <p:nvPr>
            <p:custDataLst>
              <p:tags r:id="rId3"/>
            </p:custDataLst>
          </p:nvPr>
        </p:nvPicPr>
        <p:blipFill>
          <a:blip r:embed="rId11" r:link="rId12" cstate="email"/>
          <a:stretch>
            <a:fillRect/>
          </a:stretch>
        </p:blipFill>
        <p:spPr>
          <a:xfrm>
            <a:off x="8603933" y="857250"/>
            <a:ext cx="540068" cy="540068"/>
          </a:xfrm>
          <a:prstGeom prst="rect">
            <a:avLst/>
          </a:prstGeom>
        </p:spPr>
      </p:pic>
      <p:pic>
        <p:nvPicPr>
          <p:cNvPr id="8" name="图片 7"/>
          <p:cNvPicPr/>
          <p:nvPr>
            <p:custDataLst>
              <p:tags r:id="rId4"/>
            </p:custDataLst>
          </p:nvPr>
        </p:nvPicPr>
        <p:blipFill>
          <a:blip r:embed="rId13" r:link="rId14" cstate="email"/>
          <a:stretch>
            <a:fillRect/>
          </a:stretch>
        </p:blipFill>
        <p:spPr>
          <a:xfrm>
            <a:off x="0" y="5460203"/>
            <a:ext cx="540068" cy="540548"/>
          </a:xfrm>
          <a:prstGeom prst="rect">
            <a:avLst/>
          </a:prstGeom>
        </p:spPr>
      </p:pic>
      <p:sp>
        <p:nvSpPr>
          <p:cNvPr id="2" name="文本占位符 3"/>
          <p:cNvSpPr txBox="1"/>
          <p:nvPr>
            <p:custDataLst>
              <p:tags r:id="rId5"/>
            </p:custDataLst>
          </p:nvPr>
        </p:nvSpPr>
        <p:spPr>
          <a:xfrm>
            <a:off x="114483" y="957108"/>
            <a:ext cx="4466045" cy="4898244"/>
          </a:xfrm>
          <a:prstGeom prst="rect">
            <a:avLst/>
          </a:prstGeom>
        </p:spPr>
        <p:txBody>
          <a:bodyPr wrap="square">
            <a:noAutofit/>
          </a:bodyPr>
          <a:lstStyle>
            <a:lvl1pPr marL="228600" indent="-228600" algn="l" defTabSz="914400" rtl="0" eaLnBrk="1" fontAlgn="auto" latinLnBrk="0" hangingPunct="1">
              <a:lnSpc>
                <a:spcPct val="150000"/>
              </a:lnSpc>
              <a:spcBef>
                <a:spcPts val="0"/>
              </a:spcBef>
              <a:spcAft>
                <a:spcPts val="1000"/>
              </a:spcAft>
              <a:buFont typeface="Arial" charset="0"/>
              <a:buChar char="•"/>
              <a:defRPr sz="1600" u="none" strike="noStrike" kern="1200" cap="none" spc="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50000"/>
              </a:lnSpc>
              <a:spcBef>
                <a:spcPts val="0"/>
              </a:spcBef>
              <a:spcAft>
                <a:spcPts val="1000"/>
              </a:spcAft>
              <a:buFont typeface="Arial" charset="0"/>
              <a:buChar char="•"/>
              <a:tabLst>
                <a:tab pos="1609725" algn="l"/>
              </a:tabLst>
              <a:defRPr sz="1600" u="none" strike="noStrike" kern="1200" cap="none" spc="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50000"/>
              </a:lnSpc>
              <a:spcBef>
                <a:spcPts val="0"/>
              </a:spcBef>
              <a:spcAft>
                <a:spcPts val="1000"/>
              </a:spcAft>
              <a:buFont typeface="Arial" charset="0"/>
              <a:buChar char="•"/>
              <a:defRPr sz="1600" u="none" strike="noStrike" kern="1200" cap="none" spc="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50000"/>
              </a:lnSpc>
              <a:spcBef>
                <a:spcPts val="0"/>
              </a:spcBef>
              <a:spcAft>
                <a:spcPts val="1000"/>
              </a:spcAft>
              <a:buFont typeface="Arial" charset="0"/>
              <a:buChar char="•"/>
              <a:defRPr sz="1600" u="none" strike="noStrike" kern="1200" cap="none" spc="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50000"/>
              </a:lnSpc>
              <a:spcBef>
                <a:spcPts val="0"/>
              </a:spcBef>
              <a:spcAft>
                <a:spcPts val="1000"/>
              </a:spcAft>
              <a:buFont typeface="Arial" charset="0"/>
              <a:buChar char="•"/>
              <a:defRPr sz="1600" u="none" strike="noStrike" kern="1200" cap="none" spc="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9pPr>
          </a:lstStyle>
          <a:p>
            <a:pPr marL="285750" marR="0" lvl="0" indent="-285750" algn="l" defTabSz="914400" rtl="0" eaLnBrk="1" fontAlgn="auto" latinLnBrk="0" hangingPunct="1">
              <a:lnSpc>
                <a:spcPct val="150000"/>
              </a:lnSpc>
              <a:spcBef>
                <a:spcPts val="0"/>
              </a:spcBef>
              <a:spcAft>
                <a:spcPts val="1000"/>
              </a:spcAft>
              <a:buClr>
                <a:prstClr val="black">
                  <a:lumMod val="65000"/>
                  <a:lumOff val="35000"/>
                </a:prstClr>
              </a:buClr>
              <a:buSzTx/>
              <a:buFont typeface="Wingdings" charset="2"/>
              <a:buChar char=""/>
              <a:tabLst/>
              <a:defRPr/>
            </a:pPr>
            <a:r>
              <a:rPr kumimoji="0" lang="zh-CN" altLang="en-US" sz="2000" b="0" i="0" u="none" strike="noStrike" kern="1200" cap="none" spc="0" normalizeH="0" baseline="0" noProof="0" dirty="0">
                <a:ln>
                  <a:noFill/>
                </a:ln>
                <a:solidFill>
                  <a:prstClr val="black">
                    <a:lumMod val="65000"/>
                    <a:lumOff val="35000"/>
                  </a:prstClr>
                </a:solidFill>
                <a:effectLst/>
                <a:uLnTx/>
                <a:uFillTx/>
                <a:latin typeface="Arial" charset="0"/>
                <a:ea typeface="隶书" pitchFamily="49" charset="-122"/>
                <a:cs typeface="+mn-cs"/>
                <a:sym typeface="+mn-ea"/>
              </a:rPr>
              <a:t>思考探究：让那些内外的反动派在我们面前发抖罢，让他们去说我们这也不行那也不行罢，中国人民的不屈不挠的努力必将稳步地达到自己的目的。（原文选自：梁衡主编《大学生文化读本 爱国的理由》，中国人民大学出版社，2004年版）同学们试着演讲毛泽东《中国人民站起来了》里的这段演讲，相信不同的学生会有不同的版本，为什么他能让大家热血沸腾而你不能？演讲的技巧是什么？</a:t>
            </a:r>
          </a:p>
        </p:txBody>
      </p:sp>
      <p:sp>
        <p:nvSpPr>
          <p:cNvPr id="3" name="文本占位符 5"/>
          <p:cNvSpPr txBox="1"/>
          <p:nvPr>
            <p:custDataLst>
              <p:tags r:id="rId6"/>
            </p:custDataLst>
          </p:nvPr>
        </p:nvSpPr>
        <p:spPr>
          <a:xfrm>
            <a:off x="4644033" y="1268010"/>
            <a:ext cx="4045566" cy="4276440"/>
          </a:xfrm>
          <a:prstGeom prst="rect">
            <a:avLst/>
          </a:prstGeom>
        </p:spPr>
        <p:txBody>
          <a:bodyPr wrap="square">
            <a:normAutofit/>
          </a:bodyPr>
          <a:lstStyle>
            <a:lvl1pPr marL="228600" indent="-228600" algn="l" defTabSz="914400" rtl="0" eaLnBrk="1" fontAlgn="auto" latinLnBrk="0" hangingPunct="1">
              <a:lnSpc>
                <a:spcPct val="150000"/>
              </a:lnSpc>
              <a:spcBef>
                <a:spcPts val="0"/>
              </a:spcBef>
              <a:spcAft>
                <a:spcPts val="1000"/>
              </a:spcAft>
              <a:buFont typeface="Arial" charset="0"/>
              <a:buChar char="•"/>
              <a:defRPr sz="1600" u="none" strike="noStrike" kern="1200" cap="none" spc="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50000"/>
              </a:lnSpc>
              <a:spcBef>
                <a:spcPts val="0"/>
              </a:spcBef>
              <a:spcAft>
                <a:spcPts val="1000"/>
              </a:spcAft>
              <a:buFont typeface="Arial" charset="0"/>
              <a:buChar char="•"/>
              <a:tabLst>
                <a:tab pos="1609725" algn="l"/>
              </a:tabLst>
              <a:defRPr sz="1600" u="none" strike="noStrike" kern="1200" cap="none" spc="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50000"/>
              </a:lnSpc>
              <a:spcBef>
                <a:spcPts val="0"/>
              </a:spcBef>
              <a:spcAft>
                <a:spcPts val="1000"/>
              </a:spcAft>
              <a:buFont typeface="Arial" charset="0"/>
              <a:buChar char="•"/>
              <a:defRPr sz="1600" u="none" strike="noStrike" kern="1200" cap="none" spc="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50000"/>
              </a:lnSpc>
              <a:spcBef>
                <a:spcPts val="0"/>
              </a:spcBef>
              <a:spcAft>
                <a:spcPts val="1000"/>
              </a:spcAft>
              <a:buFont typeface="Arial" charset="0"/>
              <a:buChar char="•"/>
              <a:defRPr sz="1600" u="none" strike="noStrike" kern="1200" cap="none" spc="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50000"/>
              </a:lnSpc>
              <a:spcBef>
                <a:spcPts val="0"/>
              </a:spcBef>
              <a:spcAft>
                <a:spcPts val="1000"/>
              </a:spcAft>
              <a:buFont typeface="Arial" charset="0"/>
              <a:buChar char="•"/>
              <a:defRPr sz="1600" u="none" strike="noStrike" kern="1200" cap="none" spc="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9pPr>
          </a:lstStyle>
          <a:p>
            <a:pPr marL="285750" marR="0" lvl="0" indent="-285750" algn="l" defTabSz="914400" rtl="0" eaLnBrk="1" fontAlgn="auto" latinLnBrk="0" hangingPunct="1">
              <a:lnSpc>
                <a:spcPct val="150000"/>
              </a:lnSpc>
              <a:spcBef>
                <a:spcPts val="0"/>
              </a:spcBef>
              <a:spcAft>
                <a:spcPts val="1000"/>
              </a:spcAft>
              <a:buClr>
                <a:prstClr val="black">
                  <a:lumMod val="65000"/>
                  <a:lumOff val="35000"/>
                </a:prstClr>
              </a:buClr>
              <a:buSzTx/>
              <a:buFont typeface="Wingdings" charset="2"/>
              <a:buChar char=""/>
              <a:tabLst/>
              <a:defRPr/>
            </a:pPr>
            <a:r>
              <a:rPr kumimoji="0" lang="zh-CN" altLang="en-US" sz="2400" b="0" i="0" u="none" strike="noStrike" kern="1200" cap="none" spc="0" normalizeH="0" baseline="0" noProof="0" dirty="0">
                <a:ln>
                  <a:noFill/>
                </a:ln>
                <a:solidFill>
                  <a:prstClr val="black">
                    <a:lumMod val="65000"/>
                    <a:lumOff val="35000"/>
                  </a:prstClr>
                </a:solidFill>
                <a:effectLst/>
                <a:uLnTx/>
                <a:uFillTx/>
                <a:latin typeface="Arial" charset="0"/>
                <a:ea typeface="隶书" pitchFamily="49" charset="-122"/>
                <a:cs typeface="+mn-cs"/>
                <a:sym typeface="+mn-ea"/>
              </a:rPr>
              <a:t>同学们试着演讲毛泽东《中国人民站起来了》里的这段演讲，相信不同的学生会有不同的版本，为什么他能让大家热血沸腾而你不能？演讲的技巧是什么？</a:t>
            </a:r>
          </a:p>
        </p:txBody>
      </p:sp>
      <p:cxnSp>
        <p:nvCxnSpPr>
          <p:cNvPr id="4" name="直接连接符 3"/>
          <p:cNvCxnSpPr/>
          <p:nvPr>
            <p:custDataLst>
              <p:tags r:id="rId7"/>
            </p:custDataLst>
          </p:nvPr>
        </p:nvCxnSpPr>
        <p:spPr>
          <a:xfrm>
            <a:off x="4571999" y="1123944"/>
            <a:ext cx="1" cy="4360551"/>
          </a:xfrm>
          <a:prstGeom prst="line">
            <a:avLst/>
          </a:prstGeom>
          <a:ln w="12700">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5" name="文本框 4"/>
          <p:cNvSpPr txBox="1"/>
          <p:nvPr>
            <p:custDataLst>
              <p:tags r:id="rId8"/>
            </p:custDataLst>
          </p:nvPr>
        </p:nvSpPr>
        <p:spPr>
          <a:xfrm>
            <a:off x="187908" y="442185"/>
            <a:ext cx="8228117" cy="530066"/>
          </a:xfrm>
          <a:prstGeom prst="rect">
            <a:avLst/>
          </a:prstGeom>
        </p:spPr>
        <p:txBody>
          <a:bodyPr vert="horz" wrap="square" lIns="76200" tIns="28575" rIns="57150" bIns="28575" rtlCol="0" anchor="ctr" anchorCtr="0">
            <a:noAutofit/>
          </a:bodyPr>
          <a:lstStyle>
            <a:lvl1pPr marR="0" fontAlgn="auto">
              <a:lnSpc>
                <a:spcPct val="100000"/>
              </a:lnSpc>
              <a:spcBef>
                <a:spcPct val="0"/>
              </a:spcBef>
              <a:buNone/>
              <a:defRPr kumimoji="0" lang="zh-CN" altLang="en-US" sz="3600" b="1" i="0" u="none" strike="noStrike" cap="none" spc="300" normalizeH="0" baseline="0" noProof="1" dirty="0">
                <a:solidFill>
                  <a:schemeClr val="tx1">
                    <a:lumMod val="85000"/>
                    <a:lumOff val="15000"/>
                  </a:schemeClr>
                </a:solidFill>
                <a:uFillTx/>
                <a:latin typeface="微软雅黑" charset="-122"/>
                <a:ea typeface="微软雅黑" charset="-122"/>
                <a:cs typeface="+mj-cs"/>
                <a:sym typeface="+mn-ea"/>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3200" b="1" i="1" u="sng" strike="noStrike" kern="1200" cap="none" spc="300" normalizeH="0" baseline="0" noProof="1">
                <a:ln>
                  <a:noFill/>
                </a:ln>
                <a:solidFill>
                  <a:srgbClr val="7B1FA2"/>
                </a:solidFill>
                <a:effectLst/>
                <a:uLnTx/>
                <a:uFillTx/>
                <a:latin typeface="汉仪彩云体繁" charset="0"/>
                <a:ea typeface="汉仪彩云体繁" charset="0"/>
                <a:cs typeface="+mj-cs"/>
                <a:sym typeface="+mn-ea"/>
              </a:rPr>
              <a:t>想与说</a:t>
            </a:r>
          </a:p>
        </p:txBody>
      </p:sp>
    </p:spTree>
    <p:custDataLst>
      <p:tags r:id="rId1"/>
    </p:custDataLst>
    <p:extLst>
      <p:ext uri="{BB962C8B-B14F-4D97-AF65-F5344CB8AC3E}">
        <p14:creationId xmlns:p14="http://schemas.microsoft.com/office/powerpoint/2010/main" val="1733599250"/>
      </p:ext>
    </p:extLst>
  </p:cSld>
  <p:clrMapOvr>
    <a:masterClrMapping/>
  </p:clrMapOvr>
  <mc:AlternateContent xmlns:mc="http://schemas.openxmlformats.org/markup-compatibility/2006" xmlns:p14="http://schemas.microsoft.com/office/powerpoint/2010/main">
    <mc:Choice Requires="p14">
      <p:transition>
        <p:dissolve/>
      </p:transition>
    </mc:Choice>
    <mc:Fallback xmlns="">
      <p:transition>
        <p:dissolv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custDataLst>
              <p:tags r:id="rId2"/>
            </p:custDataLst>
          </p:nvPr>
        </p:nvSpPr>
        <p:spPr>
          <a:xfrm>
            <a:off x="0" y="1313550"/>
            <a:ext cx="9144000" cy="4230900"/>
          </a:xfrm>
          <a:prstGeom prst="rect">
            <a:avLst/>
          </a:prstGeom>
          <a:solidFill>
            <a:schemeClr val="tx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Arial" charset="0"/>
              <a:ea typeface="隶书" pitchFamily="49" charset="-122"/>
              <a:cs typeface="+mn-cs"/>
            </a:endParaRPr>
          </a:p>
        </p:txBody>
      </p:sp>
      <p:pic>
        <p:nvPicPr>
          <p:cNvPr id="6" name="图片 5"/>
          <p:cNvPicPr/>
          <p:nvPr>
            <p:custDataLst>
              <p:tags r:id="rId3"/>
            </p:custDataLst>
          </p:nvPr>
        </p:nvPicPr>
        <p:blipFill>
          <a:blip r:embed="rId26" r:link="rId27" cstate="email"/>
          <a:stretch>
            <a:fillRect/>
          </a:stretch>
        </p:blipFill>
        <p:spPr>
          <a:xfrm>
            <a:off x="0" y="857250"/>
            <a:ext cx="1215152" cy="1215152"/>
          </a:xfrm>
          <a:prstGeom prst="rect">
            <a:avLst/>
          </a:prstGeom>
        </p:spPr>
      </p:pic>
      <p:pic>
        <p:nvPicPr>
          <p:cNvPr id="7" name="图片 6"/>
          <p:cNvPicPr/>
          <p:nvPr>
            <p:custDataLst>
              <p:tags r:id="rId4"/>
            </p:custDataLst>
          </p:nvPr>
        </p:nvPicPr>
        <p:blipFill>
          <a:blip r:embed="rId28" r:link="rId29" cstate="email"/>
          <a:stretch>
            <a:fillRect/>
          </a:stretch>
        </p:blipFill>
        <p:spPr>
          <a:xfrm>
            <a:off x="7928848" y="857250"/>
            <a:ext cx="1215152" cy="1216231"/>
          </a:xfrm>
          <a:prstGeom prst="rect">
            <a:avLst/>
          </a:prstGeom>
        </p:spPr>
      </p:pic>
      <p:sp>
        <p:nvSpPr>
          <p:cNvPr id="3" name="Title 6"/>
          <p:cNvSpPr txBox="1"/>
          <p:nvPr>
            <p:custDataLst>
              <p:tags r:id="rId5"/>
            </p:custDataLst>
          </p:nvPr>
        </p:nvSpPr>
        <p:spPr>
          <a:xfrm>
            <a:off x="7536615" y="1772550"/>
            <a:ext cx="921585" cy="3312900"/>
          </a:xfrm>
          <a:prstGeom prst="rect">
            <a:avLst/>
          </a:prstGeom>
          <a:noFill/>
          <a:ln w="3175">
            <a:noFill/>
            <a:prstDash val="dash"/>
          </a:ln>
        </p:spPr>
        <p:txBody>
          <a:bodyPr vert="eaVert" wrap="square" lIns="54000" tIns="81000" rIns="54000" bIns="810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itchFamily="34" charset="0"/>
              </a:defRPr>
            </a:lvl1pPr>
          </a:lstStyle>
          <a:p>
            <a:pPr marL="0" marR="0" lvl="0" indent="0" algn="l" defTabSz="913765" rtl="0" eaLnBrk="1" fontAlgn="auto" latinLnBrk="0" hangingPunct="1">
              <a:lnSpc>
                <a:spcPct val="110000"/>
              </a:lnSpc>
              <a:spcBef>
                <a:spcPct val="0"/>
              </a:spcBef>
              <a:spcAft>
                <a:spcPts val="0"/>
              </a:spcAft>
              <a:buClrTx/>
              <a:buSzTx/>
              <a:buFontTx/>
              <a:buNone/>
              <a:tabLst/>
              <a:defRPr/>
            </a:pPr>
            <a:r>
              <a:rPr kumimoji="0" lang="zh-CN" altLang="en-US" sz="2400" b="1" i="0" u="none" strike="noStrike" kern="1200" cap="none" spc="300" normalizeH="0" baseline="0" noProof="0">
                <a:ln w="3175">
                  <a:noFill/>
                  <a:prstDash val="dash"/>
                </a:ln>
                <a:solidFill>
                  <a:srgbClr val="303F9F"/>
                </a:solidFill>
                <a:effectLst/>
                <a:uLnTx/>
                <a:uFillTx/>
                <a:latin typeface="汉仪颜楷简" charset="0"/>
                <a:ea typeface="汉仪颜楷简" charset="0"/>
                <a:cs typeface="汉仪颜楷简" charset="0"/>
              </a:rPr>
              <a:t>讲与练——知识讲解</a:t>
            </a:r>
          </a:p>
        </p:txBody>
      </p:sp>
      <p:sp>
        <p:nvSpPr>
          <p:cNvPr id="2" name="矩形 1"/>
          <p:cNvSpPr/>
          <p:nvPr>
            <p:custDataLst>
              <p:tags r:id="rId6"/>
            </p:custDataLst>
          </p:nvPr>
        </p:nvSpPr>
        <p:spPr>
          <a:xfrm>
            <a:off x="-74211" y="11747"/>
            <a:ext cx="9239885" cy="6834505"/>
          </a:xfrm>
          <a:prstGeom prst="rect">
            <a:avLst/>
          </a:prstGeom>
          <a:solidFill>
            <a:schemeClr val="tx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Arial" charset="0"/>
              <a:ea typeface="隶书" pitchFamily="49" charset="-122"/>
              <a:cs typeface="+mn-cs"/>
            </a:endParaRPr>
          </a:p>
        </p:txBody>
      </p:sp>
      <p:sp>
        <p:nvSpPr>
          <p:cNvPr id="4" name="Title 6"/>
          <p:cNvSpPr txBox="1"/>
          <p:nvPr>
            <p:custDataLst>
              <p:tags r:id="rId7"/>
            </p:custDataLst>
          </p:nvPr>
        </p:nvSpPr>
        <p:spPr>
          <a:xfrm>
            <a:off x="898317" y="337957"/>
            <a:ext cx="8177591" cy="6266871"/>
          </a:xfrm>
          <a:prstGeom prst="rect">
            <a:avLst/>
          </a:prstGeom>
          <a:noFill/>
          <a:ln w="3175">
            <a:noFill/>
            <a:prstDash val="dash"/>
          </a:ln>
        </p:spPr>
        <p:txBody>
          <a:bodyPr vert="eaVert" wrap="square" lIns="54000" tIns="81000" rIns="54000" bIns="27000" anchor="t"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itchFamily="34" charset="0"/>
              </a:defRPr>
            </a:lvl1pPr>
          </a:lstStyle>
          <a:p>
            <a:pPr marL="0" marR="0" lvl="0" indent="0" algn="l" defTabSz="913765" rtl="0" eaLnBrk="1" fontAlgn="auto" latinLnBrk="0" hangingPunct="1">
              <a:lnSpc>
                <a:spcPct val="150000"/>
              </a:lnSpc>
              <a:spcBef>
                <a:spcPct val="0"/>
              </a:spcBef>
              <a:spcAft>
                <a:spcPts val="0"/>
              </a:spcAft>
              <a:buClrTx/>
              <a:buSzTx/>
              <a:buFontTx/>
              <a:buNone/>
              <a:tabLst/>
              <a:defRPr/>
            </a:pPr>
            <a:r>
              <a:rPr kumimoji="0" lang="zh-CN" altLang="en-US" sz="3200" i="0" u="none" strike="noStrike" kern="1200" cap="none" spc="300" normalizeH="0" baseline="0" noProof="0" dirty="0">
                <a:ln w="3175">
                  <a:noFill/>
                </a:ln>
                <a:solidFill>
                  <a:srgbClr val="C00000"/>
                </a:solidFill>
                <a:effectLst/>
                <a:uLnTx/>
                <a:uFillTx/>
                <a:latin typeface="Arial" charset="0"/>
                <a:ea typeface="隶书" pitchFamily="49" charset="-122"/>
                <a:cs typeface="Segoe UI" pitchFamily="34" charset="0"/>
              </a:rPr>
              <a:t>一、有声语言表达技巧                 </a:t>
            </a:r>
            <a:r>
              <a:rPr kumimoji="0" lang="zh-CN" altLang="en-US" sz="2400" b="0" i="0" u="none" strike="noStrike" kern="1200" cap="none" spc="300" normalizeH="0" baseline="0" noProof="0" dirty="0">
                <a:ln w="3175">
                  <a:noFill/>
                </a:ln>
                <a:solidFill>
                  <a:prstClr val="black">
                    <a:lumMod val="65000"/>
                    <a:lumOff val="35000"/>
                  </a:prstClr>
                </a:solidFill>
                <a:effectLst/>
                <a:uLnTx/>
                <a:uFillTx/>
                <a:latin typeface="Arial" charset="0"/>
                <a:ea typeface="隶书" pitchFamily="49" charset="-122"/>
                <a:cs typeface="Segoe UI" pitchFamily="34" charset="0"/>
              </a:rPr>
              <a:t>演讲技巧是一切演讲的伴侣，恰当运用演讲技巧可以让演讲内容锦上添花，感染听众，达到演讲的效果。演讲以有声语言为主，好的声音能吸引听众听你讲，所以如何让有声语言更有魅力是必修课。</a:t>
            </a:r>
          </a:p>
          <a:p>
            <a:pPr marL="0" marR="0" lvl="0" indent="0" algn="l" defTabSz="913765" rtl="0" eaLnBrk="1" fontAlgn="auto" latinLnBrk="0" hangingPunct="1">
              <a:lnSpc>
                <a:spcPct val="150000"/>
              </a:lnSpc>
              <a:spcBef>
                <a:spcPct val="0"/>
              </a:spcBef>
              <a:spcAft>
                <a:spcPts val="0"/>
              </a:spcAft>
              <a:buClrTx/>
              <a:buSzTx/>
              <a:buFontTx/>
              <a:buNone/>
              <a:tabLst/>
              <a:defRPr/>
            </a:pPr>
            <a:r>
              <a:rPr kumimoji="0" lang="zh-CN" altLang="en-US" sz="2800" b="1" i="0" u="none" strike="noStrike" kern="1200" cap="none" spc="300" normalizeH="0" baseline="0" noProof="0" dirty="0">
                <a:ln w="3175">
                  <a:noFill/>
                </a:ln>
                <a:solidFill>
                  <a:srgbClr val="C00000"/>
                </a:solidFill>
                <a:effectLst/>
                <a:uLnTx/>
                <a:uFillTx/>
                <a:latin typeface="+mj-ea"/>
                <a:ea typeface="+mj-ea"/>
              </a:rPr>
              <a:t>（一）语音准确清晰    </a:t>
            </a:r>
            <a:r>
              <a:rPr kumimoji="0" lang="zh-CN" altLang="en-US" sz="2400" b="0" i="0" u="none" strike="noStrike" kern="1200" cap="none" spc="300" normalizeH="0" baseline="0" noProof="0" dirty="0">
                <a:ln w="3175">
                  <a:noFill/>
                </a:ln>
                <a:solidFill>
                  <a:prstClr val="black">
                    <a:lumMod val="65000"/>
                    <a:lumOff val="35000"/>
                  </a:prstClr>
                </a:solidFill>
                <a:effectLst/>
                <a:uLnTx/>
                <a:uFillTx/>
                <a:latin typeface="Arial" charset="0"/>
                <a:ea typeface="隶书" pitchFamily="49" charset="-122"/>
                <a:cs typeface="Segoe UI" pitchFamily="34" charset="0"/>
              </a:rPr>
              <a:t>演讲要用标准普通话，字正腔圆，清晰流畅，准确易懂，不读错字、别字造成歧义。中间可根据实际情况夹杂方言，拉近与当地听众的距离，增强幽默的效果。如热播剧《父母爱情》中安杰极力想帮亚菲促成的对象孟天柱，被亚菲叫成“饿主任”，就是因为在演讲中没有运用标准的普通话，将“我”读成“饿”而产生的笑话。</a:t>
            </a:r>
          </a:p>
        </p:txBody>
      </p:sp>
      <p:cxnSp>
        <p:nvCxnSpPr>
          <p:cNvPr id="9" name="直接连接符 8"/>
          <p:cNvCxnSpPr/>
          <p:nvPr>
            <p:custDataLst>
              <p:tags r:id="rId8"/>
            </p:custDataLst>
          </p:nvPr>
        </p:nvCxnSpPr>
        <p:spPr>
          <a:xfrm>
            <a:off x="8144191" y="569431"/>
            <a:ext cx="0" cy="5847427"/>
          </a:xfrm>
          <a:prstGeom prst="line">
            <a:avLst/>
          </a:prstGeom>
          <a:ln w="12700">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custDataLst>
              <p:tags r:id="rId9"/>
            </p:custDataLst>
          </p:nvPr>
        </p:nvCxnSpPr>
        <p:spPr>
          <a:xfrm>
            <a:off x="7536615" y="569430"/>
            <a:ext cx="0" cy="5847427"/>
          </a:xfrm>
          <a:prstGeom prst="line">
            <a:avLst/>
          </a:prstGeom>
          <a:ln w="12700">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10"/>
            </p:custDataLst>
          </p:nvPr>
        </p:nvCxnSpPr>
        <p:spPr>
          <a:xfrm>
            <a:off x="6949089" y="569430"/>
            <a:ext cx="0" cy="5847427"/>
          </a:xfrm>
          <a:prstGeom prst="line">
            <a:avLst/>
          </a:prstGeom>
          <a:ln w="12700">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11"/>
            </p:custDataLst>
          </p:nvPr>
        </p:nvCxnSpPr>
        <p:spPr>
          <a:xfrm>
            <a:off x="6444858" y="505285"/>
            <a:ext cx="0" cy="5847427"/>
          </a:xfrm>
          <a:prstGeom prst="line">
            <a:avLst/>
          </a:prstGeom>
          <a:ln w="12700">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custDataLst>
              <p:tags r:id="rId12"/>
            </p:custDataLst>
          </p:nvPr>
        </p:nvCxnSpPr>
        <p:spPr>
          <a:xfrm>
            <a:off x="5868594" y="505285"/>
            <a:ext cx="0" cy="5847427"/>
          </a:xfrm>
          <a:prstGeom prst="line">
            <a:avLst/>
          </a:prstGeom>
          <a:ln w="12700">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custDataLst>
              <p:tags r:id="rId13"/>
            </p:custDataLst>
          </p:nvPr>
        </p:nvCxnSpPr>
        <p:spPr>
          <a:xfrm>
            <a:off x="5364363" y="547680"/>
            <a:ext cx="0" cy="5847427"/>
          </a:xfrm>
          <a:prstGeom prst="line">
            <a:avLst/>
          </a:prstGeom>
          <a:ln w="12700">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custDataLst>
              <p:tags r:id="rId14"/>
            </p:custDataLst>
          </p:nvPr>
        </p:nvCxnSpPr>
        <p:spPr>
          <a:xfrm>
            <a:off x="4788099" y="547680"/>
            <a:ext cx="0" cy="5847427"/>
          </a:xfrm>
          <a:prstGeom prst="line">
            <a:avLst/>
          </a:prstGeom>
          <a:ln w="12700">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custDataLst>
              <p:tags r:id="rId15"/>
            </p:custDataLst>
          </p:nvPr>
        </p:nvCxnSpPr>
        <p:spPr>
          <a:xfrm>
            <a:off x="4211835" y="547680"/>
            <a:ext cx="0" cy="5847427"/>
          </a:xfrm>
          <a:prstGeom prst="line">
            <a:avLst/>
          </a:prstGeom>
          <a:ln w="12700">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custDataLst>
              <p:tags r:id="rId16"/>
            </p:custDataLst>
          </p:nvPr>
        </p:nvCxnSpPr>
        <p:spPr>
          <a:xfrm>
            <a:off x="3635571" y="547680"/>
            <a:ext cx="0" cy="5847427"/>
          </a:xfrm>
          <a:prstGeom prst="line">
            <a:avLst/>
          </a:prstGeom>
          <a:ln w="12700">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custDataLst>
              <p:tags r:id="rId17"/>
            </p:custDataLst>
          </p:nvPr>
        </p:nvCxnSpPr>
        <p:spPr>
          <a:xfrm>
            <a:off x="3131340" y="547680"/>
            <a:ext cx="0" cy="5847427"/>
          </a:xfrm>
          <a:prstGeom prst="line">
            <a:avLst/>
          </a:prstGeom>
          <a:ln w="12700">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custDataLst>
              <p:tags r:id="rId18"/>
            </p:custDataLst>
          </p:nvPr>
        </p:nvCxnSpPr>
        <p:spPr>
          <a:xfrm>
            <a:off x="2555076" y="547680"/>
            <a:ext cx="0" cy="5847427"/>
          </a:xfrm>
          <a:prstGeom prst="line">
            <a:avLst/>
          </a:prstGeom>
          <a:ln w="12700">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custDataLst>
              <p:tags r:id="rId19"/>
            </p:custDataLst>
          </p:nvPr>
        </p:nvCxnSpPr>
        <p:spPr>
          <a:xfrm>
            <a:off x="2050845" y="547680"/>
            <a:ext cx="0" cy="5847427"/>
          </a:xfrm>
          <a:prstGeom prst="line">
            <a:avLst/>
          </a:prstGeom>
          <a:ln w="12700">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custDataLst>
              <p:tags r:id="rId20"/>
            </p:custDataLst>
          </p:nvPr>
        </p:nvCxnSpPr>
        <p:spPr>
          <a:xfrm>
            <a:off x="1474581" y="547680"/>
            <a:ext cx="0" cy="5847427"/>
          </a:xfrm>
          <a:prstGeom prst="line">
            <a:avLst/>
          </a:prstGeom>
          <a:ln w="12700">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custDataLst>
              <p:tags r:id="rId21"/>
            </p:custDataLst>
          </p:nvPr>
        </p:nvCxnSpPr>
        <p:spPr>
          <a:xfrm>
            <a:off x="898317" y="547680"/>
            <a:ext cx="0" cy="5847427"/>
          </a:xfrm>
          <a:prstGeom prst="line">
            <a:avLst/>
          </a:prstGeom>
          <a:ln w="12700">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custDataLst>
              <p:tags r:id="rId22"/>
            </p:custDataLst>
          </p:nvPr>
        </p:nvCxnSpPr>
        <p:spPr>
          <a:xfrm>
            <a:off x="322053" y="547680"/>
            <a:ext cx="0" cy="5847427"/>
          </a:xfrm>
          <a:prstGeom prst="line">
            <a:avLst/>
          </a:prstGeom>
          <a:ln w="12700">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pic>
        <p:nvPicPr>
          <p:cNvPr id="25" name="图片 24"/>
          <p:cNvPicPr/>
          <p:nvPr>
            <p:custDataLst>
              <p:tags r:id="rId23"/>
            </p:custDataLst>
          </p:nvPr>
        </p:nvPicPr>
        <p:blipFill>
          <a:blip r:embed="rId30" r:link="rId31" cstate="email"/>
          <a:stretch>
            <a:fillRect/>
          </a:stretch>
        </p:blipFill>
        <p:spPr>
          <a:xfrm>
            <a:off x="8522448" y="-116658"/>
            <a:ext cx="741590" cy="745758"/>
          </a:xfrm>
          <a:prstGeom prst="rect">
            <a:avLst/>
          </a:prstGeom>
        </p:spPr>
      </p:pic>
    </p:spTree>
    <p:custDataLst>
      <p:tags r:id="rId1"/>
    </p:custDataLst>
    <p:extLst>
      <p:ext uri="{BB962C8B-B14F-4D97-AF65-F5344CB8AC3E}">
        <p14:creationId xmlns:p14="http://schemas.microsoft.com/office/powerpoint/2010/main" val="1906174267"/>
      </p:ext>
    </p:extLst>
  </p:cSld>
  <p:clrMapOvr>
    <a:masterClrMapping/>
  </p:clrMapOvr>
  <mc:AlternateContent xmlns:mc="http://schemas.openxmlformats.org/markup-compatibility/2006" xmlns:p14="http://schemas.microsoft.com/office/powerpoint/2010/main">
    <mc:Choice Requires="p14">
      <p:transition>
        <p:circle/>
      </p:transition>
    </mc:Choice>
    <mc:Fallback xmlns="">
      <p:transition>
        <p:circl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custDataLst>
              <p:tags r:id="rId2"/>
            </p:custDataLst>
          </p:nvPr>
        </p:nvSpPr>
        <p:spPr>
          <a:xfrm>
            <a:off x="0" y="0"/>
            <a:ext cx="9136380" cy="6878955"/>
          </a:xfrm>
          <a:prstGeom prst="rect">
            <a:avLst/>
          </a:prstGeom>
          <a:solidFill>
            <a:schemeClr val="tx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Arial" charset="0"/>
              <a:ea typeface="隶书" pitchFamily="49" charset="-122"/>
              <a:cs typeface="+mn-cs"/>
            </a:endParaRPr>
          </a:p>
        </p:txBody>
      </p:sp>
      <p:pic>
        <p:nvPicPr>
          <p:cNvPr id="11" name="图片 10"/>
          <p:cNvPicPr/>
          <p:nvPr>
            <p:custDataLst>
              <p:tags r:id="rId3"/>
            </p:custDataLst>
          </p:nvPr>
        </p:nvPicPr>
        <p:blipFill>
          <a:blip r:embed="rId12" r:link="rId13" cstate="email"/>
          <a:stretch>
            <a:fillRect/>
          </a:stretch>
        </p:blipFill>
        <p:spPr>
          <a:xfrm>
            <a:off x="8603933" y="857250"/>
            <a:ext cx="540068" cy="540068"/>
          </a:xfrm>
          <a:prstGeom prst="rect">
            <a:avLst/>
          </a:prstGeom>
        </p:spPr>
      </p:pic>
      <p:pic>
        <p:nvPicPr>
          <p:cNvPr id="12" name="图片 11"/>
          <p:cNvPicPr/>
          <p:nvPr>
            <p:custDataLst>
              <p:tags r:id="rId4"/>
            </p:custDataLst>
          </p:nvPr>
        </p:nvPicPr>
        <p:blipFill>
          <a:blip r:embed="rId14" r:link="rId15" cstate="email"/>
          <a:stretch>
            <a:fillRect/>
          </a:stretch>
        </p:blipFill>
        <p:spPr>
          <a:xfrm>
            <a:off x="0" y="5460203"/>
            <a:ext cx="540068" cy="540548"/>
          </a:xfrm>
          <a:prstGeom prst="rect">
            <a:avLst/>
          </a:prstGeom>
        </p:spPr>
      </p:pic>
      <p:sp>
        <p:nvSpPr>
          <p:cNvPr id="2" name="文本框 1"/>
          <p:cNvSpPr txBox="1"/>
          <p:nvPr>
            <p:custDataLst>
              <p:tags r:id="rId5"/>
            </p:custDataLst>
          </p:nvPr>
        </p:nvSpPr>
        <p:spPr>
          <a:xfrm>
            <a:off x="434976" y="1872673"/>
            <a:ext cx="3980085" cy="3340487"/>
          </a:xfrm>
          <a:prstGeom prst="rect">
            <a:avLst/>
          </a:prstGeom>
          <a:noFill/>
        </p:spPr>
        <p:txBody>
          <a:bodyPr wrap="square" rtlCol="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50000"/>
              </a:lnSpc>
              <a:spcBef>
                <a:spcPts val="1000"/>
              </a:spcBef>
              <a:spcAft>
                <a:spcPts val="0"/>
              </a:spcAft>
              <a:buClrTx/>
              <a:buSzTx/>
              <a:buFontTx/>
              <a:buNone/>
              <a:tabLst/>
              <a:defRPr/>
            </a:pPr>
            <a:r>
              <a:rPr kumimoji="0" lang="zh-CN" altLang="en-US" sz="2400" b="0" i="0" u="none" strike="noStrike" kern="1200" cap="none" spc="0" normalizeH="0" baseline="0" noProof="0" dirty="0">
                <a:ln>
                  <a:noFill/>
                </a:ln>
                <a:solidFill>
                  <a:prstClr val="black">
                    <a:lumMod val="65000"/>
                    <a:lumOff val="35000"/>
                  </a:prstClr>
                </a:solidFill>
                <a:effectLst/>
                <a:uLnTx/>
                <a:uFillTx/>
                <a:latin typeface="Arial" charset="0"/>
                <a:ea typeface="隶书" pitchFamily="49" charset="-122"/>
                <a:cs typeface="+mn-cs"/>
                <a:sym typeface="+mn-ea"/>
              </a:rPr>
              <a:t>演讲的音量一直是高亢激昂或一直是柔声细语都容易让听众产生听觉疲劳。所以演讲对演讲者音量大小、轻重的把控能力也提出较高要求。演讲者音量大小的变化要根据情感的变化和需要恰当表达。</a:t>
            </a:r>
          </a:p>
        </p:txBody>
      </p:sp>
      <p:sp>
        <p:nvSpPr>
          <p:cNvPr id="3" name="文本框 2"/>
          <p:cNvSpPr txBox="1"/>
          <p:nvPr>
            <p:custDataLst>
              <p:tags r:id="rId6"/>
            </p:custDataLst>
          </p:nvPr>
        </p:nvSpPr>
        <p:spPr>
          <a:xfrm>
            <a:off x="466119" y="1195977"/>
            <a:ext cx="3862812" cy="360165"/>
          </a:xfrm>
          <a:prstGeom prst="rect">
            <a:avLst/>
          </a:prstGeom>
          <a:noFill/>
        </p:spPr>
        <p:txBody>
          <a:bodyPr wrap="square"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rgbClr val="C00000"/>
                </a:solidFill>
                <a:effectLst/>
                <a:uLnTx/>
                <a:uFillTx/>
                <a:latin typeface="汉仪颜楷简" charset="0"/>
                <a:ea typeface="汉仪颜楷简" charset="0"/>
                <a:cs typeface="+mn-cs"/>
              </a:rPr>
              <a:t>（二）音量大小适度</a:t>
            </a:r>
          </a:p>
        </p:txBody>
      </p:sp>
      <p:cxnSp>
        <p:nvCxnSpPr>
          <p:cNvPr id="5" name="直接连接符 4"/>
          <p:cNvCxnSpPr/>
          <p:nvPr>
            <p:custDataLst>
              <p:tags r:id="rId7"/>
            </p:custDataLst>
          </p:nvPr>
        </p:nvCxnSpPr>
        <p:spPr>
          <a:xfrm>
            <a:off x="4576763" y="2386965"/>
            <a:ext cx="0" cy="3063716"/>
          </a:xfrm>
          <a:prstGeom prst="line">
            <a:avLst/>
          </a:prstGeom>
          <a:ln>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6" name="文本框 5"/>
          <p:cNvSpPr txBox="1"/>
          <p:nvPr>
            <p:custDataLst>
              <p:tags r:id="rId8"/>
            </p:custDataLst>
          </p:nvPr>
        </p:nvSpPr>
        <p:spPr>
          <a:xfrm>
            <a:off x="4795052" y="1844274"/>
            <a:ext cx="3889310" cy="3397287"/>
          </a:xfrm>
          <a:prstGeom prst="rect">
            <a:avLst/>
          </a:prstGeom>
          <a:noFill/>
        </p:spPr>
        <p:txBody>
          <a:bodyPr wrap="square" rtlCol="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50000"/>
              </a:lnSpc>
              <a:spcBef>
                <a:spcPts val="1000"/>
              </a:spcBef>
              <a:spcAft>
                <a:spcPts val="0"/>
              </a:spcAft>
              <a:buClrTx/>
              <a:buSzTx/>
              <a:buFontTx/>
              <a:buNone/>
              <a:tabLst/>
              <a:defRPr/>
            </a:pPr>
            <a:r>
              <a:rPr kumimoji="0" lang="zh-CN" altLang="en-US" sz="2400" b="0" i="0" u="none" strike="noStrike" kern="1200" cap="none" spc="0" normalizeH="0" baseline="0" noProof="0" dirty="0">
                <a:ln>
                  <a:noFill/>
                </a:ln>
                <a:solidFill>
                  <a:prstClr val="black">
                    <a:lumMod val="65000"/>
                    <a:lumOff val="35000"/>
                  </a:prstClr>
                </a:solidFill>
                <a:effectLst/>
                <a:uLnTx/>
                <a:uFillTx/>
                <a:latin typeface="Arial" charset="0"/>
                <a:ea typeface="隶书" pitchFamily="49" charset="-122"/>
                <a:cs typeface="+mn-cs"/>
                <a:sym typeface="+mn-ea"/>
              </a:rPr>
              <a:t>好比故事情节一波三折才能引人入胜。演讲者语调的高低起伏、快慢有度会使演讲更有生命力，生动丰富地表达演讲者的情感波动，也会让听众随演讲者情感的变化而变化，或喜欢或忧或笑或哭，完全抓住听众的心。</a:t>
            </a:r>
          </a:p>
        </p:txBody>
      </p:sp>
      <p:sp>
        <p:nvSpPr>
          <p:cNvPr id="7" name="文本框 6"/>
          <p:cNvSpPr txBox="1"/>
          <p:nvPr>
            <p:custDataLst>
              <p:tags r:id="rId9"/>
            </p:custDataLst>
          </p:nvPr>
        </p:nvSpPr>
        <p:spPr>
          <a:xfrm>
            <a:off x="4795051" y="1195977"/>
            <a:ext cx="3878536" cy="432198"/>
          </a:xfrm>
          <a:prstGeom prst="rect">
            <a:avLst/>
          </a:prstGeom>
          <a:noFill/>
        </p:spPr>
        <p:txBody>
          <a:bodyPr wrap="square"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rgbClr val="C00000"/>
                </a:solidFill>
                <a:effectLst/>
                <a:uLnTx/>
                <a:uFillTx/>
                <a:latin typeface="汉仪颜楷简" charset="0"/>
                <a:ea typeface="汉仪颜楷简" charset="0"/>
                <a:cs typeface="+mn-cs"/>
              </a:rPr>
              <a:t>（三）语调抑扬顿挫</a:t>
            </a:r>
          </a:p>
        </p:txBody>
      </p:sp>
    </p:spTree>
    <p:custDataLst>
      <p:tags r:id="rId1"/>
    </p:custDataLst>
    <p:extLst>
      <p:ext uri="{BB962C8B-B14F-4D97-AF65-F5344CB8AC3E}">
        <p14:creationId xmlns:p14="http://schemas.microsoft.com/office/powerpoint/2010/main" val="489827845"/>
      </p:ext>
    </p:extLst>
  </p:cSld>
  <p:clrMapOvr>
    <a:masterClrMapping/>
  </p:clrMapOvr>
  <mc:AlternateContent xmlns:mc="http://schemas.openxmlformats.org/markup-compatibility/2006" xmlns:p14="http://schemas.microsoft.com/office/powerpoint/2010/main">
    <mc:Choice Requires="p14">
      <p:transition>
        <p:wipe/>
      </p:transition>
    </mc:Choice>
    <mc:Fallback xmlns="">
      <p:transition>
        <p:wip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矩形 4"/>
          <p:cNvSpPr/>
          <p:nvPr/>
        </p:nvSpPr>
        <p:spPr>
          <a:xfrm>
            <a:off x="785813" y="0"/>
            <a:ext cx="8358187" cy="1268413"/>
          </a:xfrm>
          <a:prstGeom prst="rect">
            <a:avLst/>
          </a:prstGeom>
          <a:solidFill>
            <a:srgbClr val="F1F1F1"/>
          </a:solidFill>
          <a:ln w="25400">
            <a:noFill/>
          </a:ln>
        </p:spPr>
        <p:txBody>
          <a:bodyPr anchor="ctr" anchorCtr="0"/>
          <a:lstStyle/>
          <a:p>
            <a:r>
              <a:rPr lang="zh-CN" altLang="en-US" sz="3600" b="1" dirty="0">
                <a:latin typeface="黑体" panose="02010609060101010101" pitchFamily="49" charset="-122"/>
                <a:ea typeface="黑体" panose="02010609060101010101" pitchFamily="49" charset="-122"/>
              </a:rPr>
              <a:t>第一节 演讲概述</a:t>
            </a:r>
          </a:p>
        </p:txBody>
      </p:sp>
      <p:sp>
        <p:nvSpPr>
          <p:cNvPr id="15363" name="矩形 5"/>
          <p:cNvSpPr>
            <a:spLocks noChangeArrowheads="1"/>
          </p:cNvSpPr>
          <p:nvPr/>
        </p:nvSpPr>
        <p:spPr bwMode="auto">
          <a:xfrm>
            <a:off x="0" y="1052513"/>
            <a:ext cx="9144000" cy="5805488"/>
          </a:xfrm>
          <a:prstGeom prst="rect">
            <a:avLst/>
          </a:prstGeom>
          <a:solidFill>
            <a:schemeClr val="tx2">
              <a:lumMod val="20000"/>
              <a:lumOff val="80000"/>
            </a:schemeClr>
          </a:solidFill>
          <a:ln w="25400">
            <a:noFill/>
            <a:miter lim="800000"/>
          </a:ln>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800" b="0" i="0" u="none" strike="noStrike" kern="1200" cap="none" spc="0" normalizeH="0" baseline="0" noProof="0">
              <a:ln>
                <a:noFill/>
              </a:ln>
              <a:solidFill>
                <a:srgbClr val="FFFFFF"/>
              </a:solidFill>
              <a:effectLst/>
              <a:uLnTx/>
              <a:uFillTx/>
              <a:latin typeface="宋体" panose="02010600030101010101" pitchFamily="2" charset="-122"/>
              <a:ea typeface="宋体" panose="02010600030101010101" pitchFamily="2" charset="-122"/>
              <a:cs typeface="+mn-cs"/>
              <a:sym typeface="宋体" panose="02010600030101010101" pitchFamily="2" charset="-122"/>
            </a:endParaRPr>
          </a:p>
        </p:txBody>
      </p:sp>
      <p:sp>
        <p:nvSpPr>
          <p:cNvPr id="17412" name="Rettangolo arrotondato 27"/>
          <p:cNvSpPr/>
          <p:nvPr/>
        </p:nvSpPr>
        <p:spPr>
          <a:xfrm>
            <a:off x="4071938" y="1357313"/>
            <a:ext cx="4498975" cy="1790700"/>
          </a:xfrm>
          <a:prstGeom prst="roundRect">
            <a:avLst>
              <a:gd name="adj" fmla="val 16667"/>
            </a:avLst>
          </a:prstGeom>
          <a:noFill/>
          <a:ln w="25400">
            <a:noFill/>
          </a:ln>
        </p:spPr>
        <p:txBody>
          <a:bodyPr anchor="ctr" anchorCtr="0"/>
          <a:lstStyle/>
          <a:p>
            <a:pPr algn="ctr"/>
            <a:endParaRPr lang="zh-CN" altLang="zh-CN" sz="4800" dirty="0">
              <a:solidFill>
                <a:schemeClr val="bg1"/>
              </a:solidFill>
              <a:latin typeface="Arial Black" panose="020B0A04020102020204" pitchFamily="34" charset="0"/>
              <a:sym typeface="Arial Black" panose="020B0A04020102020204" pitchFamily="34" charset="0"/>
            </a:endParaRPr>
          </a:p>
        </p:txBody>
      </p:sp>
      <p:sp>
        <p:nvSpPr>
          <p:cNvPr id="17413" name="矩形 10"/>
          <p:cNvSpPr/>
          <p:nvPr/>
        </p:nvSpPr>
        <p:spPr>
          <a:xfrm>
            <a:off x="0" y="0"/>
            <a:ext cx="857250" cy="1071563"/>
          </a:xfrm>
          <a:prstGeom prst="rect">
            <a:avLst/>
          </a:prstGeom>
          <a:solidFill>
            <a:srgbClr val="38B8D5"/>
          </a:solidFill>
          <a:ln w="25400">
            <a:noFill/>
          </a:ln>
        </p:spPr>
        <p:txBody>
          <a:bodyPr anchor="ctr" anchorCtr="0"/>
          <a:lstStyle/>
          <a:p>
            <a:pPr algn="ctr"/>
            <a:endParaRPr lang="zh-CN" altLang="zh-CN" dirty="0">
              <a:solidFill>
                <a:srgbClr val="FFFFFF"/>
              </a:solidFill>
              <a:latin typeface="宋体" panose="02010600030101010101" pitchFamily="2" charset="-122"/>
              <a:sym typeface="宋体" panose="02010600030101010101" pitchFamily="2" charset="-122"/>
            </a:endParaRPr>
          </a:p>
        </p:txBody>
      </p:sp>
      <p:grpSp>
        <p:nvGrpSpPr>
          <p:cNvPr id="17414" name="Group 9"/>
          <p:cNvGrpSpPr/>
          <p:nvPr/>
        </p:nvGrpSpPr>
        <p:grpSpPr>
          <a:xfrm>
            <a:off x="1071563" y="563563"/>
            <a:ext cx="409575" cy="333375"/>
            <a:chOff x="0" y="0"/>
            <a:chExt cx="1259" cy="1024"/>
          </a:xfrm>
        </p:grpSpPr>
        <p:sp>
          <p:nvSpPr>
            <p:cNvPr id="17425" name="Freeform 23"/>
            <p:cNvSpPr/>
            <p:nvPr/>
          </p:nvSpPr>
          <p:spPr>
            <a:xfrm>
              <a:off x="0" y="0"/>
              <a:ext cx="1259" cy="598"/>
            </a:xfrm>
            <a:custGeom>
              <a:avLst/>
              <a:gdLst/>
              <a:ahLst/>
              <a:cxnLst/>
              <a:rect l="0" t="0" r="0" b="0"/>
              <a:pathLst/>
            </a:custGeom>
            <a:solidFill>
              <a:srgbClr val="262626">
                <a:alpha val="100000"/>
              </a:srgbClr>
            </a:solidFill>
            <a:ln w="9525">
              <a:noFill/>
            </a:ln>
          </p:spPr>
          <p:txBody>
            <a:bodyPr/>
            <a:lstStyle/>
            <a:p>
              <a:endParaRPr lang="zh-CN" altLang="en-US"/>
            </a:p>
          </p:txBody>
        </p:sp>
        <p:sp>
          <p:nvSpPr>
            <p:cNvPr id="17426" name="Freeform 24"/>
            <p:cNvSpPr/>
            <p:nvPr/>
          </p:nvSpPr>
          <p:spPr>
            <a:xfrm>
              <a:off x="175" y="137"/>
              <a:ext cx="905" cy="887"/>
            </a:xfrm>
            <a:custGeom>
              <a:avLst/>
              <a:gdLst/>
              <a:ahLst/>
              <a:cxnLst/>
              <a:rect l="0" t="0" r="0" b="0"/>
              <a:pathLst/>
            </a:custGeom>
            <a:solidFill>
              <a:srgbClr val="262626">
                <a:alpha val="100000"/>
              </a:srgbClr>
            </a:solidFill>
            <a:ln w="9525">
              <a:noFill/>
            </a:ln>
          </p:spPr>
          <p:txBody>
            <a:bodyPr/>
            <a:lstStyle/>
            <a:p>
              <a:endParaRPr lang="zh-CN" altLang="en-US"/>
            </a:p>
          </p:txBody>
        </p:sp>
      </p:grpSp>
      <p:sp>
        <p:nvSpPr>
          <p:cNvPr id="17415" name="Freeform 29"/>
          <p:cNvSpPr>
            <a:spLocks noEditPoints="1"/>
          </p:cNvSpPr>
          <p:nvPr/>
        </p:nvSpPr>
        <p:spPr>
          <a:xfrm>
            <a:off x="2000250" y="563563"/>
            <a:ext cx="409575" cy="382587"/>
          </a:xfrm>
          <a:custGeom>
            <a:avLst/>
            <a:gdLst/>
            <a:ahLst/>
            <a:cxnLst/>
            <a:rect l="0" t="0" r="0" b="0"/>
            <a:pathLst/>
          </a:custGeom>
          <a:solidFill>
            <a:srgbClr val="76923C">
              <a:alpha val="100000"/>
            </a:srgbClr>
          </a:solidFill>
          <a:ln w="9525">
            <a:noFill/>
          </a:ln>
        </p:spPr>
        <p:txBody>
          <a:bodyPr/>
          <a:lstStyle/>
          <a:p>
            <a:endParaRPr lang="zh-CN" altLang="en-US"/>
          </a:p>
        </p:txBody>
      </p:sp>
      <p:grpSp>
        <p:nvGrpSpPr>
          <p:cNvPr id="17416" name="Group 13"/>
          <p:cNvGrpSpPr/>
          <p:nvPr/>
        </p:nvGrpSpPr>
        <p:grpSpPr>
          <a:xfrm>
            <a:off x="3876675" y="500063"/>
            <a:ext cx="381000" cy="382587"/>
            <a:chOff x="0" y="0"/>
            <a:chExt cx="1212" cy="1212"/>
          </a:xfrm>
        </p:grpSpPr>
        <p:sp>
          <p:nvSpPr>
            <p:cNvPr id="17423" name="Freeform 34"/>
            <p:cNvSpPr/>
            <p:nvPr/>
          </p:nvSpPr>
          <p:spPr>
            <a:xfrm>
              <a:off x="267" y="0"/>
              <a:ext cx="678" cy="549"/>
            </a:xfrm>
            <a:custGeom>
              <a:avLst/>
              <a:gdLst/>
              <a:ahLst/>
              <a:cxnLst/>
              <a:rect l="0" t="0" r="0" b="0"/>
              <a:pathLst/>
            </a:custGeom>
            <a:solidFill>
              <a:srgbClr val="262626">
                <a:alpha val="100000"/>
              </a:srgbClr>
            </a:solidFill>
            <a:ln w="9525">
              <a:noFill/>
            </a:ln>
          </p:spPr>
          <p:txBody>
            <a:bodyPr/>
            <a:lstStyle/>
            <a:p>
              <a:endParaRPr lang="zh-CN" altLang="en-US"/>
            </a:p>
          </p:txBody>
        </p:sp>
        <p:sp>
          <p:nvSpPr>
            <p:cNvPr id="17424" name="Freeform 35"/>
            <p:cNvSpPr/>
            <p:nvPr/>
          </p:nvSpPr>
          <p:spPr>
            <a:xfrm>
              <a:off x="0" y="605"/>
              <a:ext cx="1212" cy="607"/>
            </a:xfrm>
            <a:custGeom>
              <a:avLst/>
              <a:gdLst/>
              <a:ahLst/>
              <a:cxnLst/>
              <a:rect l="0" t="0" r="0" b="0"/>
              <a:pathLst/>
            </a:custGeom>
            <a:solidFill>
              <a:srgbClr val="262626">
                <a:alpha val="100000"/>
              </a:srgbClr>
            </a:solidFill>
            <a:ln w="9525">
              <a:noFill/>
            </a:ln>
          </p:spPr>
          <p:txBody>
            <a:bodyPr/>
            <a:lstStyle/>
            <a:p>
              <a:endParaRPr lang="zh-CN" altLang="en-US"/>
            </a:p>
          </p:txBody>
        </p:sp>
      </p:grpSp>
      <p:sp>
        <p:nvSpPr>
          <p:cNvPr id="17417" name="Freeform 40"/>
          <p:cNvSpPr>
            <a:spLocks noEditPoints="1"/>
          </p:cNvSpPr>
          <p:nvPr/>
        </p:nvSpPr>
        <p:spPr>
          <a:xfrm>
            <a:off x="4741863" y="563563"/>
            <a:ext cx="473075" cy="319087"/>
          </a:xfrm>
          <a:custGeom>
            <a:avLst/>
            <a:gdLst/>
            <a:ahLst/>
            <a:cxnLst/>
            <a:rect l="0" t="0" r="0" b="0"/>
            <a:pathLst/>
          </a:custGeom>
          <a:solidFill>
            <a:srgbClr val="262626">
              <a:alpha val="100000"/>
            </a:srgbClr>
          </a:solidFill>
          <a:ln w="9525">
            <a:noFill/>
          </a:ln>
        </p:spPr>
        <p:txBody>
          <a:bodyPr/>
          <a:lstStyle/>
          <a:p>
            <a:endParaRPr lang="zh-CN" altLang="en-US"/>
          </a:p>
        </p:txBody>
      </p:sp>
      <p:grpSp>
        <p:nvGrpSpPr>
          <p:cNvPr id="17418" name="Group 17"/>
          <p:cNvGrpSpPr/>
          <p:nvPr/>
        </p:nvGrpSpPr>
        <p:grpSpPr>
          <a:xfrm>
            <a:off x="2984500" y="500063"/>
            <a:ext cx="303213" cy="382587"/>
            <a:chOff x="0" y="0"/>
            <a:chExt cx="1139825" cy="1436688"/>
          </a:xfrm>
        </p:grpSpPr>
        <p:sp>
          <p:nvSpPr>
            <p:cNvPr id="17421" name="Freeform 62"/>
            <p:cNvSpPr/>
            <p:nvPr/>
          </p:nvSpPr>
          <p:spPr>
            <a:xfrm>
              <a:off x="0" y="566738"/>
              <a:ext cx="1139825" cy="869950"/>
            </a:xfrm>
            <a:custGeom>
              <a:avLst/>
              <a:gdLst/>
              <a:ahLst/>
              <a:cxnLst/>
              <a:rect l="0" t="0" r="0" b="0"/>
              <a:pathLst/>
            </a:custGeom>
            <a:solidFill>
              <a:srgbClr val="262626">
                <a:alpha val="100000"/>
              </a:srgbClr>
            </a:solidFill>
            <a:ln w="9525">
              <a:noFill/>
            </a:ln>
          </p:spPr>
          <p:txBody>
            <a:bodyPr/>
            <a:lstStyle/>
            <a:p>
              <a:endParaRPr lang="zh-CN" altLang="en-US"/>
            </a:p>
          </p:txBody>
        </p:sp>
        <p:sp>
          <p:nvSpPr>
            <p:cNvPr id="17422" name="Freeform 61"/>
            <p:cNvSpPr/>
            <p:nvPr/>
          </p:nvSpPr>
          <p:spPr>
            <a:xfrm>
              <a:off x="71438" y="0"/>
              <a:ext cx="990600" cy="495300"/>
            </a:xfrm>
            <a:custGeom>
              <a:avLst/>
              <a:gdLst/>
              <a:ahLst/>
              <a:cxnLst/>
              <a:rect l="0" t="0" r="0" b="0"/>
              <a:pathLst/>
            </a:custGeom>
            <a:solidFill>
              <a:srgbClr val="262626">
                <a:alpha val="100000"/>
              </a:srgbClr>
            </a:solidFill>
            <a:ln w="9525">
              <a:noFill/>
            </a:ln>
          </p:spPr>
          <p:txBody>
            <a:bodyPr/>
            <a:lstStyle/>
            <a:p>
              <a:endParaRPr lang="zh-CN" altLang="en-US"/>
            </a:p>
          </p:txBody>
        </p:sp>
      </p:grpSp>
      <p:sp>
        <p:nvSpPr>
          <p:cNvPr id="17419" name="内容占位符 28"/>
          <p:cNvSpPr>
            <a:spLocks noGrp="1"/>
          </p:cNvSpPr>
          <p:nvPr>
            <p:ph idx="1"/>
          </p:nvPr>
        </p:nvSpPr>
        <p:spPr>
          <a:xfrm>
            <a:off x="124619" y="1048354"/>
            <a:ext cx="8894762" cy="5403850"/>
          </a:xfrm>
          <a:ln/>
        </p:spPr>
        <p:txBody>
          <a:bodyPr vert="horz" wrap="square" lIns="91440" tIns="45720" rIns="91440" bIns="45720" anchor="t" anchorCtr="0"/>
          <a:lstStyle/>
          <a:p>
            <a:pPr>
              <a:buNone/>
            </a:pPr>
            <a:endParaRPr lang="en-US" altLang="zh-CN" sz="2400" b="1" dirty="0">
              <a:latin typeface="楷体" panose="02010609060101010101" pitchFamily="49" charset="-122"/>
              <a:ea typeface="楷体" panose="02010609060101010101" pitchFamily="49" charset="-122"/>
            </a:endParaRPr>
          </a:p>
          <a:p>
            <a:pPr>
              <a:buNone/>
            </a:pPr>
            <a:endParaRPr lang="en-US" altLang="zh-CN" sz="2800" b="1" dirty="0">
              <a:latin typeface="宋体" panose="02010600030101010101" pitchFamily="2" charset="-122"/>
            </a:endParaRPr>
          </a:p>
          <a:p>
            <a:pPr>
              <a:buFont typeface="Wingdings" panose="05000000000000000000" pitchFamily="2" charset="2"/>
              <a:buChar char="ü"/>
            </a:pPr>
            <a:r>
              <a:rPr lang="zh-CN" altLang="en-US" sz="2800" b="1" dirty="0">
                <a:latin typeface="宋体" panose="02010600030101010101" pitchFamily="2" charset="-122"/>
              </a:rPr>
              <a:t>了解演讲的定义和作用、掌握演讲的类型和特点；</a:t>
            </a:r>
          </a:p>
          <a:p>
            <a:pPr>
              <a:buNone/>
            </a:pPr>
            <a:endParaRPr lang="en-US" altLang="zh-CN" sz="2800" b="1" dirty="0">
              <a:latin typeface="宋体" panose="02010600030101010101" pitchFamily="2" charset="-122"/>
            </a:endParaRPr>
          </a:p>
          <a:p>
            <a:pPr>
              <a:buFont typeface="Wingdings" panose="05000000000000000000" pitchFamily="2" charset="2"/>
              <a:buChar char="ü"/>
            </a:pPr>
            <a:r>
              <a:rPr lang="zh-CN" altLang="en-US" sz="2800" b="1" dirty="0">
                <a:latin typeface="宋体" panose="02010600030101010101" pitchFamily="2" charset="-122"/>
              </a:rPr>
              <a:t>掌握演讲基本技巧；学习写作演讲稿；</a:t>
            </a:r>
          </a:p>
          <a:p>
            <a:pPr>
              <a:buNone/>
            </a:pPr>
            <a:endParaRPr lang="en-US" altLang="zh-CN" sz="2800" b="1" dirty="0">
              <a:latin typeface="宋体" panose="02010600030101010101" pitchFamily="2" charset="-122"/>
            </a:endParaRPr>
          </a:p>
          <a:p>
            <a:pPr>
              <a:buFont typeface="Wingdings" panose="05000000000000000000" pitchFamily="2" charset="2"/>
              <a:buChar char="ü"/>
            </a:pPr>
            <a:r>
              <a:rPr lang="zh-CN" altLang="en-US" sz="2800" b="1" dirty="0">
                <a:latin typeface="宋体" panose="02010600030101010101" pitchFamily="2" charset="-122"/>
              </a:rPr>
              <a:t>能进行一般性命题演讲；能指导幼儿演讲；阅读中外经典演讲名篇。</a:t>
            </a:r>
          </a:p>
          <a:p>
            <a:pPr>
              <a:buNone/>
            </a:pPr>
            <a:endParaRPr lang="en-US" altLang="zh-CN" sz="2400" b="1" dirty="0">
              <a:latin typeface="楷体" panose="02010609060101010101" pitchFamily="49" charset="-122"/>
              <a:ea typeface="楷体" panose="02010609060101010101" pitchFamily="49" charset="-122"/>
            </a:endParaRPr>
          </a:p>
          <a:p>
            <a:pPr>
              <a:buNone/>
            </a:pPr>
            <a:endParaRPr lang="en-US" altLang="zh-CN" sz="2200" b="1" dirty="0">
              <a:solidFill>
                <a:srgbClr val="0070C0"/>
              </a:solidFill>
              <a:latin typeface="楷体" panose="02010609060101010101" pitchFamily="49" charset="-122"/>
              <a:ea typeface="楷体" panose="02010609060101010101" pitchFamily="49" charset="-122"/>
            </a:endParaRPr>
          </a:p>
          <a:p>
            <a:pPr>
              <a:buNone/>
            </a:pPr>
            <a:endParaRPr lang="en-US" altLang="zh-CN" sz="2400" b="1" dirty="0">
              <a:latin typeface="楷体" panose="02010609060101010101" pitchFamily="49" charset="-122"/>
              <a:ea typeface="楷体" panose="02010609060101010101" pitchFamily="49" charset="-122"/>
            </a:endParaRPr>
          </a:p>
          <a:p>
            <a:pPr>
              <a:buNone/>
            </a:pPr>
            <a:endParaRPr lang="en-US" altLang="zh-CN" sz="2400" b="1" dirty="0">
              <a:latin typeface="楷体" panose="02010609060101010101" pitchFamily="49" charset="-122"/>
              <a:ea typeface="楷体" panose="02010609060101010101" pitchFamily="49" charset="-122"/>
            </a:endParaRPr>
          </a:p>
          <a:p>
            <a:pPr>
              <a:buNone/>
            </a:pPr>
            <a:endParaRPr lang="en-US" altLang="zh-CN" sz="2400" b="1" dirty="0">
              <a:latin typeface="楷体" panose="02010609060101010101" pitchFamily="49" charset="-122"/>
              <a:ea typeface="楷体" panose="02010609060101010101" pitchFamily="49" charset="-122"/>
            </a:endParaRPr>
          </a:p>
        </p:txBody>
      </p:sp>
      <p:sp>
        <p:nvSpPr>
          <p:cNvPr id="21" name="圆角矩形 19"/>
          <p:cNvSpPr/>
          <p:nvPr/>
        </p:nvSpPr>
        <p:spPr>
          <a:xfrm>
            <a:off x="217485" y="956279"/>
            <a:ext cx="1617261" cy="533400"/>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defRPr/>
            </a:pPr>
            <a:r>
              <a:rPr lang="zh-CN" altLang="en-US" sz="2400" b="1" dirty="0">
                <a:solidFill>
                  <a:srgbClr val="FFCC00"/>
                </a:solidFill>
              </a:rPr>
              <a:t>学习目标</a:t>
            </a:r>
            <a:endParaRPr kumimoji="0" lang="en-US" altLang="zh-CN" sz="2400" b="1" i="0" u="none" strike="noStrike" kern="1200" cap="none" spc="0" normalizeH="0" baseline="0" noProof="0" dirty="0">
              <a:ln>
                <a:noFill/>
              </a:ln>
              <a:solidFill>
                <a:srgbClr val="FFCC00"/>
              </a:solidFill>
              <a:effectLst/>
              <a:uLnTx/>
              <a:uFillTx/>
              <a:latin typeface="+mn-lt"/>
              <a:ea typeface="+mn-ea"/>
              <a:cs typeface="+mn-cs"/>
            </a:endParaRPr>
          </a:p>
        </p:txBody>
      </p:sp>
    </p:spTree>
    <p:extLst>
      <p:ext uri="{BB962C8B-B14F-4D97-AF65-F5344CB8AC3E}">
        <p14:creationId xmlns:p14="http://schemas.microsoft.com/office/powerpoint/2010/main" val="240918057"/>
      </p:ext>
    </p:extLst>
  </p:cSld>
  <p:clrMapOvr>
    <a:masterClrMapping/>
  </p:clrMapOvr>
  <p:transition spd="slow">
    <p:wipe dir="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custDataLst>
              <p:tags r:id="rId2"/>
            </p:custDataLst>
          </p:nvPr>
        </p:nvSpPr>
        <p:spPr>
          <a:xfrm>
            <a:off x="5080" y="17145"/>
            <a:ext cx="9147810" cy="6862445"/>
          </a:xfrm>
          <a:prstGeom prst="rect">
            <a:avLst/>
          </a:prstGeom>
          <a:solidFill>
            <a:schemeClr val="tx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Arial" charset="0"/>
              <a:ea typeface="隶书" pitchFamily="49" charset="-122"/>
              <a:cs typeface="+mn-cs"/>
            </a:endParaRPr>
          </a:p>
        </p:txBody>
      </p:sp>
      <p:pic>
        <p:nvPicPr>
          <p:cNvPr id="7" name="图片 6"/>
          <p:cNvPicPr/>
          <p:nvPr>
            <p:custDataLst>
              <p:tags r:id="rId3"/>
            </p:custDataLst>
          </p:nvPr>
        </p:nvPicPr>
        <p:blipFill>
          <a:blip r:embed="rId10" r:link="rId11" cstate="email"/>
          <a:stretch>
            <a:fillRect/>
          </a:stretch>
        </p:blipFill>
        <p:spPr>
          <a:xfrm>
            <a:off x="0" y="475647"/>
            <a:ext cx="1215152" cy="1215152"/>
          </a:xfrm>
          <a:prstGeom prst="rect">
            <a:avLst/>
          </a:prstGeom>
        </p:spPr>
      </p:pic>
      <p:pic>
        <p:nvPicPr>
          <p:cNvPr id="8" name="图片 7"/>
          <p:cNvPicPr/>
          <p:nvPr>
            <p:custDataLst>
              <p:tags r:id="rId4"/>
            </p:custDataLst>
          </p:nvPr>
        </p:nvPicPr>
        <p:blipFill>
          <a:blip r:embed="rId12" r:link="rId13" cstate="email"/>
          <a:stretch>
            <a:fillRect/>
          </a:stretch>
        </p:blipFill>
        <p:spPr>
          <a:xfrm>
            <a:off x="7928848" y="475647"/>
            <a:ext cx="1215152" cy="1216231"/>
          </a:xfrm>
          <a:prstGeom prst="rect">
            <a:avLst/>
          </a:prstGeom>
        </p:spPr>
      </p:pic>
      <p:sp>
        <p:nvSpPr>
          <p:cNvPr id="3" name="Title 6"/>
          <p:cNvSpPr txBox="1"/>
          <p:nvPr>
            <p:custDataLst>
              <p:tags r:id="rId5"/>
            </p:custDataLst>
          </p:nvPr>
        </p:nvSpPr>
        <p:spPr>
          <a:xfrm>
            <a:off x="929510" y="1558603"/>
            <a:ext cx="7606914" cy="1551253"/>
          </a:xfrm>
          <a:prstGeom prst="rect">
            <a:avLst/>
          </a:prstGeom>
          <a:noFill/>
          <a:ln w="3175">
            <a:noFill/>
            <a:prstDash val="sysDash"/>
          </a:ln>
        </p:spPr>
        <p:txBody>
          <a:bodyPr wrap="square" lIns="54000" tIns="27000" rIns="54000" bIns="81000" anchor="t"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itchFamily="34" charset="0"/>
              </a:defRPr>
            </a:lvl1pPr>
          </a:lstStyle>
          <a:p>
            <a:pPr marL="0" marR="0" lvl="0" indent="457200" algn="ctr" defTabSz="913765" rtl="0" eaLnBrk="1" fontAlgn="auto" latinLnBrk="0" hangingPunct="1">
              <a:lnSpc>
                <a:spcPct val="130000"/>
              </a:lnSpc>
              <a:spcBef>
                <a:spcPct val="0"/>
              </a:spcBef>
              <a:spcAft>
                <a:spcPts val="0"/>
              </a:spcAft>
              <a:buClrTx/>
              <a:buSzTx/>
              <a:buFontTx/>
              <a:buNone/>
              <a:tabLst/>
              <a:defRPr/>
            </a:pPr>
            <a:r>
              <a:rPr kumimoji="0" lang="zh-CN" altLang="en-US" sz="2800" b="0" i="0" u="none" strike="noStrike" kern="1200" cap="none" spc="150" normalizeH="0" baseline="0" noProof="0" dirty="0">
                <a:ln w="3175">
                  <a:noFill/>
                  <a:prstDash val="dash"/>
                </a:ln>
                <a:solidFill>
                  <a:prstClr val="black">
                    <a:lumMod val="65000"/>
                    <a:lumOff val="35000"/>
                  </a:prstClr>
                </a:solidFill>
                <a:effectLst/>
                <a:uLnTx/>
                <a:uFillTx/>
                <a:latin typeface="Arial" charset="0"/>
                <a:ea typeface="隶书" pitchFamily="49" charset="-122"/>
                <a:cs typeface="微软雅黑" charset="-122"/>
              </a:rPr>
              <a:t>语速决定着演讲的节奏，是有声语言表情达意的重要手段。中速=200字/分钟（一般性的陈述和说明，情感平静、冷静），快速=280—300字/分钟（突发、紧张、激动、恐怖等），慢速=100—120字/分钟（懒散、沮丧、悲哀、沉着等）。演讲的速率要根据演讲内容引起的情感变化快慢和谐，快而不乱飞，慢而不拖沓，才能增强演讲的节奏感，音乐美。</a:t>
            </a:r>
          </a:p>
        </p:txBody>
      </p:sp>
      <p:sp>
        <p:nvSpPr>
          <p:cNvPr id="4" name="Title 6"/>
          <p:cNvSpPr txBox="1"/>
          <p:nvPr>
            <p:custDataLst>
              <p:tags r:id="rId6"/>
            </p:custDataLst>
          </p:nvPr>
        </p:nvSpPr>
        <p:spPr>
          <a:xfrm>
            <a:off x="970350" y="-244683"/>
            <a:ext cx="6858000" cy="1439522"/>
          </a:xfrm>
          <a:prstGeom prst="rect">
            <a:avLst/>
          </a:prstGeom>
          <a:noFill/>
          <a:ln w="3175">
            <a:noFill/>
            <a:prstDash val="sysDash"/>
          </a:ln>
        </p:spPr>
        <p:txBody>
          <a:bodyPr wrap="square" lIns="54000" tIns="27000" rIns="54000" bIns="27000" anchor="b"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itchFamily="34" charset="0"/>
              </a:defRPr>
            </a:lvl1pPr>
          </a:lstStyle>
          <a:p>
            <a:pPr marL="0" marR="0" lvl="0" indent="0" algn="ctr" defTabSz="913765" rtl="0" eaLnBrk="1" fontAlgn="auto" latinLnBrk="0" hangingPunct="1">
              <a:lnSpc>
                <a:spcPct val="100000"/>
              </a:lnSpc>
              <a:spcBef>
                <a:spcPct val="0"/>
              </a:spcBef>
              <a:spcAft>
                <a:spcPts val="800"/>
              </a:spcAft>
              <a:buClrTx/>
              <a:buSzTx/>
              <a:buFontTx/>
              <a:buNone/>
              <a:tabLst/>
              <a:defRPr/>
            </a:pPr>
            <a:r>
              <a:rPr kumimoji="0" lang="zh-CN" altLang="en-US" sz="4500" b="1" i="0" u="none" strike="noStrike" kern="1200" cap="none" spc="300" normalizeH="0" baseline="0" noProof="0" dirty="0">
                <a:ln w="3175">
                  <a:noFill/>
                  <a:prstDash val="dash"/>
                </a:ln>
                <a:solidFill>
                  <a:srgbClr val="C00000"/>
                </a:solidFill>
                <a:effectLst/>
                <a:uLnTx/>
                <a:uFillTx/>
                <a:latin typeface="汉仪雅酷黑简" charset="0"/>
                <a:ea typeface="汉仪雅酷黑简" charset="0"/>
                <a:cs typeface="微软雅黑" charset="-122"/>
              </a:rPr>
              <a:t>（四）语速快慢和谐</a:t>
            </a:r>
          </a:p>
        </p:txBody>
      </p:sp>
      <p:sp>
        <p:nvSpPr>
          <p:cNvPr id="5" name="Rectángulo 5"/>
          <p:cNvSpPr/>
          <p:nvPr>
            <p:custDataLst>
              <p:tags r:id="rId7"/>
            </p:custDataLst>
          </p:nvPr>
        </p:nvSpPr>
        <p:spPr>
          <a:xfrm flipV="1">
            <a:off x="2771175" y="1268010"/>
            <a:ext cx="4033847" cy="7203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fontScale="25000" lnSpcReduction="20000"/>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_tradnl" sz="1015" b="0" i="0" u="none" strike="noStrike" kern="1200" cap="none" spc="0" normalizeH="0" baseline="0" noProof="0">
              <a:ln>
                <a:noFill/>
              </a:ln>
              <a:solidFill>
                <a:srgbClr val="FFFFFF"/>
              </a:solidFill>
              <a:effectLst/>
              <a:uLnTx/>
              <a:uFillTx/>
              <a:latin typeface="Arial" charset="0"/>
              <a:ea typeface="隶书" pitchFamily="49" charset="-122"/>
              <a:cs typeface="+mn-cs"/>
            </a:endParaRPr>
          </a:p>
        </p:txBody>
      </p:sp>
    </p:spTree>
    <p:custDataLst>
      <p:tags r:id="rId1"/>
    </p:custDataLst>
    <p:extLst>
      <p:ext uri="{BB962C8B-B14F-4D97-AF65-F5344CB8AC3E}">
        <p14:creationId xmlns:p14="http://schemas.microsoft.com/office/powerpoint/2010/main" val="4232172110"/>
      </p:ext>
    </p:extLst>
  </p:cSld>
  <p:clrMapOvr>
    <a:masterClrMapping/>
  </p:clrMapOvr>
  <mc:AlternateContent xmlns:mc="http://schemas.openxmlformats.org/markup-compatibility/2006" xmlns:p14="http://schemas.microsoft.com/office/powerpoint/2010/main">
    <mc:Choice Requires="p14">
      <p:transition>
        <p:blinds/>
      </p:transition>
    </mc:Choice>
    <mc:Fallback xmlns="">
      <p:transition>
        <p:blinds/>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custDataLst>
              <p:tags r:id="rId2"/>
            </p:custDataLst>
          </p:nvPr>
        </p:nvSpPr>
        <p:spPr>
          <a:xfrm>
            <a:off x="-57150" y="4445"/>
            <a:ext cx="9210040" cy="6826250"/>
          </a:xfrm>
          <a:prstGeom prst="rect">
            <a:avLst/>
          </a:prstGeom>
          <a:solidFill>
            <a:schemeClr val="tx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Arial" charset="0"/>
              <a:ea typeface="隶书" pitchFamily="49" charset="-122"/>
              <a:cs typeface="+mn-cs"/>
            </a:endParaRPr>
          </a:p>
        </p:txBody>
      </p:sp>
      <p:pic>
        <p:nvPicPr>
          <p:cNvPr id="7" name="图片 6"/>
          <p:cNvPicPr/>
          <p:nvPr>
            <p:custDataLst>
              <p:tags r:id="rId3"/>
            </p:custDataLst>
          </p:nvPr>
        </p:nvPicPr>
        <p:blipFill>
          <a:blip r:embed="rId10" r:link="rId11" cstate="email"/>
          <a:stretch>
            <a:fillRect/>
          </a:stretch>
        </p:blipFill>
        <p:spPr>
          <a:xfrm>
            <a:off x="0" y="857250"/>
            <a:ext cx="1215152" cy="1215152"/>
          </a:xfrm>
          <a:prstGeom prst="rect">
            <a:avLst/>
          </a:prstGeom>
        </p:spPr>
      </p:pic>
      <p:pic>
        <p:nvPicPr>
          <p:cNvPr id="8" name="图片 7"/>
          <p:cNvPicPr/>
          <p:nvPr>
            <p:custDataLst>
              <p:tags r:id="rId4"/>
            </p:custDataLst>
          </p:nvPr>
        </p:nvPicPr>
        <p:blipFill>
          <a:blip r:embed="rId12" r:link="rId13" cstate="email"/>
          <a:stretch>
            <a:fillRect/>
          </a:stretch>
        </p:blipFill>
        <p:spPr>
          <a:xfrm>
            <a:off x="7928848" y="857250"/>
            <a:ext cx="1215152" cy="1216231"/>
          </a:xfrm>
          <a:prstGeom prst="rect">
            <a:avLst/>
          </a:prstGeom>
        </p:spPr>
      </p:pic>
      <p:sp>
        <p:nvSpPr>
          <p:cNvPr id="3" name="Title 6"/>
          <p:cNvSpPr txBox="1"/>
          <p:nvPr>
            <p:custDataLst>
              <p:tags r:id="rId5"/>
            </p:custDataLst>
          </p:nvPr>
        </p:nvSpPr>
        <p:spPr>
          <a:xfrm>
            <a:off x="1247993" y="1522795"/>
            <a:ext cx="6858000" cy="1432783"/>
          </a:xfrm>
          <a:prstGeom prst="rect">
            <a:avLst/>
          </a:prstGeom>
          <a:noFill/>
          <a:ln w="3175">
            <a:noFill/>
            <a:prstDash val="sysDash"/>
          </a:ln>
        </p:spPr>
        <p:txBody>
          <a:bodyPr wrap="square" lIns="54000" tIns="27000" rIns="54000" bIns="81000" anchor="t"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itchFamily="34" charset="0"/>
              </a:defRPr>
            </a:lvl1pPr>
          </a:lstStyle>
          <a:p>
            <a:pPr marL="0" marR="0" lvl="0" indent="0" algn="ctr" defTabSz="913765" rtl="0" eaLnBrk="1" fontAlgn="auto" latinLnBrk="0" hangingPunct="1">
              <a:lnSpc>
                <a:spcPct val="130000"/>
              </a:lnSpc>
              <a:spcBef>
                <a:spcPct val="0"/>
              </a:spcBef>
              <a:spcAft>
                <a:spcPts val="0"/>
              </a:spcAft>
              <a:buClrTx/>
              <a:buSzTx/>
              <a:buFontTx/>
              <a:buNone/>
              <a:tabLst/>
              <a:defRPr/>
            </a:pPr>
            <a:r>
              <a:rPr kumimoji="0" lang="zh-CN" altLang="en-US" sz="3200" b="0" i="0" u="none" strike="noStrike" kern="1200" cap="none" spc="150" normalizeH="0" baseline="0" noProof="0" dirty="0">
                <a:ln w="3175">
                  <a:noFill/>
                  <a:prstDash val="dash"/>
                </a:ln>
                <a:solidFill>
                  <a:prstClr val="black">
                    <a:lumMod val="65000"/>
                    <a:lumOff val="35000"/>
                  </a:prstClr>
                </a:solidFill>
                <a:effectLst/>
                <a:uLnTx/>
                <a:uFillTx/>
                <a:latin typeface="Arial" charset="0"/>
                <a:ea typeface="隶书" pitchFamily="49" charset="-122"/>
                <a:cs typeface="微软雅黑" charset="-122"/>
              </a:rPr>
              <a:t>美国心理学家亚伯特·莫拉宾认为：一个信息的传达是由7%的讲（单纯的讲）和38%的声音和55%的态势语组成。可见态势语在语言表达中的重要作用。态势语的内容包括面部表情、眼神、手势等。</a:t>
            </a:r>
          </a:p>
        </p:txBody>
      </p:sp>
      <p:sp>
        <p:nvSpPr>
          <p:cNvPr id="4" name="Title 6"/>
          <p:cNvSpPr txBox="1"/>
          <p:nvPr>
            <p:custDataLst>
              <p:tags r:id="rId6"/>
            </p:custDataLst>
          </p:nvPr>
        </p:nvSpPr>
        <p:spPr>
          <a:xfrm>
            <a:off x="1091687" y="-172650"/>
            <a:ext cx="6858000" cy="1439522"/>
          </a:xfrm>
          <a:prstGeom prst="rect">
            <a:avLst/>
          </a:prstGeom>
          <a:noFill/>
          <a:ln w="3175">
            <a:noFill/>
            <a:prstDash val="sysDash"/>
          </a:ln>
        </p:spPr>
        <p:txBody>
          <a:bodyPr wrap="square" lIns="54000" tIns="27000" rIns="54000" bIns="27000" anchor="b"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itchFamily="34" charset="0"/>
              </a:defRPr>
            </a:lvl1pPr>
          </a:lstStyle>
          <a:p>
            <a:pPr marL="0" marR="0" lvl="0" indent="0" algn="ctr" defTabSz="913765" rtl="0" eaLnBrk="1" fontAlgn="auto" latinLnBrk="0" hangingPunct="1">
              <a:lnSpc>
                <a:spcPct val="100000"/>
              </a:lnSpc>
              <a:spcBef>
                <a:spcPct val="0"/>
              </a:spcBef>
              <a:spcAft>
                <a:spcPts val="800"/>
              </a:spcAft>
              <a:buClrTx/>
              <a:buSzTx/>
              <a:buFontTx/>
              <a:buNone/>
              <a:tabLst/>
              <a:defRPr/>
            </a:pPr>
            <a:r>
              <a:rPr kumimoji="0" lang="zh-CN" altLang="en-US" sz="4500" b="1" i="0" u="none" strike="noStrike" kern="1200" cap="none" spc="300" normalizeH="0" baseline="0" noProof="0" dirty="0">
                <a:ln w="3175">
                  <a:noFill/>
                  <a:prstDash val="dash"/>
                </a:ln>
                <a:solidFill>
                  <a:srgbClr val="FF0000"/>
                </a:solidFill>
                <a:effectLst/>
                <a:uLnTx/>
                <a:uFillTx/>
                <a:latin typeface="汉仪颜楷简" charset="0"/>
                <a:ea typeface="汉仪颜楷简" charset="0"/>
                <a:cs typeface="微软雅黑" charset="-122"/>
              </a:rPr>
              <a:t>二、态势语表达技巧</a:t>
            </a:r>
          </a:p>
        </p:txBody>
      </p:sp>
      <p:sp>
        <p:nvSpPr>
          <p:cNvPr id="5" name="Rectángulo 5"/>
          <p:cNvSpPr/>
          <p:nvPr>
            <p:custDataLst>
              <p:tags r:id="rId7"/>
            </p:custDataLst>
          </p:nvPr>
        </p:nvSpPr>
        <p:spPr>
          <a:xfrm>
            <a:off x="2627109" y="1221152"/>
            <a:ext cx="4394013" cy="457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fontScale="25000" lnSpcReduction="20000"/>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_tradnl" sz="1015" b="0" i="0" u="none" strike="noStrike" kern="1200" cap="none" spc="0" normalizeH="0" baseline="0" noProof="0">
              <a:ln>
                <a:noFill/>
              </a:ln>
              <a:solidFill>
                <a:srgbClr val="FFFFFF"/>
              </a:solidFill>
              <a:effectLst/>
              <a:uLnTx/>
              <a:uFillTx/>
              <a:latin typeface="Arial" charset="0"/>
              <a:ea typeface="隶书" pitchFamily="49" charset="-122"/>
              <a:cs typeface="+mn-cs"/>
            </a:endParaRPr>
          </a:p>
        </p:txBody>
      </p:sp>
      <p:pic>
        <p:nvPicPr>
          <p:cNvPr id="1026" name="图片 39"/>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49820" y="4648286"/>
            <a:ext cx="1683733" cy="215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3777828242"/>
      </p:ext>
    </p:extLst>
  </p:cSld>
  <p:clrMapOvr>
    <a:masterClrMapping/>
  </p:clrMapOvr>
  <mc:AlternateContent xmlns:mc="http://schemas.openxmlformats.org/markup-compatibility/2006" xmlns:p14="http://schemas.microsoft.com/office/powerpoint/2010/main">
    <mc:Choice Requires="p14">
      <p:transition>
        <p:comb/>
      </p:transition>
    </mc:Choice>
    <mc:Fallback xmlns="">
      <p:transition>
        <p:comb/>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additive="base">
                                        <p:cTn id="6" dur="1" fill="hold">
                                          <p:stCondLst>
                                            <p:cond delay="0"/>
                                          </p:stCondLst>
                                        </p:cTn>
                                        <p:tgtEl>
                                          <p:spTgt spid="4"/>
                                        </p:tgtEl>
                                        <p:attrNameLst>
                                          <p:attrName>style.visibility</p:attrName>
                                        </p:attrNameLst>
                                      </p:cBhvr>
                                      <p:to>
                                        <p:strVal val="visible"/>
                                      </p:to>
                                    </p:set>
                                    <p:animEffect transition="in" filter="fade">
                                      <p:cBhvr additive="base">
                                        <p:cTn id="7" dur="1000"/>
                                        <p:tgtEl>
                                          <p:spTgt spid="4"/>
                                        </p:tgtEl>
                                      </p:cBhvr>
                                    </p:animEffect>
                                    <p:anim calcmode="lin" valueType="num">
                                      <p:cBhvr additive="base">
                                        <p:cTn id="8" dur="1000" fill="hold"/>
                                        <p:tgtEl>
                                          <p:spTgt spid="4"/>
                                        </p:tgtEl>
                                        <p:attrNameLst>
                                          <p:attrName>ppt_x</p:attrName>
                                        </p:attrNameLst>
                                      </p:cBhvr>
                                      <p:tavLst>
                                        <p:tav tm="0">
                                          <p:val>
                                            <p:strVal val="#ppt_x"/>
                                          </p:val>
                                        </p:tav>
                                        <p:tav tm="100000">
                                          <p:val>
                                            <p:strVal val="#ppt_x"/>
                                          </p:val>
                                        </p:tav>
                                      </p:tavLst>
                                    </p:anim>
                                    <p:anim calcmode="lin" valueType="num">
                                      <p:cBhvr additive="base">
                                        <p:cTn id="9" dur="900" decel="100000" fill="hold"/>
                                        <p:tgtEl>
                                          <p:spTgt spid="4"/>
                                        </p:tgtEl>
                                        <p:attrNameLst>
                                          <p:attrName>ppt_y</p:attrName>
                                        </p:attrNameLst>
                                      </p:cBhvr>
                                      <p:tavLst>
                                        <p:tav tm="0">
                                          <p:val>
                                            <p:strVal val="#ppt_y+1"/>
                                          </p:val>
                                        </p:tav>
                                        <p:tav tm="100000">
                                          <p:val>
                                            <p:strVal val="#ppt_y-.03"/>
                                          </p:val>
                                        </p:tav>
                                      </p:tavLst>
                                    </p:anim>
                                    <p:anim calcmode="lin" valueType="num">
                                      <p:cBhvr additive="base">
                                        <p:cTn id="10"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custDataLst>
              <p:tags r:id="rId2"/>
            </p:custDataLst>
          </p:nvPr>
        </p:nvSpPr>
        <p:spPr>
          <a:xfrm>
            <a:off x="0" y="-33020"/>
            <a:ext cx="9329420" cy="6891020"/>
          </a:xfrm>
          <a:prstGeom prst="rect">
            <a:avLst/>
          </a:prstGeom>
          <a:solidFill>
            <a:schemeClr val="tx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Arial" charset="0"/>
              <a:ea typeface="隶书" pitchFamily="49" charset="-122"/>
              <a:cs typeface="+mn-cs"/>
            </a:endParaRPr>
          </a:p>
        </p:txBody>
      </p:sp>
      <p:pic>
        <p:nvPicPr>
          <p:cNvPr id="15" name="图片 14"/>
          <p:cNvPicPr/>
          <p:nvPr>
            <p:custDataLst>
              <p:tags r:id="rId3"/>
            </p:custDataLst>
          </p:nvPr>
        </p:nvPicPr>
        <p:blipFill>
          <a:blip r:embed="rId11" r:link="rId12" cstate="email"/>
          <a:stretch>
            <a:fillRect/>
          </a:stretch>
        </p:blipFill>
        <p:spPr>
          <a:xfrm>
            <a:off x="8417217" y="31563"/>
            <a:ext cx="754252" cy="698892"/>
          </a:xfrm>
          <a:prstGeom prst="rect">
            <a:avLst/>
          </a:prstGeom>
        </p:spPr>
      </p:pic>
      <p:pic>
        <p:nvPicPr>
          <p:cNvPr id="16" name="图片 15"/>
          <p:cNvPicPr/>
          <p:nvPr>
            <p:custDataLst>
              <p:tags r:id="rId4"/>
            </p:custDataLst>
          </p:nvPr>
        </p:nvPicPr>
        <p:blipFill>
          <a:blip r:embed="rId13" r:link="rId14" cstate="email"/>
          <a:stretch>
            <a:fillRect/>
          </a:stretch>
        </p:blipFill>
        <p:spPr>
          <a:xfrm>
            <a:off x="0" y="5460203"/>
            <a:ext cx="540068" cy="540548"/>
          </a:xfrm>
          <a:prstGeom prst="rect">
            <a:avLst/>
          </a:prstGeom>
        </p:spPr>
      </p:pic>
      <p:sp>
        <p:nvSpPr>
          <p:cNvPr id="3" name="文本框 2"/>
          <p:cNvSpPr txBox="1"/>
          <p:nvPr>
            <p:custDataLst>
              <p:tags r:id="rId5"/>
            </p:custDataLst>
          </p:nvPr>
        </p:nvSpPr>
        <p:spPr>
          <a:xfrm>
            <a:off x="434828" y="1612224"/>
            <a:ext cx="6226129" cy="2990729"/>
          </a:xfrm>
          <a:prstGeom prst="rect">
            <a:avLst/>
          </a:prstGeom>
          <a:noFill/>
        </p:spPr>
        <p:txBody>
          <a:bodyPr wrap="square" rtlCol="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457200" fontAlgn="auto">
              <a:spcBef>
                <a:spcPts val="1000"/>
              </a:spcBef>
              <a:spcAft>
                <a:spcPts val="0"/>
              </a:spcAft>
            </a:pPr>
            <a:r>
              <a:rPr lang="zh-CN" altLang="en-US" sz="2800" dirty="0">
                <a:solidFill>
                  <a:prstClr val="black">
                    <a:lumMod val="65000"/>
                    <a:lumOff val="35000"/>
                  </a:prstClr>
                </a:solidFill>
                <a:latin typeface="Arial" charset="0"/>
                <a:ea typeface="隶书" pitchFamily="49" charset="-122"/>
                <a:sym typeface="+mn-ea"/>
              </a:rPr>
              <a:t>紧张是演讲的大敌，一紧张演讲者就会面部表情僵硬，眼神就会死盯一个方向，与听众脱离眼神，以至你说你的，我无感觉无反应。怎么办？嘴角上扬，保持自信的微笑，发自内心的微笑。微笑能让你放松，而放松会让你进入演讲角色，不经意间将你内心的喜怒哀乐、恐惧悲伤、失望烦恼等情感自然表露出来，听众也会不自觉随你喜，随你悲、随你怒……演讲的精彩就在于此。</a:t>
            </a:r>
          </a:p>
        </p:txBody>
      </p:sp>
      <p:sp>
        <p:nvSpPr>
          <p:cNvPr id="4" name="文本框 3"/>
          <p:cNvSpPr txBox="1"/>
          <p:nvPr>
            <p:custDataLst>
              <p:tags r:id="rId6"/>
            </p:custDataLst>
          </p:nvPr>
        </p:nvSpPr>
        <p:spPr>
          <a:xfrm>
            <a:off x="344280" y="910321"/>
            <a:ext cx="4284819" cy="360165"/>
          </a:xfrm>
          <a:prstGeom prst="rect">
            <a:avLst/>
          </a:prstGeom>
          <a:noFill/>
        </p:spPr>
        <p:txBody>
          <a:bodyPr wrap="square"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prstClr val="black">
                    <a:lumMod val="85000"/>
                    <a:lumOff val="15000"/>
                  </a:prstClr>
                </a:solidFill>
                <a:effectLst/>
                <a:uLnTx/>
                <a:uFillTx/>
                <a:latin typeface="Arial" charset="0"/>
                <a:ea typeface="隶书" pitchFamily="49" charset="-122"/>
                <a:cs typeface="+mn-cs"/>
              </a:rPr>
              <a:t>（一）面部表情丰富多彩</a:t>
            </a:r>
          </a:p>
        </p:txBody>
      </p:sp>
      <p:sp>
        <p:nvSpPr>
          <p:cNvPr id="5" name="椭圆 4"/>
          <p:cNvSpPr/>
          <p:nvPr>
            <p:custDataLst>
              <p:tags r:id="rId7"/>
            </p:custDataLst>
          </p:nvPr>
        </p:nvSpPr>
        <p:spPr>
          <a:xfrm>
            <a:off x="270034" y="1070961"/>
            <a:ext cx="257175" cy="2571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350" b="1" i="0" u="none" strike="noStrike" kern="1200" cap="none" spc="0" normalizeH="0" baseline="0" noProof="0" dirty="0">
                <a:ln>
                  <a:noFill/>
                </a:ln>
                <a:solidFill>
                  <a:prstClr val="white"/>
                </a:solidFill>
                <a:effectLst/>
                <a:uLnTx/>
                <a:uFillTx/>
                <a:latin typeface="Arial" charset="0"/>
                <a:ea typeface="隶书" pitchFamily="49" charset="-122"/>
                <a:cs typeface="Arial" charset="0"/>
              </a:rPr>
              <a:t>1</a:t>
            </a:r>
          </a:p>
        </p:txBody>
      </p:sp>
      <p:sp>
        <p:nvSpPr>
          <p:cNvPr id="13" name="文本框 12"/>
          <p:cNvSpPr txBox="1"/>
          <p:nvPr>
            <p:custDataLst>
              <p:tags r:id="rId8"/>
            </p:custDataLst>
          </p:nvPr>
        </p:nvSpPr>
        <p:spPr>
          <a:xfrm>
            <a:off x="356919" y="240858"/>
            <a:ext cx="8228117" cy="530066"/>
          </a:xfrm>
          <a:prstGeom prst="rect">
            <a:avLst/>
          </a:prstGeom>
        </p:spPr>
        <p:txBody>
          <a:bodyPr vert="horz" wrap="square" lIns="76200" tIns="28575" rIns="57150" bIns="28575" rtlCol="0" anchor="ctr" anchorCtr="0">
            <a:noAutofit/>
          </a:bodyPr>
          <a:lstStyle>
            <a:lvl1pPr marR="0" fontAlgn="auto">
              <a:lnSpc>
                <a:spcPct val="100000"/>
              </a:lnSpc>
              <a:spcBef>
                <a:spcPct val="0"/>
              </a:spcBef>
              <a:buNone/>
              <a:defRPr kumimoji="0" lang="zh-CN" altLang="en-US" sz="3600" b="1" i="0" u="none" strike="noStrike" cap="none" spc="300" normalizeH="0" baseline="0" noProof="1" dirty="0">
                <a:solidFill>
                  <a:schemeClr val="tx1">
                    <a:lumMod val="85000"/>
                    <a:lumOff val="15000"/>
                  </a:schemeClr>
                </a:solidFill>
                <a:uFillTx/>
                <a:latin typeface="微软雅黑" charset="-122"/>
                <a:ea typeface="微软雅黑" charset="-122"/>
                <a:cs typeface="+mj-cs"/>
                <a:sym typeface="+mn-ea"/>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4000" b="1" i="0" u="none" strike="noStrike" kern="1200" cap="none" spc="300" normalizeH="0" baseline="0" noProof="1">
                <a:ln>
                  <a:noFill/>
                </a:ln>
                <a:solidFill>
                  <a:prstClr val="black">
                    <a:lumMod val="85000"/>
                    <a:lumOff val="15000"/>
                  </a:prstClr>
                </a:solidFill>
                <a:effectLst/>
                <a:uLnTx/>
                <a:uFillTx/>
                <a:latin typeface="Arial" charset="0"/>
                <a:ea typeface="隶书" pitchFamily="49" charset="-122"/>
                <a:cs typeface="+mj-cs"/>
                <a:sym typeface="+mn-ea"/>
              </a:rPr>
              <a:t>二、态势语表达技巧</a:t>
            </a:r>
          </a:p>
        </p:txBody>
      </p:sp>
    </p:spTree>
    <p:custDataLst>
      <p:tags r:id="rId1"/>
    </p:custDataLst>
    <p:extLst>
      <p:ext uri="{BB962C8B-B14F-4D97-AF65-F5344CB8AC3E}">
        <p14:creationId xmlns:p14="http://schemas.microsoft.com/office/powerpoint/2010/main" val="777247569"/>
      </p:ext>
    </p:extLst>
  </p:cSld>
  <p:clrMapOvr>
    <a:masterClrMapping/>
  </p:clrMapOvr>
  <mc:AlternateContent xmlns:mc="http://schemas.openxmlformats.org/markup-compatibility/2006" xmlns:p14="http://schemas.microsoft.com/office/powerpoint/2010/main">
    <mc:Choice Requires="p14">
      <p:transition>
        <p:pull/>
      </p:transition>
    </mc:Choice>
    <mc:Fallback xmlns="">
      <p:transition>
        <p:pull/>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custDataLst>
              <p:tags r:id="rId2"/>
            </p:custDataLst>
          </p:nvPr>
        </p:nvSpPr>
        <p:spPr>
          <a:xfrm>
            <a:off x="-7359" y="-33020"/>
            <a:ext cx="9329420" cy="6891020"/>
          </a:xfrm>
          <a:prstGeom prst="rect">
            <a:avLst/>
          </a:prstGeom>
          <a:solidFill>
            <a:schemeClr val="tx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Arial" charset="0"/>
              <a:ea typeface="隶书" pitchFamily="49" charset="-122"/>
              <a:cs typeface="+mn-cs"/>
            </a:endParaRPr>
          </a:p>
        </p:txBody>
      </p:sp>
      <p:pic>
        <p:nvPicPr>
          <p:cNvPr id="15" name="图片 14"/>
          <p:cNvPicPr/>
          <p:nvPr>
            <p:custDataLst>
              <p:tags r:id="rId3"/>
            </p:custDataLst>
          </p:nvPr>
        </p:nvPicPr>
        <p:blipFill>
          <a:blip r:embed="rId11" r:link="rId12" cstate="email"/>
          <a:stretch>
            <a:fillRect/>
          </a:stretch>
        </p:blipFill>
        <p:spPr>
          <a:xfrm>
            <a:off x="8417217" y="31563"/>
            <a:ext cx="754252" cy="698892"/>
          </a:xfrm>
          <a:prstGeom prst="rect">
            <a:avLst/>
          </a:prstGeom>
        </p:spPr>
      </p:pic>
      <p:pic>
        <p:nvPicPr>
          <p:cNvPr id="16" name="图片 15"/>
          <p:cNvPicPr/>
          <p:nvPr>
            <p:custDataLst>
              <p:tags r:id="rId4"/>
            </p:custDataLst>
          </p:nvPr>
        </p:nvPicPr>
        <p:blipFill>
          <a:blip r:embed="rId13" r:link="rId14" cstate="email"/>
          <a:stretch>
            <a:fillRect/>
          </a:stretch>
        </p:blipFill>
        <p:spPr>
          <a:xfrm>
            <a:off x="0" y="5460203"/>
            <a:ext cx="540068" cy="540548"/>
          </a:xfrm>
          <a:prstGeom prst="rect">
            <a:avLst/>
          </a:prstGeom>
        </p:spPr>
      </p:pic>
      <p:sp>
        <p:nvSpPr>
          <p:cNvPr id="6" name="文本框 5"/>
          <p:cNvSpPr txBox="1"/>
          <p:nvPr>
            <p:custDataLst>
              <p:tags r:id="rId5"/>
            </p:custDataLst>
          </p:nvPr>
        </p:nvSpPr>
        <p:spPr>
          <a:xfrm>
            <a:off x="786920" y="1582805"/>
            <a:ext cx="4937607" cy="4463314"/>
          </a:xfrm>
          <a:prstGeom prst="rect">
            <a:avLst/>
          </a:prstGeom>
          <a:noFill/>
        </p:spPr>
        <p:txBody>
          <a:bodyPr wrap="square" rtlCol="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457200" algn="l" defTabSz="914400" rtl="0" eaLnBrk="1" fontAlgn="auto" latinLnBrk="0" hangingPunct="1">
              <a:spcBef>
                <a:spcPts val="1000"/>
              </a:spcBef>
              <a:spcAft>
                <a:spcPts val="0"/>
              </a:spcAft>
              <a:buClrTx/>
              <a:buSzTx/>
              <a:buFontTx/>
              <a:buNone/>
              <a:tabLst/>
              <a:defRPr/>
            </a:pPr>
            <a:r>
              <a:rPr kumimoji="0" lang="zh-CN" altLang="en-US" sz="2800" b="0" i="0" u="none" strike="noStrike" kern="1200" cap="none" spc="0" normalizeH="0" baseline="0" noProof="0" dirty="0">
                <a:ln>
                  <a:noFill/>
                </a:ln>
                <a:solidFill>
                  <a:prstClr val="black">
                    <a:lumMod val="65000"/>
                    <a:lumOff val="35000"/>
                  </a:prstClr>
                </a:solidFill>
                <a:effectLst/>
                <a:uLnTx/>
                <a:uFillTx/>
                <a:latin typeface="Arial" charset="0"/>
                <a:ea typeface="隶书" pitchFamily="49" charset="-122"/>
                <a:cs typeface="+mn-cs"/>
                <a:sym typeface="+mn-ea"/>
              </a:rPr>
              <a:t>眼睛是态势语中最特殊的语言，“眉目传情”说明眼睛是能传情的。所以演讲时可以通过眼睛与听众互动，切忌漠视听众，害怕与听众对视。上台后不要立即开始演讲，可以谦卑地用目光环视全场，一是表示对听众的尊重，二是了解演讲环境，缓解紧张。人一旦处于自然状态，眼神里有温柔也会有愤怒，有犀利也会有恶毒。</a:t>
            </a:r>
          </a:p>
        </p:txBody>
      </p:sp>
      <p:sp>
        <p:nvSpPr>
          <p:cNvPr id="7" name="文本框 6"/>
          <p:cNvSpPr txBox="1"/>
          <p:nvPr>
            <p:custDataLst>
              <p:tags r:id="rId6"/>
            </p:custDataLst>
          </p:nvPr>
        </p:nvSpPr>
        <p:spPr>
          <a:xfrm>
            <a:off x="970350" y="923057"/>
            <a:ext cx="3560009" cy="552983"/>
          </a:xfrm>
          <a:prstGeom prst="rect">
            <a:avLst/>
          </a:prstGeom>
          <a:noFill/>
        </p:spPr>
        <p:txBody>
          <a:bodyPr wrap="square"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prstClr val="black">
                    <a:lumMod val="85000"/>
                    <a:lumOff val="15000"/>
                  </a:prstClr>
                </a:solidFill>
                <a:effectLst/>
                <a:uLnTx/>
                <a:uFillTx/>
                <a:latin typeface="隶书" panose="02010509060101010101" pitchFamily="49" charset="-122"/>
                <a:ea typeface="隶书" panose="02010509060101010101" pitchFamily="49" charset="-122"/>
              </a:rPr>
              <a:t>（二）眼神沟通传情</a:t>
            </a:r>
          </a:p>
        </p:txBody>
      </p:sp>
      <p:sp>
        <p:nvSpPr>
          <p:cNvPr id="8" name="椭圆 7"/>
          <p:cNvSpPr/>
          <p:nvPr>
            <p:custDataLst>
              <p:tags r:id="rId7"/>
            </p:custDataLst>
          </p:nvPr>
        </p:nvSpPr>
        <p:spPr>
          <a:xfrm>
            <a:off x="610185" y="1092526"/>
            <a:ext cx="257175" cy="2571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350" b="1" i="0" u="none" strike="noStrike" kern="1200" cap="none" spc="0" normalizeH="0" baseline="0" noProof="0" dirty="0">
                <a:ln>
                  <a:noFill/>
                </a:ln>
                <a:solidFill>
                  <a:prstClr val="white"/>
                </a:solidFill>
                <a:effectLst/>
                <a:uLnTx/>
                <a:uFillTx/>
                <a:latin typeface="Arial" charset="0"/>
                <a:ea typeface="隶书" pitchFamily="49" charset="-122"/>
                <a:cs typeface="Arial" charset="0"/>
              </a:rPr>
              <a:t>2</a:t>
            </a:r>
          </a:p>
        </p:txBody>
      </p:sp>
      <p:sp>
        <p:nvSpPr>
          <p:cNvPr id="13" name="文本框 12"/>
          <p:cNvSpPr txBox="1"/>
          <p:nvPr>
            <p:custDataLst>
              <p:tags r:id="rId8"/>
            </p:custDataLst>
          </p:nvPr>
        </p:nvSpPr>
        <p:spPr>
          <a:xfrm>
            <a:off x="356919" y="240858"/>
            <a:ext cx="8228117" cy="530066"/>
          </a:xfrm>
          <a:prstGeom prst="rect">
            <a:avLst/>
          </a:prstGeom>
        </p:spPr>
        <p:txBody>
          <a:bodyPr vert="horz" wrap="square" lIns="76200" tIns="28575" rIns="57150" bIns="28575" rtlCol="0" anchor="ctr" anchorCtr="0">
            <a:noAutofit/>
          </a:bodyPr>
          <a:lstStyle>
            <a:lvl1pPr marR="0" fontAlgn="auto">
              <a:lnSpc>
                <a:spcPct val="100000"/>
              </a:lnSpc>
              <a:spcBef>
                <a:spcPct val="0"/>
              </a:spcBef>
              <a:buNone/>
              <a:defRPr kumimoji="0" lang="zh-CN" altLang="en-US" sz="3600" b="1" i="0" u="none" strike="noStrike" cap="none" spc="300" normalizeH="0" baseline="0" noProof="1" dirty="0">
                <a:solidFill>
                  <a:schemeClr val="tx1">
                    <a:lumMod val="85000"/>
                    <a:lumOff val="15000"/>
                  </a:schemeClr>
                </a:solidFill>
                <a:uFillTx/>
                <a:latin typeface="微软雅黑" charset="-122"/>
                <a:ea typeface="微软雅黑" charset="-122"/>
                <a:cs typeface="+mj-cs"/>
                <a:sym typeface="+mn-ea"/>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4000" b="1" i="0" u="none" strike="noStrike" kern="1200" cap="none" spc="300" normalizeH="0" baseline="0" noProof="1">
                <a:ln>
                  <a:noFill/>
                </a:ln>
                <a:solidFill>
                  <a:prstClr val="black">
                    <a:lumMod val="85000"/>
                    <a:lumOff val="15000"/>
                  </a:prstClr>
                </a:solidFill>
                <a:effectLst/>
                <a:uLnTx/>
                <a:uFillTx/>
                <a:latin typeface="Arial" charset="0"/>
                <a:ea typeface="隶书" pitchFamily="49" charset="-122"/>
                <a:cs typeface="+mj-cs"/>
                <a:sym typeface="+mn-ea"/>
              </a:rPr>
              <a:t>二、态势语表达技巧</a:t>
            </a:r>
          </a:p>
        </p:txBody>
      </p:sp>
      <p:pic>
        <p:nvPicPr>
          <p:cNvPr id="17" name="图片 41"/>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5971379" y="2295978"/>
            <a:ext cx="3172621" cy="2863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2842684257"/>
      </p:ext>
    </p:extLst>
  </p:cSld>
  <p:clrMapOvr>
    <a:masterClrMapping/>
  </p:clrMapOvr>
  <mc:AlternateContent xmlns:mc="http://schemas.openxmlformats.org/markup-compatibility/2006" xmlns:p14="http://schemas.microsoft.com/office/powerpoint/2010/main">
    <mc:Choice Requires="p14">
      <p:transition>
        <p:pull/>
      </p:transition>
    </mc:Choice>
    <mc:Fallback xmlns="">
      <p:transition>
        <p:pull/>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custDataLst>
              <p:tags r:id="rId2"/>
            </p:custDataLst>
          </p:nvPr>
        </p:nvSpPr>
        <p:spPr>
          <a:xfrm>
            <a:off x="-177842" y="-16511"/>
            <a:ext cx="9329420" cy="6891020"/>
          </a:xfrm>
          <a:prstGeom prst="rect">
            <a:avLst/>
          </a:prstGeom>
          <a:solidFill>
            <a:schemeClr val="tx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dirty="0">
              <a:ln>
                <a:noFill/>
              </a:ln>
              <a:solidFill>
                <a:prstClr val="white"/>
              </a:solidFill>
              <a:effectLst/>
              <a:uLnTx/>
              <a:uFillTx/>
              <a:latin typeface="Arial" charset="0"/>
              <a:ea typeface="隶书" pitchFamily="49" charset="-122"/>
              <a:cs typeface="+mn-cs"/>
            </a:endParaRPr>
          </a:p>
        </p:txBody>
      </p:sp>
      <p:pic>
        <p:nvPicPr>
          <p:cNvPr id="15" name="图片 14"/>
          <p:cNvPicPr/>
          <p:nvPr>
            <p:custDataLst>
              <p:tags r:id="rId3"/>
            </p:custDataLst>
          </p:nvPr>
        </p:nvPicPr>
        <p:blipFill>
          <a:blip r:embed="rId11" r:link="rId12" cstate="email"/>
          <a:stretch>
            <a:fillRect/>
          </a:stretch>
        </p:blipFill>
        <p:spPr>
          <a:xfrm>
            <a:off x="8603933" y="857250"/>
            <a:ext cx="540068" cy="540068"/>
          </a:xfrm>
          <a:prstGeom prst="rect">
            <a:avLst/>
          </a:prstGeom>
        </p:spPr>
      </p:pic>
      <p:pic>
        <p:nvPicPr>
          <p:cNvPr id="16" name="图片 15"/>
          <p:cNvPicPr/>
          <p:nvPr>
            <p:custDataLst>
              <p:tags r:id="rId4"/>
            </p:custDataLst>
          </p:nvPr>
        </p:nvPicPr>
        <p:blipFill>
          <a:blip r:embed="rId13" r:link="rId14" cstate="email"/>
          <a:stretch>
            <a:fillRect/>
          </a:stretch>
        </p:blipFill>
        <p:spPr>
          <a:xfrm>
            <a:off x="0" y="5460203"/>
            <a:ext cx="540068" cy="540548"/>
          </a:xfrm>
          <a:prstGeom prst="rect">
            <a:avLst/>
          </a:prstGeom>
        </p:spPr>
      </p:pic>
      <p:sp>
        <p:nvSpPr>
          <p:cNvPr id="9" name="文本框 8"/>
          <p:cNvSpPr txBox="1"/>
          <p:nvPr>
            <p:custDataLst>
              <p:tags r:id="rId5"/>
            </p:custDataLst>
          </p:nvPr>
        </p:nvSpPr>
        <p:spPr>
          <a:xfrm>
            <a:off x="228509" y="1471304"/>
            <a:ext cx="6288382" cy="4952757"/>
          </a:xfrm>
          <a:prstGeom prst="rect">
            <a:avLst/>
          </a:prstGeom>
          <a:noFill/>
        </p:spPr>
        <p:txBody>
          <a:bodyPr wrap="square" rtlCol="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457200" algn="l" defTabSz="914400" rtl="0" eaLnBrk="1" fontAlgn="auto" latinLnBrk="0" hangingPunct="1">
              <a:spcBef>
                <a:spcPts val="1000"/>
              </a:spcBef>
              <a:spcAft>
                <a:spcPts val="0"/>
              </a:spcAft>
              <a:buClrTx/>
              <a:buSzTx/>
              <a:buFontTx/>
              <a:buNone/>
              <a:tabLst/>
              <a:defRPr/>
            </a:pPr>
            <a:r>
              <a:rPr kumimoji="0" lang="en-US" altLang="zh-CN" sz="600" b="0" i="0" u="none" strike="noStrike" kern="1200" cap="none" spc="0" normalizeH="0" baseline="0" noProof="0" dirty="0">
                <a:ln>
                  <a:noFill/>
                </a:ln>
                <a:solidFill>
                  <a:prstClr val="black">
                    <a:lumMod val="65000"/>
                    <a:lumOff val="35000"/>
                  </a:prstClr>
                </a:solidFill>
                <a:effectLst/>
                <a:uLnTx/>
                <a:uFillTx/>
                <a:latin typeface="Arial" charset="0"/>
                <a:ea typeface="隶书" pitchFamily="49" charset="-122"/>
                <a:cs typeface="+mn-cs"/>
                <a:sym typeface="+mn-ea"/>
              </a:rPr>
              <a:t>“</a:t>
            </a:r>
            <a:r>
              <a:rPr lang="en-US" altLang="zh-CN" sz="2800" dirty="0" err="1">
                <a:solidFill>
                  <a:prstClr val="black">
                    <a:lumMod val="65000"/>
                    <a:lumOff val="35000"/>
                  </a:prstClr>
                </a:solidFill>
                <a:latin typeface="Arial" charset="0"/>
                <a:ea typeface="隶书" pitchFamily="49" charset="-122"/>
                <a:sym typeface="+mn-ea"/>
              </a:rPr>
              <a:t>抓耳挠腮</a:t>
            </a:r>
            <a:r>
              <a:rPr lang="en-US" altLang="zh-CN" sz="2800" dirty="0">
                <a:solidFill>
                  <a:prstClr val="black">
                    <a:lumMod val="65000"/>
                    <a:lumOff val="35000"/>
                  </a:prstClr>
                </a:solidFill>
                <a:latin typeface="Arial" charset="0"/>
                <a:ea typeface="隶书" pitchFamily="49" charset="-122"/>
                <a:sym typeface="+mn-ea"/>
              </a:rPr>
              <a:t>”、“</a:t>
            </a:r>
            <a:r>
              <a:rPr lang="en-US" altLang="zh-CN" sz="2800" dirty="0" err="1">
                <a:solidFill>
                  <a:prstClr val="black">
                    <a:lumMod val="65000"/>
                    <a:lumOff val="35000"/>
                  </a:prstClr>
                </a:solidFill>
                <a:latin typeface="Arial" charset="0"/>
                <a:ea typeface="隶书" pitchFamily="49" charset="-122"/>
                <a:sym typeface="+mn-ea"/>
              </a:rPr>
              <a:t>手无足措</a:t>
            </a:r>
            <a:r>
              <a:rPr lang="en-US" altLang="zh-CN" sz="2800" dirty="0">
                <a:solidFill>
                  <a:prstClr val="black">
                    <a:lumMod val="65000"/>
                    <a:lumOff val="35000"/>
                  </a:prstClr>
                </a:solidFill>
                <a:latin typeface="Arial" charset="0"/>
                <a:ea typeface="隶书" pitchFamily="49" charset="-122"/>
                <a:sym typeface="+mn-ea"/>
              </a:rPr>
              <a:t>”、“</a:t>
            </a:r>
            <a:r>
              <a:rPr lang="en-US" altLang="zh-CN" sz="2800" dirty="0" err="1">
                <a:solidFill>
                  <a:prstClr val="black">
                    <a:lumMod val="65000"/>
                    <a:lumOff val="35000"/>
                  </a:prstClr>
                </a:solidFill>
                <a:latin typeface="Arial" charset="0"/>
                <a:ea typeface="隶书" pitchFamily="49" charset="-122"/>
                <a:sym typeface="+mn-ea"/>
              </a:rPr>
              <a:t>束手束脚</a:t>
            </a:r>
            <a:r>
              <a:rPr lang="en-US" altLang="zh-CN" sz="2800" dirty="0">
                <a:solidFill>
                  <a:prstClr val="black">
                    <a:lumMod val="65000"/>
                    <a:lumOff val="35000"/>
                  </a:prstClr>
                </a:solidFill>
                <a:latin typeface="Arial" charset="0"/>
                <a:ea typeface="隶书" pitchFamily="49" charset="-122"/>
                <a:sym typeface="+mn-ea"/>
              </a:rPr>
              <a:t>”、“</a:t>
            </a:r>
            <a:r>
              <a:rPr lang="en-US" altLang="zh-CN" sz="2800" dirty="0" err="1">
                <a:solidFill>
                  <a:prstClr val="black">
                    <a:lumMod val="65000"/>
                    <a:lumOff val="35000"/>
                  </a:prstClr>
                </a:solidFill>
                <a:latin typeface="Arial" charset="0"/>
                <a:ea typeface="隶书" pitchFamily="49" charset="-122"/>
                <a:sym typeface="+mn-ea"/>
              </a:rPr>
              <a:t>搓手</a:t>
            </a:r>
            <a:r>
              <a:rPr lang="en-US" altLang="zh-CN" sz="2800" dirty="0">
                <a:solidFill>
                  <a:prstClr val="black">
                    <a:lumMod val="65000"/>
                    <a:lumOff val="35000"/>
                  </a:prstClr>
                </a:solidFill>
                <a:latin typeface="Arial" charset="0"/>
                <a:ea typeface="隶书" pitchFamily="49" charset="-122"/>
                <a:sym typeface="+mn-ea"/>
              </a:rPr>
              <a:t>”、“</a:t>
            </a:r>
            <a:r>
              <a:rPr lang="en-US" altLang="zh-CN" sz="2800" dirty="0" err="1">
                <a:solidFill>
                  <a:prstClr val="black">
                    <a:lumMod val="65000"/>
                    <a:lumOff val="35000"/>
                  </a:prstClr>
                </a:solidFill>
                <a:latin typeface="Arial" charset="0"/>
                <a:ea typeface="隶书" pitchFamily="49" charset="-122"/>
                <a:sym typeface="+mn-ea"/>
              </a:rPr>
              <a:t>插兜</a:t>
            </a:r>
            <a:r>
              <a:rPr lang="en-US" altLang="zh-CN" sz="2800" dirty="0">
                <a:solidFill>
                  <a:prstClr val="black">
                    <a:lumMod val="65000"/>
                    <a:lumOff val="35000"/>
                  </a:prstClr>
                </a:solidFill>
                <a:latin typeface="Arial" charset="0"/>
                <a:ea typeface="隶书" pitchFamily="49" charset="-122"/>
                <a:sym typeface="+mn-ea"/>
              </a:rPr>
              <a:t>”、“</a:t>
            </a:r>
            <a:r>
              <a:rPr lang="en-US" altLang="zh-CN" sz="2800" dirty="0" err="1">
                <a:solidFill>
                  <a:prstClr val="black">
                    <a:lumMod val="65000"/>
                    <a:lumOff val="35000"/>
                  </a:prstClr>
                </a:solidFill>
                <a:latin typeface="Arial" charset="0"/>
                <a:ea typeface="隶书" pitchFamily="49" charset="-122"/>
                <a:sym typeface="+mn-ea"/>
              </a:rPr>
              <a:t>揪裤子</a:t>
            </a:r>
            <a:r>
              <a:rPr lang="en-US" altLang="zh-CN" sz="2800" dirty="0">
                <a:solidFill>
                  <a:prstClr val="black">
                    <a:lumMod val="65000"/>
                    <a:lumOff val="35000"/>
                  </a:prstClr>
                </a:solidFill>
                <a:latin typeface="Arial" charset="0"/>
                <a:ea typeface="隶书" pitchFamily="49" charset="-122"/>
                <a:sym typeface="+mn-ea"/>
              </a:rPr>
              <a:t>”……这些小动作是演讲时的大忌，它会暴露演讲者的不自信，会让听众注意力转移以至被你的小动作弄得心烦意乱。相反如果手势能随着演讲内容、情绪的调动、现场的气氛、情感的流露自然而然的释放，会让听众觉得“讲”和“演”的贴切舒服。当然演讲的态势语表达来源于生活的积累，平日要做生活的有心人，在人际交往中、看电视电影中、听别人演讲中注意观察和领会。</a:t>
            </a:r>
          </a:p>
        </p:txBody>
      </p:sp>
      <p:sp>
        <p:nvSpPr>
          <p:cNvPr id="10" name="文本框 9"/>
          <p:cNvSpPr txBox="1"/>
          <p:nvPr>
            <p:custDataLst>
              <p:tags r:id="rId6"/>
            </p:custDataLst>
          </p:nvPr>
        </p:nvSpPr>
        <p:spPr>
          <a:xfrm>
            <a:off x="958224" y="925597"/>
            <a:ext cx="4190040" cy="291456"/>
          </a:xfrm>
          <a:prstGeom prst="rect">
            <a:avLst/>
          </a:prstGeom>
          <a:noFill/>
        </p:spPr>
        <p:txBody>
          <a:bodyPr wrap="square"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prstClr val="black">
                    <a:lumMod val="85000"/>
                    <a:lumOff val="15000"/>
                  </a:prstClr>
                </a:solidFill>
                <a:effectLst/>
                <a:uLnTx/>
                <a:uFillTx/>
                <a:latin typeface="隶书" panose="02010509060101010101" pitchFamily="49" charset="-122"/>
                <a:ea typeface="隶书" panose="02010509060101010101" pitchFamily="49" charset="-122"/>
              </a:rPr>
              <a:t>（三）手势得当自如</a:t>
            </a:r>
          </a:p>
        </p:txBody>
      </p:sp>
      <p:sp>
        <p:nvSpPr>
          <p:cNvPr id="11" name="椭圆 10"/>
          <p:cNvSpPr/>
          <p:nvPr>
            <p:custDataLst>
              <p:tags r:id="rId7"/>
            </p:custDataLst>
          </p:nvPr>
        </p:nvSpPr>
        <p:spPr>
          <a:xfrm>
            <a:off x="543323" y="1084971"/>
            <a:ext cx="267594" cy="2519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350" b="1" i="0" u="none" strike="noStrike" kern="1200" cap="none" spc="0" normalizeH="0" baseline="0" noProof="0" dirty="0">
                <a:ln>
                  <a:noFill/>
                </a:ln>
                <a:solidFill>
                  <a:prstClr val="white"/>
                </a:solidFill>
                <a:effectLst/>
                <a:uLnTx/>
                <a:uFillTx/>
                <a:latin typeface="Arial" charset="0"/>
                <a:ea typeface="隶书" pitchFamily="49" charset="-122"/>
                <a:cs typeface="Arial" charset="0"/>
              </a:rPr>
              <a:t>3</a:t>
            </a:r>
          </a:p>
        </p:txBody>
      </p:sp>
      <p:sp>
        <p:nvSpPr>
          <p:cNvPr id="13" name="文本框 12"/>
          <p:cNvSpPr txBox="1"/>
          <p:nvPr>
            <p:custDataLst>
              <p:tags r:id="rId8"/>
            </p:custDataLst>
          </p:nvPr>
        </p:nvSpPr>
        <p:spPr>
          <a:xfrm>
            <a:off x="228509" y="335238"/>
            <a:ext cx="8228117" cy="530066"/>
          </a:xfrm>
          <a:prstGeom prst="rect">
            <a:avLst/>
          </a:prstGeom>
        </p:spPr>
        <p:txBody>
          <a:bodyPr vert="horz" wrap="square" lIns="76200" tIns="28575" rIns="57150" bIns="28575" rtlCol="0" anchor="ctr" anchorCtr="0">
            <a:noAutofit/>
          </a:bodyPr>
          <a:lstStyle>
            <a:lvl1pPr marR="0" fontAlgn="auto">
              <a:lnSpc>
                <a:spcPct val="100000"/>
              </a:lnSpc>
              <a:spcBef>
                <a:spcPct val="0"/>
              </a:spcBef>
              <a:buNone/>
              <a:defRPr kumimoji="0" lang="zh-CN" altLang="en-US" sz="3600" b="1" i="0" u="none" strike="noStrike" cap="none" spc="300" normalizeH="0" baseline="0" noProof="1" dirty="0">
                <a:solidFill>
                  <a:schemeClr val="tx1">
                    <a:lumMod val="85000"/>
                    <a:lumOff val="15000"/>
                  </a:schemeClr>
                </a:solidFill>
                <a:uFillTx/>
                <a:latin typeface="微软雅黑" charset="-122"/>
                <a:ea typeface="微软雅黑" charset="-122"/>
                <a:cs typeface="+mj-cs"/>
                <a:sym typeface="+mn-ea"/>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4000" b="1" i="0" u="none" strike="noStrike" kern="1200" cap="none" spc="300" normalizeH="0" baseline="0" noProof="1">
                <a:ln>
                  <a:noFill/>
                </a:ln>
                <a:solidFill>
                  <a:prstClr val="black">
                    <a:lumMod val="85000"/>
                    <a:lumOff val="15000"/>
                  </a:prstClr>
                </a:solidFill>
                <a:effectLst/>
                <a:uLnTx/>
                <a:uFillTx/>
                <a:latin typeface="Arial" charset="0"/>
                <a:ea typeface="隶书" pitchFamily="49" charset="-122"/>
                <a:cs typeface="+mj-cs"/>
                <a:sym typeface="+mn-ea"/>
              </a:rPr>
              <a:t>二、态势语表达技巧</a:t>
            </a:r>
          </a:p>
        </p:txBody>
      </p:sp>
      <p:pic>
        <p:nvPicPr>
          <p:cNvPr id="17" name="图片 4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653172" y="2356426"/>
            <a:ext cx="2362125" cy="2145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3189042243"/>
      </p:ext>
    </p:extLst>
  </p:cSld>
  <p:clrMapOvr>
    <a:masterClrMapping/>
  </p:clrMapOvr>
  <mc:AlternateContent xmlns:mc="http://schemas.openxmlformats.org/markup-compatibility/2006" xmlns:p14="http://schemas.microsoft.com/office/powerpoint/2010/main">
    <mc:Choice Requires="p14">
      <p:transition>
        <p:pull/>
      </p:transition>
    </mc:Choice>
    <mc:Fallback xmlns="">
      <p:transition>
        <p:pull/>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custDataLst>
              <p:tags r:id="rId2"/>
            </p:custDataLst>
          </p:nvPr>
        </p:nvSpPr>
        <p:spPr>
          <a:xfrm>
            <a:off x="27940" y="29845"/>
            <a:ext cx="9307830" cy="6875780"/>
          </a:xfrm>
          <a:prstGeom prst="rect">
            <a:avLst/>
          </a:prstGeom>
          <a:solidFill>
            <a:schemeClr val="tx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Arial" charset="0"/>
              <a:ea typeface="隶书" pitchFamily="49" charset="-122"/>
              <a:cs typeface="+mn-cs"/>
            </a:endParaRPr>
          </a:p>
        </p:txBody>
      </p:sp>
      <p:pic>
        <p:nvPicPr>
          <p:cNvPr id="7" name="图片 6"/>
          <p:cNvPicPr/>
          <p:nvPr>
            <p:custDataLst>
              <p:tags r:id="rId3"/>
            </p:custDataLst>
          </p:nvPr>
        </p:nvPicPr>
        <p:blipFill>
          <a:blip r:embed="rId10" r:link="rId11" cstate="email"/>
          <a:stretch>
            <a:fillRect/>
          </a:stretch>
        </p:blipFill>
        <p:spPr>
          <a:xfrm>
            <a:off x="0" y="857250"/>
            <a:ext cx="1215152" cy="1215152"/>
          </a:xfrm>
          <a:prstGeom prst="rect">
            <a:avLst/>
          </a:prstGeom>
        </p:spPr>
      </p:pic>
      <p:pic>
        <p:nvPicPr>
          <p:cNvPr id="8" name="图片 7"/>
          <p:cNvPicPr/>
          <p:nvPr>
            <p:custDataLst>
              <p:tags r:id="rId4"/>
            </p:custDataLst>
          </p:nvPr>
        </p:nvPicPr>
        <p:blipFill>
          <a:blip r:embed="rId12" r:link="rId13" cstate="email"/>
          <a:stretch>
            <a:fillRect/>
          </a:stretch>
        </p:blipFill>
        <p:spPr>
          <a:xfrm>
            <a:off x="7928848" y="857250"/>
            <a:ext cx="1215152" cy="1216231"/>
          </a:xfrm>
          <a:prstGeom prst="rect">
            <a:avLst/>
          </a:prstGeom>
        </p:spPr>
      </p:pic>
      <p:sp>
        <p:nvSpPr>
          <p:cNvPr id="3" name="Title 6"/>
          <p:cNvSpPr txBox="1"/>
          <p:nvPr>
            <p:custDataLst>
              <p:tags r:id="rId5"/>
            </p:custDataLst>
          </p:nvPr>
        </p:nvSpPr>
        <p:spPr>
          <a:xfrm>
            <a:off x="1143000" y="2348505"/>
            <a:ext cx="6858000" cy="1432783"/>
          </a:xfrm>
          <a:prstGeom prst="rect">
            <a:avLst/>
          </a:prstGeom>
          <a:noFill/>
          <a:ln w="3175">
            <a:noFill/>
            <a:prstDash val="sysDash"/>
          </a:ln>
        </p:spPr>
        <p:txBody>
          <a:bodyPr wrap="square" lIns="54000" tIns="27000" rIns="54000" bIns="81000" anchor="t"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itchFamily="34" charset="0"/>
              </a:defRPr>
            </a:lvl1pPr>
          </a:lstStyle>
          <a:p>
            <a:pPr marL="0" marR="0" lvl="0" indent="0" algn="ctr" defTabSz="913765" rtl="0" eaLnBrk="1" fontAlgn="auto" latinLnBrk="0" hangingPunct="1">
              <a:lnSpc>
                <a:spcPct val="130000"/>
              </a:lnSpc>
              <a:spcBef>
                <a:spcPct val="0"/>
              </a:spcBef>
              <a:spcAft>
                <a:spcPts val="0"/>
              </a:spcAft>
              <a:buClrTx/>
              <a:buSzTx/>
              <a:buFontTx/>
              <a:buNone/>
              <a:tabLst/>
              <a:defRPr/>
            </a:pPr>
            <a:r>
              <a:rPr kumimoji="0" lang="zh-CN" altLang="en-US" sz="2800" b="0" i="0" u="none" strike="noStrike" kern="1200" cap="none" spc="150" normalizeH="0" baseline="0" noProof="0" dirty="0">
                <a:ln w="3175">
                  <a:noFill/>
                  <a:prstDash val="dash"/>
                </a:ln>
                <a:solidFill>
                  <a:prstClr val="black">
                    <a:lumMod val="65000"/>
                    <a:lumOff val="35000"/>
                  </a:prstClr>
                </a:solidFill>
                <a:effectLst/>
                <a:uLnTx/>
                <a:uFillTx/>
                <a:latin typeface="Arial" charset="0"/>
                <a:ea typeface="隶书" pitchFamily="49" charset="-122"/>
                <a:cs typeface="微软雅黑" charset="-122"/>
              </a:rPr>
              <a:t>观看视频：腾讯视频查找并欣赏：严建江《公众演讲技巧》系列之《演讲之魅》，总结严老师演讲的重点是什么？交流下你的收获。</a:t>
            </a:r>
          </a:p>
        </p:txBody>
      </p:sp>
      <p:sp>
        <p:nvSpPr>
          <p:cNvPr id="4" name="Title 6"/>
          <p:cNvSpPr txBox="1"/>
          <p:nvPr>
            <p:custDataLst>
              <p:tags r:id="rId6"/>
            </p:custDataLst>
          </p:nvPr>
        </p:nvSpPr>
        <p:spPr>
          <a:xfrm>
            <a:off x="1143000" y="-172650"/>
            <a:ext cx="6858000" cy="1439522"/>
          </a:xfrm>
          <a:prstGeom prst="rect">
            <a:avLst/>
          </a:prstGeom>
          <a:noFill/>
          <a:ln w="3175">
            <a:noFill/>
            <a:prstDash val="sysDash"/>
          </a:ln>
        </p:spPr>
        <p:txBody>
          <a:bodyPr wrap="square" lIns="54000" tIns="27000" rIns="54000" bIns="27000" anchor="b"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itchFamily="34" charset="0"/>
              </a:defRPr>
            </a:lvl1pPr>
          </a:lstStyle>
          <a:p>
            <a:pPr marL="0" marR="0" lvl="0" indent="0" algn="ctr" defTabSz="913765" rtl="0" eaLnBrk="1" fontAlgn="auto" latinLnBrk="0" hangingPunct="1">
              <a:lnSpc>
                <a:spcPct val="100000"/>
              </a:lnSpc>
              <a:spcBef>
                <a:spcPct val="0"/>
              </a:spcBef>
              <a:spcAft>
                <a:spcPts val="800"/>
              </a:spcAft>
              <a:buClrTx/>
              <a:buSzTx/>
              <a:buFontTx/>
              <a:buNone/>
              <a:tabLst/>
              <a:defRPr/>
            </a:pPr>
            <a:r>
              <a:rPr kumimoji="0" lang="zh-CN" altLang="en-US" sz="4500" b="1" i="0" u="none" strike="noStrike" kern="1200" cap="none" spc="300" normalizeH="0" baseline="0" noProof="0" dirty="0">
                <a:ln w="3175">
                  <a:noFill/>
                  <a:prstDash val="dash"/>
                </a:ln>
                <a:solidFill>
                  <a:srgbClr val="E57373"/>
                </a:solidFill>
                <a:effectLst/>
                <a:uLnTx/>
                <a:uFillTx/>
                <a:latin typeface="汉仪颜楷简" charset="0"/>
                <a:ea typeface="汉仪颜楷简" charset="0"/>
                <a:cs typeface="微软雅黑" charset="-122"/>
              </a:rPr>
              <a:t>学习活动</a:t>
            </a:r>
          </a:p>
        </p:txBody>
      </p:sp>
      <p:sp>
        <p:nvSpPr>
          <p:cNvPr id="5" name="Rectángulo 5"/>
          <p:cNvSpPr/>
          <p:nvPr>
            <p:custDataLst>
              <p:tags r:id="rId7"/>
            </p:custDataLst>
          </p:nvPr>
        </p:nvSpPr>
        <p:spPr>
          <a:xfrm>
            <a:off x="4221000" y="1556142"/>
            <a:ext cx="702000" cy="27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fontScale="25000" lnSpcReduction="20000"/>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_tradnl" sz="1015" b="0" i="0" u="none" strike="noStrike" kern="1200" cap="none" spc="0" normalizeH="0" baseline="0" noProof="0">
              <a:ln>
                <a:noFill/>
              </a:ln>
              <a:solidFill>
                <a:srgbClr val="FFFFFF"/>
              </a:solidFill>
              <a:effectLst/>
              <a:uLnTx/>
              <a:uFillTx/>
              <a:latin typeface="Arial" charset="0"/>
              <a:ea typeface="隶书" pitchFamily="49" charset="-122"/>
              <a:cs typeface="+mn-cs"/>
            </a:endParaRPr>
          </a:p>
        </p:txBody>
      </p:sp>
    </p:spTree>
    <p:custDataLst>
      <p:tags r:id="rId1"/>
    </p:custDataLst>
    <p:extLst>
      <p:ext uri="{BB962C8B-B14F-4D97-AF65-F5344CB8AC3E}">
        <p14:creationId xmlns:p14="http://schemas.microsoft.com/office/powerpoint/2010/main" val="3091327560"/>
      </p:ext>
    </p:extLst>
  </p:cSld>
  <p:clrMapOvr>
    <a:masterClrMapping/>
  </p:clrMapOvr>
  <mc:AlternateContent xmlns:mc="http://schemas.openxmlformats.org/markup-compatibility/2006" xmlns:p14="http://schemas.microsoft.com/office/powerpoint/2010/main">
    <mc:Choice Requires="p14">
      <p:transition>
        <p:cover/>
      </p:transition>
    </mc:Choice>
    <mc:Fallback xmlns="">
      <p:transition>
        <p:cover/>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custDataLst>
              <p:tags r:id="rId2"/>
            </p:custDataLst>
          </p:nvPr>
        </p:nvSpPr>
        <p:spPr>
          <a:xfrm>
            <a:off x="-326244" y="-3175"/>
            <a:ext cx="9492735" cy="6961792"/>
          </a:xfrm>
          <a:prstGeom prst="rect">
            <a:avLst/>
          </a:prstGeom>
          <a:solidFill>
            <a:schemeClr val="tx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汉仪颜楷简" charset="0"/>
              <a:ea typeface="汉仪颜楷简" charset="0"/>
              <a:cs typeface="+mn-cs"/>
            </a:endParaRPr>
          </a:p>
        </p:txBody>
      </p:sp>
      <p:sp>
        <p:nvSpPr>
          <p:cNvPr id="2" name="内容占位符 1"/>
          <p:cNvSpPr txBox="1"/>
          <p:nvPr>
            <p:custDataLst>
              <p:tags r:id="rId3"/>
            </p:custDataLst>
          </p:nvPr>
        </p:nvSpPr>
        <p:spPr>
          <a:xfrm>
            <a:off x="-98154" y="1844274"/>
            <a:ext cx="9091801" cy="4276440"/>
          </a:xfrm>
          <a:prstGeom prst="rect">
            <a:avLst/>
          </a:prstGeom>
        </p:spPr>
        <p:txBody>
          <a:bodyPr wrap="square">
            <a:noAutofit/>
          </a:bodyPr>
          <a:lstStyle>
            <a:lvl1pPr marL="228600" indent="-228600" algn="l" defTabSz="914400" rtl="0" eaLnBrk="1" fontAlgn="auto" latinLnBrk="0" hangingPunct="1">
              <a:lnSpc>
                <a:spcPct val="130000"/>
              </a:lnSpc>
              <a:spcBef>
                <a:spcPts val="0"/>
              </a:spcBef>
              <a:spcAft>
                <a:spcPts val="1000"/>
              </a:spcAft>
              <a:buFont typeface="Arial" charset="0"/>
              <a:buChar char="•"/>
              <a:defRPr sz="1600" u="none" strike="noStrike" kern="1200" cap="none" spc="150" normalizeH="0" baseline="0">
                <a:solidFill>
                  <a:schemeClr val="tx1"/>
                </a:solidFill>
                <a:uFillTx/>
                <a:latin typeface="微软雅黑" charset="-122"/>
                <a:ea typeface="微软雅黑" charset="-122"/>
                <a:cs typeface="+mn-cs"/>
              </a:defRPr>
            </a:lvl1pPr>
            <a:lvl2pPr marL="685800" indent="-228600" algn="l" defTabSz="914400" rtl="0" eaLnBrk="1" fontAlgn="auto" latinLnBrk="0" hangingPunct="1">
              <a:lnSpc>
                <a:spcPct val="130000"/>
              </a:lnSpc>
              <a:spcBef>
                <a:spcPts val="0"/>
              </a:spcBef>
              <a:spcAft>
                <a:spcPts val="1000"/>
              </a:spcAft>
              <a:buFont typeface="Arial" charset="0"/>
              <a:buChar char="•"/>
              <a:tabLst>
                <a:tab pos="1609725" algn="l"/>
              </a:tabLst>
              <a:defRPr sz="1600" u="none" strike="noStrike" kern="1200" cap="none" spc="150" normalizeH="0" baseline="0">
                <a:solidFill>
                  <a:schemeClr val="tx1"/>
                </a:solidFill>
                <a:uFillTx/>
                <a:latin typeface="微软雅黑" charset="-122"/>
                <a:ea typeface="微软雅黑" charset="-122"/>
                <a:cs typeface="+mn-cs"/>
              </a:defRPr>
            </a:lvl2pPr>
            <a:lvl3pPr marL="1143000" indent="-228600" algn="l" defTabSz="914400" rtl="0" eaLnBrk="1" fontAlgn="auto" latinLnBrk="0" hangingPunct="1">
              <a:lnSpc>
                <a:spcPct val="130000"/>
              </a:lnSpc>
              <a:spcBef>
                <a:spcPts val="0"/>
              </a:spcBef>
              <a:spcAft>
                <a:spcPts val="1000"/>
              </a:spcAft>
              <a:buFont typeface="Arial" charset="0"/>
              <a:buChar char="•"/>
              <a:defRPr sz="1600" u="none" strike="noStrike" kern="1200" cap="none" spc="150" normalizeH="0" baseline="0">
                <a:solidFill>
                  <a:schemeClr val="tx1"/>
                </a:solidFill>
                <a:uFillTx/>
                <a:latin typeface="微软雅黑" charset="-122"/>
                <a:ea typeface="微软雅黑" charset="-122"/>
                <a:cs typeface="+mn-cs"/>
              </a:defRPr>
            </a:lvl3pPr>
            <a:lvl4pPr marL="1600200" indent="-228600" algn="l" defTabSz="914400" rtl="0" eaLnBrk="1" fontAlgn="auto" latinLnBrk="0" hangingPunct="1">
              <a:lnSpc>
                <a:spcPct val="130000"/>
              </a:lnSpc>
              <a:spcBef>
                <a:spcPts val="0"/>
              </a:spcBef>
              <a:spcAft>
                <a:spcPts val="1000"/>
              </a:spcAft>
              <a:buFont typeface="Arial" charset="0"/>
              <a:buChar char="•"/>
              <a:defRPr sz="1600" u="none" strike="noStrike" kern="1200" cap="none" spc="150" normalizeH="0" baseline="0">
                <a:solidFill>
                  <a:schemeClr val="tx1"/>
                </a:solidFill>
                <a:uFillTx/>
                <a:latin typeface="微软雅黑" charset="-122"/>
                <a:ea typeface="微软雅黑" charset="-122"/>
                <a:cs typeface="+mn-cs"/>
              </a:defRPr>
            </a:lvl4pPr>
            <a:lvl5pPr marL="2057400" indent="-228600" algn="l" defTabSz="914400" rtl="0" eaLnBrk="1" fontAlgn="auto" latinLnBrk="0" hangingPunct="1">
              <a:lnSpc>
                <a:spcPct val="130000"/>
              </a:lnSpc>
              <a:spcBef>
                <a:spcPts val="0"/>
              </a:spcBef>
              <a:spcAft>
                <a:spcPts val="1000"/>
              </a:spcAft>
              <a:buFont typeface="Arial" charset="0"/>
              <a:buChar char="•"/>
              <a:defRPr sz="1600" u="none" strike="noStrike" kern="1200" cap="none" spc="150" normalizeH="0" baseline="0">
                <a:solidFill>
                  <a:schemeClr val="tx1"/>
                </a:solidFill>
                <a:uFillTx/>
                <a:latin typeface="微软雅黑" charset="-122"/>
                <a:ea typeface="微软雅黑" charset="-122"/>
                <a:cs typeface="+mn-cs"/>
              </a:defRPr>
            </a:lvl5pPr>
            <a:lvl6pPr marL="25146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9pPr>
          </a:lstStyle>
          <a:p>
            <a:pPr marL="228600" marR="0" lvl="0" indent="228600" algn="ctr" defTabSz="914400" rtl="0" eaLnBrk="1" fontAlgn="auto" latinLnBrk="0" hangingPunct="1">
              <a:lnSpc>
                <a:spcPct val="150000"/>
              </a:lnSpc>
              <a:spcBef>
                <a:spcPts val="1000"/>
              </a:spcBef>
              <a:spcAft>
                <a:spcPts val="1000"/>
              </a:spcAft>
              <a:buClr>
                <a:prstClr val="black"/>
              </a:buClr>
              <a:buSzTx/>
              <a:buFont typeface="Arial" charset="0"/>
              <a:buChar char="•"/>
              <a:tabLst/>
              <a:defRPr/>
            </a:pPr>
            <a:r>
              <a:rPr kumimoji="0" lang="zh-CN" altLang="en-US" sz="3600" b="0" i="0" u="none" strike="noStrike" kern="1200" cap="none" spc="0" normalizeH="0" baseline="0" noProof="0" dirty="0">
                <a:ln>
                  <a:noFill/>
                </a:ln>
                <a:solidFill>
                  <a:prstClr val="black">
                    <a:lumMod val="65000"/>
                    <a:lumOff val="35000"/>
                  </a:prstClr>
                </a:solidFill>
                <a:effectLst/>
                <a:uLnTx/>
                <a:uFillTx/>
                <a:latin typeface="Arial" charset="0"/>
                <a:ea typeface="隶书" pitchFamily="49" charset="-122"/>
                <a:cs typeface="+mn-cs"/>
              </a:rPr>
              <a:t>小试牛刀：演讲技巧的知识理论已掌握，关键要学以致用，请用相关的知识点分析这段演讲词以达到演讲的最佳效果。</a:t>
            </a:r>
            <a:endParaRPr kumimoji="0" lang="en-US" altLang="zh-CN" sz="3600" b="0" i="0" u="none" strike="noStrike" kern="1200" cap="none" spc="0" normalizeH="0" baseline="0" noProof="0" dirty="0">
              <a:ln>
                <a:noFill/>
              </a:ln>
              <a:solidFill>
                <a:prstClr val="black">
                  <a:lumMod val="65000"/>
                  <a:lumOff val="35000"/>
                </a:prstClr>
              </a:solidFill>
              <a:effectLst/>
              <a:uLnTx/>
              <a:uFillTx/>
              <a:latin typeface="Arial" charset="0"/>
              <a:ea typeface="隶书" pitchFamily="49" charset="-122"/>
              <a:cs typeface="+mn-cs"/>
            </a:endParaRPr>
          </a:p>
        </p:txBody>
      </p:sp>
      <p:sp>
        <p:nvSpPr>
          <p:cNvPr id="3" name="文本框 2"/>
          <p:cNvSpPr txBox="1"/>
          <p:nvPr>
            <p:custDataLst>
              <p:tags r:id="rId4"/>
            </p:custDataLst>
          </p:nvPr>
        </p:nvSpPr>
        <p:spPr>
          <a:xfrm>
            <a:off x="177987" y="741338"/>
            <a:ext cx="8228117" cy="530066"/>
          </a:xfrm>
          <a:prstGeom prst="rect">
            <a:avLst/>
          </a:prstGeom>
        </p:spPr>
        <p:txBody>
          <a:bodyPr vert="horz" wrap="square" lIns="76200" tIns="28575" rIns="57150" bIns="28575" rtlCol="0" anchor="ctr" anchorCtr="0">
            <a:noAutofit/>
          </a:bodyPr>
          <a:lstStyle>
            <a:lvl1pPr marR="0" fontAlgn="auto">
              <a:lnSpc>
                <a:spcPct val="100000"/>
              </a:lnSpc>
              <a:spcBef>
                <a:spcPct val="0"/>
              </a:spcBef>
              <a:buNone/>
              <a:defRPr kumimoji="0" lang="zh-CN" altLang="en-US" sz="3600" b="1" i="0" u="none" strike="noStrike" cap="none" spc="300" normalizeH="0" baseline="0" noProof="1" dirty="0">
                <a:solidFill>
                  <a:schemeClr val="tx1">
                    <a:lumMod val="85000"/>
                    <a:lumOff val="15000"/>
                  </a:schemeClr>
                </a:solidFill>
                <a:uFillTx/>
                <a:latin typeface="微软雅黑" charset="-122"/>
                <a:ea typeface="微软雅黑" charset="-122"/>
                <a:cs typeface="+mj-cs"/>
                <a:sym typeface="+mn-ea"/>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4000" b="1" i="0" u="none" strike="noStrike" kern="1200" cap="none" spc="300" normalizeH="0" baseline="0" noProof="1">
                <a:ln>
                  <a:noFill/>
                </a:ln>
                <a:solidFill>
                  <a:srgbClr val="F9F3EE">
                    <a:lumMod val="50000"/>
                  </a:srgbClr>
                </a:solidFill>
                <a:effectLst/>
                <a:uLnTx/>
                <a:uFillTx/>
                <a:latin typeface="汉仪雅酷黑简" charset="0"/>
                <a:ea typeface="汉仪雅酷黑简" charset="0"/>
                <a:cs typeface="+mj-cs"/>
                <a:sym typeface="+mn-ea"/>
              </a:rPr>
              <a:t>课堂实训</a:t>
            </a:r>
          </a:p>
        </p:txBody>
      </p:sp>
    </p:spTree>
    <p:custDataLst>
      <p:tags r:id="rId1"/>
    </p:custDataLst>
    <p:extLst>
      <p:ext uri="{BB962C8B-B14F-4D97-AF65-F5344CB8AC3E}">
        <p14:creationId xmlns:p14="http://schemas.microsoft.com/office/powerpoint/2010/main" val="3009683625"/>
      </p:ext>
    </p:extLst>
  </p:cSld>
  <p:clrMapOvr>
    <a:masterClrMapping/>
  </p:clrMapOvr>
  <mc:AlternateContent xmlns:mc="http://schemas.openxmlformats.org/markup-compatibility/2006" xmlns:p14="http://schemas.microsoft.com/office/powerpoint/2010/main">
    <mc:Choice Requires="p14">
      <p:transition>
        <p:wheel spokes="1"/>
      </p:transition>
    </mc:Choice>
    <mc:Fallback xmlns="">
      <p:transition>
        <p:wheel spokes="1"/>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custDataLst>
              <p:tags r:id="rId2"/>
            </p:custDataLst>
          </p:nvPr>
        </p:nvSpPr>
        <p:spPr>
          <a:xfrm>
            <a:off x="-326244" y="-3175"/>
            <a:ext cx="9492735" cy="6961792"/>
          </a:xfrm>
          <a:prstGeom prst="rect">
            <a:avLst/>
          </a:prstGeom>
          <a:solidFill>
            <a:schemeClr val="tx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汉仪颜楷简" charset="0"/>
              <a:ea typeface="汉仪颜楷简" charset="0"/>
              <a:cs typeface="+mn-cs"/>
            </a:endParaRPr>
          </a:p>
        </p:txBody>
      </p:sp>
      <p:sp>
        <p:nvSpPr>
          <p:cNvPr id="2" name="内容占位符 1"/>
          <p:cNvSpPr txBox="1"/>
          <p:nvPr>
            <p:custDataLst>
              <p:tags r:id="rId3"/>
            </p:custDataLst>
          </p:nvPr>
        </p:nvSpPr>
        <p:spPr>
          <a:xfrm>
            <a:off x="-125789" y="789614"/>
            <a:ext cx="9091801" cy="4276440"/>
          </a:xfrm>
          <a:prstGeom prst="rect">
            <a:avLst/>
          </a:prstGeom>
        </p:spPr>
        <p:txBody>
          <a:bodyPr wrap="square">
            <a:noAutofit/>
          </a:bodyPr>
          <a:lstStyle>
            <a:lvl1pPr marL="228600" indent="-228600" algn="l" defTabSz="914400" rtl="0" eaLnBrk="1" fontAlgn="auto" latinLnBrk="0" hangingPunct="1">
              <a:lnSpc>
                <a:spcPct val="130000"/>
              </a:lnSpc>
              <a:spcBef>
                <a:spcPts val="0"/>
              </a:spcBef>
              <a:spcAft>
                <a:spcPts val="1000"/>
              </a:spcAft>
              <a:buFont typeface="Arial" charset="0"/>
              <a:buChar char="•"/>
              <a:defRPr sz="1600" u="none" strike="noStrike" kern="1200" cap="none" spc="150" normalizeH="0" baseline="0">
                <a:solidFill>
                  <a:schemeClr val="tx1"/>
                </a:solidFill>
                <a:uFillTx/>
                <a:latin typeface="微软雅黑" charset="-122"/>
                <a:ea typeface="微软雅黑" charset="-122"/>
                <a:cs typeface="+mn-cs"/>
              </a:defRPr>
            </a:lvl1pPr>
            <a:lvl2pPr marL="685800" indent="-228600" algn="l" defTabSz="914400" rtl="0" eaLnBrk="1" fontAlgn="auto" latinLnBrk="0" hangingPunct="1">
              <a:lnSpc>
                <a:spcPct val="130000"/>
              </a:lnSpc>
              <a:spcBef>
                <a:spcPts val="0"/>
              </a:spcBef>
              <a:spcAft>
                <a:spcPts val="1000"/>
              </a:spcAft>
              <a:buFont typeface="Arial" charset="0"/>
              <a:buChar char="•"/>
              <a:tabLst>
                <a:tab pos="1609725" algn="l"/>
              </a:tabLst>
              <a:defRPr sz="1600" u="none" strike="noStrike" kern="1200" cap="none" spc="150" normalizeH="0" baseline="0">
                <a:solidFill>
                  <a:schemeClr val="tx1"/>
                </a:solidFill>
                <a:uFillTx/>
                <a:latin typeface="微软雅黑" charset="-122"/>
                <a:ea typeface="微软雅黑" charset="-122"/>
                <a:cs typeface="+mn-cs"/>
              </a:defRPr>
            </a:lvl2pPr>
            <a:lvl3pPr marL="1143000" indent="-228600" algn="l" defTabSz="914400" rtl="0" eaLnBrk="1" fontAlgn="auto" latinLnBrk="0" hangingPunct="1">
              <a:lnSpc>
                <a:spcPct val="130000"/>
              </a:lnSpc>
              <a:spcBef>
                <a:spcPts val="0"/>
              </a:spcBef>
              <a:spcAft>
                <a:spcPts val="1000"/>
              </a:spcAft>
              <a:buFont typeface="Arial" charset="0"/>
              <a:buChar char="•"/>
              <a:defRPr sz="1600" u="none" strike="noStrike" kern="1200" cap="none" spc="150" normalizeH="0" baseline="0">
                <a:solidFill>
                  <a:schemeClr val="tx1"/>
                </a:solidFill>
                <a:uFillTx/>
                <a:latin typeface="微软雅黑" charset="-122"/>
                <a:ea typeface="微软雅黑" charset="-122"/>
                <a:cs typeface="+mn-cs"/>
              </a:defRPr>
            </a:lvl3pPr>
            <a:lvl4pPr marL="1600200" indent="-228600" algn="l" defTabSz="914400" rtl="0" eaLnBrk="1" fontAlgn="auto" latinLnBrk="0" hangingPunct="1">
              <a:lnSpc>
                <a:spcPct val="130000"/>
              </a:lnSpc>
              <a:spcBef>
                <a:spcPts val="0"/>
              </a:spcBef>
              <a:spcAft>
                <a:spcPts val="1000"/>
              </a:spcAft>
              <a:buFont typeface="Arial" charset="0"/>
              <a:buChar char="•"/>
              <a:defRPr sz="1600" u="none" strike="noStrike" kern="1200" cap="none" spc="150" normalizeH="0" baseline="0">
                <a:solidFill>
                  <a:schemeClr val="tx1"/>
                </a:solidFill>
                <a:uFillTx/>
                <a:latin typeface="微软雅黑" charset="-122"/>
                <a:ea typeface="微软雅黑" charset="-122"/>
                <a:cs typeface="+mn-cs"/>
              </a:defRPr>
            </a:lvl4pPr>
            <a:lvl5pPr marL="2057400" indent="-228600" algn="l" defTabSz="914400" rtl="0" eaLnBrk="1" fontAlgn="auto" latinLnBrk="0" hangingPunct="1">
              <a:lnSpc>
                <a:spcPct val="130000"/>
              </a:lnSpc>
              <a:spcBef>
                <a:spcPts val="0"/>
              </a:spcBef>
              <a:spcAft>
                <a:spcPts val="1000"/>
              </a:spcAft>
              <a:buFont typeface="Arial" charset="0"/>
              <a:buChar char="•"/>
              <a:defRPr sz="1600" u="none" strike="noStrike" kern="1200" cap="none" spc="150" normalizeH="0" baseline="0">
                <a:solidFill>
                  <a:schemeClr val="tx1"/>
                </a:solidFill>
                <a:uFillTx/>
                <a:latin typeface="微软雅黑" charset="-122"/>
                <a:ea typeface="微软雅黑" charset="-122"/>
                <a:cs typeface="+mn-cs"/>
              </a:defRPr>
            </a:lvl5pPr>
            <a:lvl6pPr marL="25146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ts val="2880"/>
              </a:lnSpc>
              <a:spcBef>
                <a:spcPts val="1000"/>
              </a:spcBef>
              <a:spcAft>
                <a:spcPts val="1000"/>
              </a:spcAft>
              <a:buClr>
                <a:prstClr val="black"/>
              </a:buClr>
              <a:buSzTx/>
              <a:buFont typeface="Arial" charset="0"/>
              <a:buChar char="•"/>
              <a:tabLst/>
              <a:defRPr/>
            </a:pPr>
            <a:r>
              <a:rPr kumimoji="0" lang="zh-CN" altLang="en-US" sz="2800" b="0" i="0" u="none" strike="noStrike" kern="1200" cap="none" spc="0" normalizeH="0" baseline="0" noProof="0" dirty="0">
                <a:ln>
                  <a:noFill/>
                </a:ln>
                <a:solidFill>
                  <a:prstClr val="black">
                    <a:lumMod val="65000"/>
                    <a:lumOff val="35000"/>
                  </a:prstClr>
                </a:solidFill>
                <a:effectLst/>
                <a:uLnTx/>
                <a:uFillTx/>
                <a:latin typeface="Arial" charset="0"/>
                <a:ea typeface="隶书" pitchFamily="49" charset="-122"/>
                <a:cs typeface="+mn-cs"/>
              </a:rPr>
              <a:t>七年（</a:t>
            </a:r>
            <a:r>
              <a:rPr kumimoji="0" lang="zh-CN" altLang="en-US" sz="2400" b="0" i="0" u="none" strike="noStrike" kern="1200" cap="none" spc="0" normalizeH="0" baseline="0" noProof="0" dirty="0">
                <a:ln>
                  <a:noFill/>
                </a:ln>
                <a:solidFill>
                  <a:prstClr val="black">
                    <a:lumMod val="65000"/>
                    <a:lumOff val="35000"/>
                  </a:prstClr>
                </a:solidFill>
                <a:effectLst/>
                <a:uLnTx/>
                <a:uFillTx/>
                <a:latin typeface="Arial" charset="0"/>
                <a:ea typeface="隶书" pitchFamily="49" charset="-122"/>
                <a:cs typeface="+mn-cs"/>
              </a:rPr>
              <a:t>重音，食指、中指与拇指贴合的指示性手势，中速</a:t>
            </a:r>
            <a:r>
              <a:rPr kumimoji="0" lang="zh-CN" altLang="en-US" sz="2800" b="0" i="0" u="none" strike="noStrike" kern="1200" cap="none" spc="0" normalizeH="0" baseline="0" noProof="0" dirty="0">
                <a:ln>
                  <a:noFill/>
                </a:ln>
                <a:solidFill>
                  <a:prstClr val="black">
                    <a:lumMod val="65000"/>
                    <a:lumOff val="35000"/>
                  </a:prstClr>
                </a:solidFill>
                <a:effectLst/>
                <a:uLnTx/>
                <a:uFillTx/>
                <a:latin typeface="Arial" charset="0"/>
                <a:ea typeface="隶书" pitchFamily="49" charset="-122"/>
                <a:cs typeface="+mn-cs"/>
              </a:rPr>
              <a:t>）前,我问过一个老人,我说你的一生也经历过很多（</a:t>
            </a:r>
            <a:r>
              <a:rPr kumimoji="0" lang="zh-CN" altLang="en-US" sz="2400" b="0" i="0" u="none" strike="noStrike" kern="1200" cap="none" spc="0" normalizeH="0" baseline="0" noProof="0" dirty="0">
                <a:ln>
                  <a:noFill/>
                </a:ln>
                <a:solidFill>
                  <a:prstClr val="black">
                    <a:lumMod val="65000"/>
                    <a:lumOff val="35000"/>
                  </a:prstClr>
                </a:solidFill>
                <a:effectLst/>
                <a:uLnTx/>
                <a:uFillTx/>
                <a:latin typeface="Arial" charset="0"/>
                <a:ea typeface="隶书" pitchFamily="49" charset="-122"/>
                <a:cs typeface="+mn-cs"/>
              </a:rPr>
              <a:t>幅度适中，单手由内向外平铺展开，重音强调</a:t>
            </a:r>
            <a:r>
              <a:rPr kumimoji="0" lang="zh-CN" altLang="en-US" sz="2800" b="0" i="0" u="none" strike="noStrike" kern="1200" cap="none" spc="0" normalizeH="0" baseline="0" noProof="0" dirty="0">
                <a:ln>
                  <a:noFill/>
                </a:ln>
                <a:solidFill>
                  <a:prstClr val="black">
                    <a:lumMod val="65000"/>
                    <a:lumOff val="35000"/>
                  </a:prstClr>
                </a:solidFill>
                <a:effectLst/>
                <a:uLnTx/>
                <a:uFillTx/>
                <a:latin typeface="Arial" charset="0"/>
                <a:ea typeface="隶书" pitchFamily="49" charset="-122"/>
                <a:cs typeface="+mn-cs"/>
              </a:rPr>
              <a:t>）的挫折,你靠什么来保持你年轻时候的情怀? （</a:t>
            </a:r>
            <a:r>
              <a:rPr kumimoji="0" lang="zh-CN" altLang="en-US" sz="2400" b="0" i="0" u="none" strike="noStrike" kern="1200" cap="none" spc="0" normalizeH="0" baseline="0" noProof="0" dirty="0">
                <a:ln>
                  <a:noFill/>
                </a:ln>
                <a:solidFill>
                  <a:prstClr val="black">
                    <a:lumMod val="65000"/>
                    <a:lumOff val="35000"/>
                  </a:prstClr>
                </a:solidFill>
                <a:effectLst/>
                <a:uLnTx/>
                <a:uFillTx/>
                <a:latin typeface="Arial" charset="0"/>
                <a:ea typeface="隶书" pitchFamily="49" charset="-122"/>
                <a:cs typeface="+mn-cs"/>
              </a:rPr>
              <a:t>眼神仰视表示尊重，重音强调，面部表情渴求</a:t>
            </a:r>
            <a:r>
              <a:rPr kumimoji="0" lang="zh-CN" altLang="en-US" sz="2800" b="0" i="0" u="none" strike="noStrike" kern="1200" cap="none" spc="0" normalizeH="0" baseline="0" noProof="0" dirty="0">
                <a:ln>
                  <a:noFill/>
                </a:ln>
                <a:solidFill>
                  <a:prstClr val="black">
                    <a:lumMod val="65000"/>
                    <a:lumOff val="35000"/>
                  </a:prstClr>
                </a:solidFill>
                <a:effectLst/>
                <a:uLnTx/>
                <a:uFillTx/>
                <a:latin typeface="Arial" charset="0"/>
                <a:ea typeface="隶书" pitchFamily="49" charset="-122"/>
                <a:cs typeface="+mn-cs"/>
              </a:rPr>
              <a:t>）他跟我讲,有--年他去河北视察.没有走当地安排的路线，然后在路边发现了一个老农民,旁边放了一副棺材,他就下车去看,那个老农民说，因为太穷了没钱治病,就把自己的棺材板儿拿出来卖。老人就给了他五百块钱让他回家。（</a:t>
            </a:r>
            <a:r>
              <a:rPr kumimoji="0" lang="zh-CN" altLang="en-US" sz="2400" b="0" i="0" u="none" strike="noStrike" kern="1200" cap="none" spc="0" normalizeH="0" baseline="0" noProof="0" dirty="0">
                <a:ln>
                  <a:noFill/>
                </a:ln>
                <a:solidFill>
                  <a:prstClr val="black">
                    <a:lumMod val="65000"/>
                    <a:lumOff val="35000"/>
                  </a:prstClr>
                </a:solidFill>
                <a:effectLst/>
                <a:uLnTx/>
                <a:uFillTx/>
                <a:latin typeface="Arial" charset="0"/>
                <a:ea typeface="隶书" pitchFamily="49" charset="-122"/>
                <a:cs typeface="+mn-cs"/>
              </a:rPr>
              <a:t>陈述中速，眼神平视，面部表情平和</a:t>
            </a:r>
            <a:r>
              <a:rPr kumimoji="0" lang="zh-CN" altLang="en-US" sz="2800" b="0" i="0" u="none" strike="noStrike" kern="1200" cap="none" spc="0" normalizeH="0" baseline="0" noProof="0" dirty="0">
                <a:ln>
                  <a:noFill/>
                </a:ln>
                <a:solidFill>
                  <a:prstClr val="black">
                    <a:lumMod val="65000"/>
                    <a:lumOff val="35000"/>
                  </a:prstClr>
                </a:solidFill>
                <a:effectLst/>
                <a:uLnTx/>
                <a:uFillTx/>
                <a:latin typeface="Arial" charset="0"/>
                <a:ea typeface="隶书" pitchFamily="49" charset="-122"/>
                <a:cs typeface="+mn-cs"/>
              </a:rPr>
              <a:t>）</a:t>
            </a:r>
            <a:endParaRPr kumimoji="0" lang="en-US" altLang="zh-CN" sz="2800" b="0" i="0" u="none" strike="noStrike" kern="1200" cap="none" spc="0" normalizeH="0" baseline="0" noProof="0" dirty="0">
              <a:ln>
                <a:noFill/>
              </a:ln>
              <a:solidFill>
                <a:prstClr val="black">
                  <a:lumMod val="65000"/>
                  <a:lumOff val="35000"/>
                </a:prstClr>
              </a:solidFill>
              <a:effectLst/>
              <a:uLnTx/>
              <a:uFillTx/>
              <a:latin typeface="Arial" charset="0"/>
              <a:ea typeface="隶书" pitchFamily="49" charset="-122"/>
              <a:cs typeface="+mn-cs"/>
            </a:endParaRPr>
          </a:p>
          <a:p>
            <a:pPr marL="228600" marR="0" lvl="0" indent="-228600" algn="l" defTabSz="914400" rtl="0" eaLnBrk="1" fontAlgn="auto" latinLnBrk="0" hangingPunct="1">
              <a:lnSpc>
                <a:spcPts val="2880"/>
              </a:lnSpc>
              <a:spcBef>
                <a:spcPts val="1000"/>
              </a:spcBef>
              <a:spcAft>
                <a:spcPts val="1000"/>
              </a:spcAft>
              <a:buClr>
                <a:prstClr val="black"/>
              </a:buClr>
              <a:buSzTx/>
              <a:buFont typeface="Arial" charset="0"/>
              <a:buChar char="•"/>
              <a:tabLst/>
              <a:defRPr/>
            </a:pPr>
            <a:r>
              <a:rPr kumimoji="0" lang="zh-CN" altLang="en-US" sz="2800" b="0" i="0" u="none" strike="noStrike" kern="1200" cap="none" spc="0" normalizeH="0" baseline="0" noProof="0" dirty="0">
                <a:ln>
                  <a:noFill/>
                </a:ln>
                <a:solidFill>
                  <a:prstClr val="black">
                    <a:lumMod val="65000"/>
                    <a:lumOff val="35000"/>
                  </a:prstClr>
                </a:solidFill>
                <a:effectLst/>
                <a:uLnTx/>
                <a:uFillTx/>
                <a:latin typeface="Arial" charset="0"/>
                <a:ea typeface="隶书" pitchFamily="49" charset="-122"/>
                <a:cs typeface="+mn-cs"/>
              </a:rPr>
              <a:t>他说:“我讲这个故事给你听是想告诉你,中国大地上的故事是无穷无尽的,不要（</a:t>
            </a:r>
            <a:r>
              <a:rPr kumimoji="0" lang="zh-CN" altLang="en-US" sz="2400" b="0" i="0" u="none" strike="noStrike" kern="1200" cap="none" spc="0" normalizeH="0" baseline="0" noProof="0" dirty="0">
                <a:ln>
                  <a:noFill/>
                </a:ln>
                <a:solidFill>
                  <a:prstClr val="black">
                    <a:lumMod val="65000"/>
                    <a:lumOff val="35000"/>
                  </a:prstClr>
                </a:solidFill>
                <a:effectLst/>
                <a:uLnTx/>
                <a:uFillTx/>
                <a:latin typeface="Arial" charset="0"/>
                <a:ea typeface="隶书" pitchFamily="49" charset="-122"/>
                <a:cs typeface="+mn-cs"/>
              </a:rPr>
              <a:t>重音，单手握拳状的象征性手势，面部表情坚定，幅度适中</a:t>
            </a:r>
            <a:r>
              <a:rPr kumimoji="0" lang="zh-CN" altLang="en-US" sz="2800" b="0" i="0" u="none" strike="noStrike" kern="1200" cap="none" spc="0" normalizeH="0" baseline="0" noProof="0" dirty="0">
                <a:ln>
                  <a:noFill/>
                </a:ln>
                <a:solidFill>
                  <a:prstClr val="black">
                    <a:lumMod val="65000"/>
                    <a:lumOff val="35000"/>
                  </a:prstClr>
                </a:solidFill>
                <a:effectLst/>
                <a:uLnTx/>
                <a:uFillTx/>
                <a:latin typeface="Arial" charset="0"/>
                <a:ea typeface="隶书" pitchFamily="49" charset="-122"/>
                <a:cs typeface="+mn-cs"/>
              </a:rPr>
              <a:t>）在乎一城一池的得失,要执着（</a:t>
            </a:r>
            <a:r>
              <a:rPr kumimoji="0" lang="zh-CN" altLang="en-US" sz="2400" b="0" i="0" u="none" strike="noStrike" kern="1200" cap="none" spc="0" normalizeH="0" baseline="0" noProof="0" dirty="0">
                <a:ln>
                  <a:noFill/>
                </a:ln>
                <a:solidFill>
                  <a:prstClr val="black">
                    <a:lumMod val="65000"/>
                    <a:lumOff val="35000"/>
                  </a:prstClr>
                </a:solidFill>
                <a:effectLst/>
                <a:uLnTx/>
                <a:uFillTx/>
                <a:latin typeface="Arial" charset="0"/>
                <a:ea typeface="隶书" pitchFamily="49" charset="-122"/>
                <a:cs typeface="+mn-cs"/>
              </a:rPr>
              <a:t>情意性手势，幅度适中，中速，做摆手状，面部表情无所谓</a:t>
            </a:r>
            <a:r>
              <a:rPr kumimoji="0" lang="zh-CN" altLang="en-US" sz="2800" b="0" i="0" u="none" strike="noStrike" kern="1200" cap="none" spc="0" normalizeH="0" baseline="0" noProof="0" dirty="0">
                <a:ln>
                  <a:noFill/>
                </a:ln>
                <a:solidFill>
                  <a:prstClr val="black">
                    <a:lumMod val="65000"/>
                    <a:lumOff val="35000"/>
                  </a:prstClr>
                </a:solidFill>
                <a:effectLst/>
                <a:uLnTx/>
                <a:uFillTx/>
                <a:latin typeface="Arial" charset="0"/>
                <a:ea typeface="隶书" pitchFamily="49" charset="-122"/>
                <a:cs typeface="+mn-cs"/>
              </a:rPr>
              <a:t>）。”这个人叫温家宝,中华人民共和国总理。（</a:t>
            </a:r>
            <a:r>
              <a:rPr kumimoji="0" lang="zh-CN" altLang="en-US" sz="2400" b="0" i="0" u="none" strike="noStrike" kern="1200" cap="none" spc="0" normalizeH="0" baseline="0" noProof="0" dirty="0">
                <a:ln>
                  <a:noFill/>
                </a:ln>
                <a:solidFill>
                  <a:prstClr val="black">
                    <a:lumMod val="65000"/>
                    <a:lumOff val="35000"/>
                  </a:prstClr>
                </a:solidFill>
                <a:effectLst/>
                <a:uLnTx/>
                <a:uFillTx/>
                <a:latin typeface="Arial" charset="0"/>
                <a:ea typeface="隶书" pitchFamily="49" charset="-122"/>
                <a:cs typeface="+mn-cs"/>
              </a:rPr>
              <a:t>同上，154页</a:t>
            </a:r>
            <a:r>
              <a:rPr kumimoji="0" lang="zh-CN" altLang="en-US" sz="2800" b="0" i="0" u="none" strike="noStrike" kern="1200" cap="none" spc="0" normalizeH="0" baseline="0" noProof="0" dirty="0">
                <a:ln>
                  <a:noFill/>
                </a:ln>
                <a:solidFill>
                  <a:prstClr val="black">
                    <a:lumMod val="65000"/>
                    <a:lumOff val="35000"/>
                  </a:prstClr>
                </a:solidFill>
                <a:effectLst/>
                <a:uLnTx/>
                <a:uFillTx/>
                <a:latin typeface="Arial" charset="0"/>
                <a:ea typeface="隶书" pitchFamily="49" charset="-122"/>
                <a:cs typeface="+mn-cs"/>
              </a:rPr>
              <a:t>）（</a:t>
            </a:r>
            <a:r>
              <a:rPr kumimoji="0" lang="zh-CN" altLang="en-US" sz="2400" b="0" i="0" u="none" strike="noStrike" kern="1200" cap="none" spc="0" normalizeH="0" baseline="0" noProof="0" dirty="0">
                <a:ln>
                  <a:noFill/>
                </a:ln>
                <a:solidFill>
                  <a:prstClr val="black">
                    <a:lumMod val="65000"/>
                    <a:lumOff val="35000"/>
                  </a:prstClr>
                </a:solidFill>
                <a:effectLst/>
                <a:uLnTx/>
                <a:uFillTx/>
                <a:latin typeface="Arial" charset="0"/>
                <a:ea typeface="隶书" pitchFamily="49" charset="-122"/>
                <a:cs typeface="+mn-cs"/>
              </a:rPr>
              <a:t>重音，语速慢，面部表情微笑、尊重</a:t>
            </a:r>
            <a:r>
              <a:rPr kumimoji="0" lang="zh-CN" altLang="en-US" sz="2800" b="0" i="0" u="none" strike="noStrike" kern="1200" cap="none" spc="0" normalizeH="0" baseline="0" noProof="0" dirty="0">
                <a:ln>
                  <a:noFill/>
                </a:ln>
                <a:solidFill>
                  <a:prstClr val="black">
                    <a:lumMod val="65000"/>
                    <a:lumOff val="35000"/>
                  </a:prstClr>
                </a:solidFill>
                <a:effectLst/>
                <a:uLnTx/>
                <a:uFillTx/>
                <a:latin typeface="Arial" charset="0"/>
                <a:ea typeface="隶书" pitchFamily="49" charset="-122"/>
                <a:cs typeface="+mn-cs"/>
              </a:rPr>
              <a:t>）</a:t>
            </a:r>
          </a:p>
        </p:txBody>
      </p:sp>
      <p:sp>
        <p:nvSpPr>
          <p:cNvPr id="3" name="文本框 2"/>
          <p:cNvSpPr txBox="1"/>
          <p:nvPr>
            <p:custDataLst>
              <p:tags r:id="rId4"/>
            </p:custDataLst>
          </p:nvPr>
        </p:nvSpPr>
        <p:spPr>
          <a:xfrm>
            <a:off x="-125788" y="259548"/>
            <a:ext cx="8228117" cy="530066"/>
          </a:xfrm>
          <a:prstGeom prst="rect">
            <a:avLst/>
          </a:prstGeom>
        </p:spPr>
        <p:txBody>
          <a:bodyPr vert="horz" wrap="square" lIns="76200" tIns="28575" rIns="57150" bIns="28575" rtlCol="0" anchor="ctr" anchorCtr="0">
            <a:noAutofit/>
          </a:bodyPr>
          <a:lstStyle>
            <a:lvl1pPr marR="0" fontAlgn="auto">
              <a:lnSpc>
                <a:spcPct val="100000"/>
              </a:lnSpc>
              <a:spcBef>
                <a:spcPct val="0"/>
              </a:spcBef>
              <a:buNone/>
              <a:defRPr kumimoji="0" lang="zh-CN" altLang="en-US" sz="3600" b="1" i="0" u="none" strike="noStrike" cap="none" spc="300" normalizeH="0" baseline="0" noProof="1" dirty="0">
                <a:solidFill>
                  <a:schemeClr val="tx1">
                    <a:lumMod val="85000"/>
                    <a:lumOff val="15000"/>
                  </a:schemeClr>
                </a:solidFill>
                <a:uFillTx/>
                <a:latin typeface="微软雅黑" charset="-122"/>
                <a:ea typeface="微软雅黑" charset="-122"/>
                <a:cs typeface="+mj-cs"/>
                <a:sym typeface="+mn-ea"/>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b="1" i="0" u="none" strike="noStrike" kern="1200" cap="none" spc="300" normalizeH="0" baseline="0" noProof="1">
                <a:ln>
                  <a:noFill/>
                </a:ln>
                <a:solidFill>
                  <a:srgbClr val="F9F3EE">
                    <a:lumMod val="50000"/>
                  </a:srgbClr>
                </a:solidFill>
                <a:effectLst/>
                <a:uLnTx/>
                <a:uFillTx/>
                <a:latin typeface="汉仪雅酷黑简" charset="0"/>
                <a:ea typeface="汉仪雅酷黑简" charset="0"/>
                <a:cs typeface="+mj-cs"/>
                <a:sym typeface="+mn-ea"/>
              </a:rPr>
              <a:t>课堂实训</a:t>
            </a:r>
          </a:p>
        </p:txBody>
      </p:sp>
    </p:spTree>
    <p:custDataLst>
      <p:tags r:id="rId1"/>
    </p:custDataLst>
    <p:extLst>
      <p:ext uri="{BB962C8B-B14F-4D97-AF65-F5344CB8AC3E}">
        <p14:creationId xmlns:p14="http://schemas.microsoft.com/office/powerpoint/2010/main" val="270363388"/>
      </p:ext>
    </p:extLst>
  </p:cSld>
  <p:clrMapOvr>
    <a:masterClrMapping/>
  </p:clrMapOvr>
  <mc:AlternateContent xmlns:mc="http://schemas.openxmlformats.org/markup-compatibility/2006" xmlns:p14="http://schemas.microsoft.com/office/powerpoint/2010/main">
    <mc:Choice Requires="p14">
      <p:transition>
        <p:wheel spokes="1"/>
      </p:transition>
    </mc:Choice>
    <mc:Fallback xmlns="">
      <p:transition>
        <p:wheel spokes="1"/>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custDataLst>
              <p:tags r:id="rId2"/>
            </p:custDataLst>
          </p:nvPr>
        </p:nvSpPr>
        <p:spPr>
          <a:xfrm>
            <a:off x="-36830" y="-3175"/>
            <a:ext cx="9132570" cy="6865620"/>
          </a:xfrm>
          <a:prstGeom prst="rect">
            <a:avLst/>
          </a:prstGeom>
          <a:solidFill>
            <a:schemeClr val="tx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汉仪颜楷简" charset="0"/>
              <a:ea typeface="汉仪颜楷简" charset="0"/>
              <a:cs typeface="+mn-cs"/>
            </a:endParaRPr>
          </a:p>
        </p:txBody>
      </p:sp>
      <p:pic>
        <p:nvPicPr>
          <p:cNvPr id="11" name="图片 10"/>
          <p:cNvPicPr/>
          <p:nvPr>
            <p:custDataLst>
              <p:tags r:id="rId3"/>
            </p:custDataLst>
          </p:nvPr>
        </p:nvPicPr>
        <p:blipFill>
          <a:blip r:embed="rId11" r:link="rId12" cstate="email"/>
          <a:stretch>
            <a:fillRect/>
          </a:stretch>
        </p:blipFill>
        <p:spPr>
          <a:xfrm>
            <a:off x="8603933" y="857250"/>
            <a:ext cx="540068" cy="540068"/>
          </a:xfrm>
          <a:prstGeom prst="rect">
            <a:avLst/>
          </a:prstGeom>
        </p:spPr>
      </p:pic>
      <p:pic>
        <p:nvPicPr>
          <p:cNvPr id="12" name="图片 11"/>
          <p:cNvPicPr/>
          <p:nvPr>
            <p:custDataLst>
              <p:tags r:id="rId4"/>
            </p:custDataLst>
          </p:nvPr>
        </p:nvPicPr>
        <p:blipFill>
          <a:blip r:embed="rId13" r:link="rId14" cstate="email"/>
          <a:stretch>
            <a:fillRect/>
          </a:stretch>
        </p:blipFill>
        <p:spPr>
          <a:xfrm>
            <a:off x="0" y="5460203"/>
            <a:ext cx="540068" cy="540548"/>
          </a:xfrm>
          <a:prstGeom prst="rect">
            <a:avLst/>
          </a:prstGeom>
        </p:spPr>
      </p:pic>
      <p:sp>
        <p:nvSpPr>
          <p:cNvPr id="2" name="文本框 1"/>
          <p:cNvSpPr txBox="1"/>
          <p:nvPr>
            <p:custDataLst>
              <p:tags r:id="rId5"/>
            </p:custDataLst>
          </p:nvPr>
        </p:nvSpPr>
        <p:spPr>
          <a:xfrm>
            <a:off x="456300" y="1470326"/>
            <a:ext cx="8211761" cy="5169283"/>
          </a:xfrm>
          <a:prstGeom prst="rect">
            <a:avLst/>
          </a:prstGeom>
          <a:noFill/>
        </p:spPr>
        <p:txBody>
          <a:bodyPr wrap="square" rtlCol="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spcBef>
                <a:spcPts val="1000"/>
              </a:spcBef>
              <a:spcAft>
                <a:spcPts val="0"/>
              </a:spcAft>
              <a:buClrTx/>
              <a:buSzTx/>
              <a:buFontTx/>
              <a:buNone/>
              <a:tabLst/>
              <a:defRPr/>
            </a:pPr>
            <a:r>
              <a:rPr kumimoji="0" lang="zh-CN" altLang="en-US" sz="3200" b="0" i="0" u="none" strike="noStrike" kern="1200" cap="none" spc="0" normalizeH="0" baseline="0" noProof="0" dirty="0">
                <a:ln>
                  <a:noFill/>
                </a:ln>
                <a:solidFill>
                  <a:srgbClr val="C00000"/>
                </a:solidFill>
                <a:effectLst/>
                <a:uLnTx/>
                <a:uFillTx/>
                <a:latin typeface="Arial" charset="0"/>
                <a:ea typeface="隶书" pitchFamily="49" charset="-122"/>
                <a:cs typeface="+mn-cs"/>
                <a:sym typeface="+mn-ea"/>
              </a:rPr>
              <a:t>情意性手势：</a:t>
            </a:r>
            <a:r>
              <a:rPr kumimoji="0" lang="zh-CN" altLang="en-US" sz="2400" b="0" i="0" u="none" strike="noStrike" kern="1200" cap="none" spc="0" normalizeH="0" baseline="0" noProof="0" dirty="0">
                <a:ln>
                  <a:noFill/>
                </a:ln>
                <a:solidFill>
                  <a:prstClr val="black">
                    <a:lumMod val="65000"/>
                    <a:lumOff val="35000"/>
                  </a:prstClr>
                </a:solidFill>
                <a:effectLst/>
                <a:uLnTx/>
                <a:uFillTx/>
                <a:latin typeface="Arial" charset="0"/>
                <a:ea typeface="隶书" pitchFamily="49" charset="-122"/>
                <a:cs typeface="+mn-cs"/>
                <a:sym typeface="+mn-ea"/>
              </a:rPr>
              <a:t>就是用来传情达意，表达强烈感情色彩的内容。演讲中出镜率很高，表现方式多种，能将人内心复杂的情感充分表达，感染力强。比如表达不可救药的后悔情感可做一个”捶胸顿足”的动作。</a:t>
            </a:r>
            <a:endParaRPr kumimoji="0" lang="en-US" altLang="zh-CN" sz="2400" b="0" i="0" u="none" strike="noStrike" kern="1200" cap="none" spc="0" normalizeH="0" baseline="0" noProof="0" dirty="0">
              <a:ln>
                <a:noFill/>
              </a:ln>
              <a:solidFill>
                <a:prstClr val="black">
                  <a:lumMod val="65000"/>
                  <a:lumOff val="35000"/>
                </a:prstClr>
              </a:solidFill>
              <a:effectLst/>
              <a:uLnTx/>
              <a:uFillTx/>
              <a:latin typeface="Arial" charset="0"/>
              <a:ea typeface="隶书" pitchFamily="49" charset="-122"/>
              <a:cs typeface="+mn-cs"/>
              <a:sym typeface="+mn-ea"/>
            </a:endParaRPr>
          </a:p>
          <a:p>
            <a:pPr marL="0" marR="0" lvl="0" indent="0" algn="l" defTabSz="914400" rtl="0" eaLnBrk="1" fontAlgn="auto" latinLnBrk="0" hangingPunct="1">
              <a:spcBef>
                <a:spcPts val="1000"/>
              </a:spcBef>
              <a:spcAft>
                <a:spcPts val="0"/>
              </a:spcAft>
              <a:buClrTx/>
              <a:buSzTx/>
              <a:buFontTx/>
              <a:buNone/>
              <a:tabLst/>
              <a:defRPr/>
            </a:pPr>
            <a:r>
              <a:rPr kumimoji="0" lang="zh-CN" altLang="en-US" sz="3200" b="0" i="0" u="none" strike="noStrike" kern="1200" cap="none" spc="0" normalizeH="0" baseline="0" noProof="0" dirty="0">
                <a:ln>
                  <a:noFill/>
                </a:ln>
                <a:solidFill>
                  <a:srgbClr val="C00000"/>
                </a:solidFill>
                <a:effectLst/>
                <a:uLnTx/>
                <a:uFillTx/>
                <a:latin typeface="Arial" charset="0"/>
                <a:ea typeface="隶书" pitchFamily="49" charset="-122"/>
                <a:cs typeface="+mn-cs"/>
                <a:sym typeface="+mn-ea"/>
              </a:rPr>
              <a:t>象形性手势：</a:t>
            </a:r>
            <a:r>
              <a:rPr kumimoji="0" lang="zh-CN" altLang="en-US" sz="2400" b="0" i="0" u="none" strike="noStrike" kern="1200" cap="none" spc="0" normalizeH="0" baseline="0" noProof="0" dirty="0">
                <a:ln>
                  <a:noFill/>
                </a:ln>
                <a:solidFill>
                  <a:prstClr val="black">
                    <a:lumMod val="65000"/>
                    <a:lumOff val="35000"/>
                  </a:prstClr>
                </a:solidFill>
                <a:effectLst/>
                <a:uLnTx/>
                <a:uFillTx/>
                <a:latin typeface="Arial" charset="0"/>
                <a:ea typeface="隶书" pitchFamily="49" charset="-122"/>
                <a:cs typeface="+mn-cs"/>
                <a:sym typeface="+mn-ea"/>
              </a:rPr>
              <a:t>就是演讲时配合比画人或物的形状、高度、体积、动作等，做到讲与略带夸张的比画相配合，会让听众将抽象的表达与具体形象化，给听众留下深刻印象。如力克·胡哲在《我和世界不一样》中表达“噢，我真的很胖。”时，可以适度地双臂在胸口张开呈圆桶状，不做作地自然地表达了自己的胖和无奈。</a:t>
            </a:r>
          </a:p>
        </p:txBody>
      </p:sp>
      <p:sp>
        <p:nvSpPr>
          <p:cNvPr id="3" name="文本框 2"/>
          <p:cNvSpPr txBox="1"/>
          <p:nvPr>
            <p:custDataLst>
              <p:tags r:id="rId6"/>
            </p:custDataLst>
          </p:nvPr>
        </p:nvSpPr>
        <p:spPr>
          <a:xfrm>
            <a:off x="456300" y="907846"/>
            <a:ext cx="4475865" cy="305224"/>
          </a:xfrm>
          <a:prstGeom prst="rect">
            <a:avLst/>
          </a:prstGeom>
          <a:noFill/>
        </p:spPr>
        <p:txBody>
          <a:bodyPr wrap="square"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prstClr val="black">
                    <a:lumMod val="85000"/>
                    <a:lumOff val="15000"/>
                  </a:prstClr>
                </a:solidFill>
                <a:effectLst/>
                <a:uLnTx/>
                <a:uFillTx/>
                <a:latin typeface="汉仪颜楷简" charset="0"/>
                <a:ea typeface="汉仪颜楷简" charset="0"/>
                <a:cs typeface="+mn-cs"/>
              </a:rPr>
              <a:t>手势语按作用可分为哪几种类型？</a:t>
            </a:r>
          </a:p>
        </p:txBody>
      </p:sp>
      <p:sp>
        <p:nvSpPr>
          <p:cNvPr id="4" name="椭圆 3"/>
          <p:cNvSpPr/>
          <p:nvPr>
            <p:custDataLst>
              <p:tags r:id="rId7"/>
            </p:custDataLst>
          </p:nvPr>
        </p:nvSpPr>
        <p:spPr>
          <a:xfrm>
            <a:off x="177987" y="1010835"/>
            <a:ext cx="257175" cy="2571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350" b="1" i="0" u="none" strike="noStrike" kern="1200" cap="none" spc="0" normalizeH="0" baseline="0" noProof="0" dirty="0">
                <a:ln>
                  <a:noFill/>
                </a:ln>
                <a:solidFill>
                  <a:prstClr val="white"/>
                </a:solidFill>
                <a:effectLst/>
                <a:uLnTx/>
                <a:uFillTx/>
                <a:latin typeface="Arial" charset="0"/>
                <a:ea typeface="隶书" pitchFamily="49" charset="-122"/>
                <a:cs typeface="Arial" charset="0"/>
              </a:rPr>
              <a:t>1</a:t>
            </a:r>
          </a:p>
        </p:txBody>
      </p:sp>
      <p:sp>
        <p:nvSpPr>
          <p:cNvPr id="9" name="文本框 8"/>
          <p:cNvSpPr txBox="1"/>
          <p:nvPr>
            <p:custDataLst>
              <p:tags r:id="rId8"/>
            </p:custDataLst>
          </p:nvPr>
        </p:nvSpPr>
        <p:spPr>
          <a:xfrm>
            <a:off x="456300" y="259548"/>
            <a:ext cx="8228117" cy="530066"/>
          </a:xfrm>
          <a:prstGeom prst="rect">
            <a:avLst/>
          </a:prstGeom>
        </p:spPr>
        <p:txBody>
          <a:bodyPr vert="horz" wrap="square" lIns="76200" tIns="28575" rIns="57150" bIns="28575" rtlCol="0" anchor="ctr" anchorCtr="0">
            <a:noAutofit/>
          </a:bodyPr>
          <a:lstStyle>
            <a:lvl1pPr marR="0" fontAlgn="auto">
              <a:lnSpc>
                <a:spcPct val="100000"/>
              </a:lnSpc>
              <a:spcBef>
                <a:spcPct val="0"/>
              </a:spcBef>
              <a:buNone/>
              <a:defRPr kumimoji="0" lang="zh-CN" altLang="en-US" sz="3600" b="1" i="0" u="none" strike="noStrike" cap="none" spc="300" normalizeH="0" baseline="0" noProof="1" dirty="0">
                <a:solidFill>
                  <a:schemeClr val="tx1">
                    <a:lumMod val="85000"/>
                    <a:lumOff val="15000"/>
                  </a:schemeClr>
                </a:solidFill>
                <a:uFillTx/>
                <a:latin typeface="微软雅黑" charset="-122"/>
                <a:ea typeface="微软雅黑" charset="-122"/>
                <a:cs typeface="+mj-cs"/>
                <a:sym typeface="+mn-ea"/>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b="1" i="0" u="none" strike="noStrike" kern="1200" cap="none" spc="300" normalizeH="0" baseline="0" noProof="1">
                <a:ln>
                  <a:noFill/>
                </a:ln>
                <a:solidFill>
                  <a:srgbClr val="002060"/>
                </a:solidFill>
                <a:effectLst/>
                <a:uLnTx/>
                <a:uFillTx/>
                <a:latin typeface="汉仪雅酷黑简" charset="0"/>
                <a:ea typeface="汉仪雅酷黑简" charset="0"/>
                <a:cs typeface="+mj-cs"/>
                <a:sym typeface="+mn-ea"/>
              </a:rPr>
              <a:t>知识拓展</a:t>
            </a:r>
          </a:p>
        </p:txBody>
      </p:sp>
    </p:spTree>
    <p:custDataLst>
      <p:tags r:id="rId1"/>
    </p:custDataLst>
    <p:extLst>
      <p:ext uri="{BB962C8B-B14F-4D97-AF65-F5344CB8AC3E}">
        <p14:creationId xmlns:p14="http://schemas.microsoft.com/office/powerpoint/2010/main" val="4207053921"/>
      </p:ext>
    </p:extLst>
  </p:cSld>
  <p:clrMapOvr>
    <a:masterClrMapping/>
  </p:clrMapOvr>
  <mc:AlternateContent xmlns:mc="http://schemas.openxmlformats.org/markup-compatibility/2006" xmlns:p14="http://schemas.microsoft.com/office/powerpoint/2010/main">
    <mc:Choice Requires="p14">
      <p:transition>
        <p:comb/>
      </p:transition>
    </mc:Choice>
    <mc:Fallback xmlns="">
      <p:transition>
        <p:comb/>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custDataLst>
              <p:tags r:id="rId2"/>
            </p:custDataLst>
          </p:nvPr>
        </p:nvSpPr>
        <p:spPr>
          <a:xfrm>
            <a:off x="0" y="43449"/>
            <a:ext cx="9132570" cy="6865620"/>
          </a:xfrm>
          <a:prstGeom prst="rect">
            <a:avLst/>
          </a:prstGeom>
          <a:solidFill>
            <a:schemeClr val="tx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汉仪颜楷简" charset="0"/>
              <a:ea typeface="汉仪颜楷简" charset="0"/>
              <a:cs typeface="+mn-cs"/>
            </a:endParaRPr>
          </a:p>
        </p:txBody>
      </p:sp>
      <p:pic>
        <p:nvPicPr>
          <p:cNvPr id="11" name="图片 10"/>
          <p:cNvPicPr/>
          <p:nvPr>
            <p:custDataLst>
              <p:tags r:id="rId3"/>
            </p:custDataLst>
          </p:nvPr>
        </p:nvPicPr>
        <p:blipFill>
          <a:blip r:embed="rId11" r:link="rId12" cstate="email"/>
          <a:stretch>
            <a:fillRect/>
          </a:stretch>
        </p:blipFill>
        <p:spPr>
          <a:xfrm>
            <a:off x="8603933" y="857250"/>
            <a:ext cx="540068" cy="540068"/>
          </a:xfrm>
          <a:prstGeom prst="rect">
            <a:avLst/>
          </a:prstGeom>
        </p:spPr>
      </p:pic>
      <p:pic>
        <p:nvPicPr>
          <p:cNvPr id="12" name="图片 11"/>
          <p:cNvPicPr/>
          <p:nvPr>
            <p:custDataLst>
              <p:tags r:id="rId4"/>
            </p:custDataLst>
          </p:nvPr>
        </p:nvPicPr>
        <p:blipFill>
          <a:blip r:embed="rId13" r:link="rId14" cstate="email"/>
          <a:stretch>
            <a:fillRect/>
          </a:stretch>
        </p:blipFill>
        <p:spPr>
          <a:xfrm>
            <a:off x="0" y="5460203"/>
            <a:ext cx="540068" cy="540548"/>
          </a:xfrm>
          <a:prstGeom prst="rect">
            <a:avLst/>
          </a:prstGeom>
        </p:spPr>
      </p:pic>
      <p:sp>
        <p:nvSpPr>
          <p:cNvPr id="6" name="文本框 5"/>
          <p:cNvSpPr txBox="1"/>
          <p:nvPr>
            <p:custDataLst>
              <p:tags r:id="rId5"/>
            </p:custDataLst>
          </p:nvPr>
        </p:nvSpPr>
        <p:spPr>
          <a:xfrm>
            <a:off x="540068" y="1376664"/>
            <a:ext cx="8340524" cy="4578672"/>
          </a:xfrm>
          <a:prstGeom prst="rect">
            <a:avLst/>
          </a:prstGeom>
          <a:noFill/>
        </p:spPr>
        <p:txBody>
          <a:bodyPr wrap="square" rtlCol="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spcBef>
                <a:spcPts val="1000"/>
              </a:spcBef>
              <a:spcAft>
                <a:spcPts val="0"/>
              </a:spcAft>
              <a:buClrTx/>
              <a:buSzTx/>
              <a:buFontTx/>
              <a:buNone/>
              <a:tabLst/>
              <a:defRPr/>
            </a:pPr>
            <a:r>
              <a:rPr kumimoji="0" lang="zh-CN" altLang="en-US" sz="3200" b="0" i="0" u="none" strike="noStrike" kern="1200" cap="none" spc="0" normalizeH="0" baseline="0" noProof="0" dirty="0">
                <a:ln>
                  <a:noFill/>
                </a:ln>
                <a:solidFill>
                  <a:srgbClr val="C00000"/>
                </a:solidFill>
                <a:effectLst/>
                <a:uLnTx/>
                <a:uFillTx/>
                <a:latin typeface="Arial" charset="0"/>
                <a:ea typeface="隶书" pitchFamily="49" charset="-122"/>
                <a:cs typeface="+mn-cs"/>
                <a:sym typeface="+mn-ea"/>
              </a:rPr>
              <a:t>象征性手势：</a:t>
            </a:r>
            <a:r>
              <a:rPr kumimoji="0" lang="zh-CN" altLang="en-US" sz="2400" b="0" i="0" u="none" strike="noStrike" kern="1200" cap="none" spc="0" normalizeH="0" baseline="0" noProof="0" dirty="0">
                <a:ln>
                  <a:noFill/>
                </a:ln>
                <a:solidFill>
                  <a:prstClr val="black">
                    <a:lumMod val="65000"/>
                    <a:lumOff val="35000"/>
                  </a:prstClr>
                </a:solidFill>
                <a:effectLst/>
                <a:uLnTx/>
                <a:uFillTx/>
                <a:latin typeface="Arial" charset="0"/>
                <a:ea typeface="隶书" pitchFamily="49" charset="-122"/>
                <a:cs typeface="+mn-cs"/>
                <a:sym typeface="+mn-ea"/>
              </a:rPr>
              <a:t>就是手势蕴含着一定的约定俗成的抽象寓意。比如“厉害了，我的国”可用竖拇指表达。当你收到别人的信息可接受别人的意见时习惯用“OK”。当表达爱时可比“心”，当表示胜利时可手掌朝向对方比画“V”……当然相同的手势不同的国家有不同的象征义，还需要用时慎重，避免上演笑话或造成误会。指示性手势：就是指示要说的人、事物或数量，给听众一种具体真实感。这种手势动作简单，表达专一，一般不带感情色彩。如乔布斯《我生命中的三个故事》：“第一个故事讲……”、“我的第二个故事是……”、“我的第三个故事是……”可以配合“一、二、三”分别做单手竖手指动作。</a:t>
            </a:r>
          </a:p>
        </p:txBody>
      </p:sp>
      <p:sp>
        <p:nvSpPr>
          <p:cNvPr id="7" name="文本框 6"/>
          <p:cNvSpPr txBox="1"/>
          <p:nvPr>
            <p:custDataLst>
              <p:tags r:id="rId6"/>
            </p:custDataLst>
          </p:nvPr>
        </p:nvSpPr>
        <p:spPr>
          <a:xfrm>
            <a:off x="1225635" y="902794"/>
            <a:ext cx="4859058" cy="360690"/>
          </a:xfrm>
          <a:prstGeom prst="rect">
            <a:avLst/>
          </a:prstGeom>
          <a:noFill/>
        </p:spPr>
        <p:txBody>
          <a:bodyPr wrap="square"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prstClr val="black">
                    <a:lumMod val="85000"/>
                    <a:lumOff val="15000"/>
                  </a:prstClr>
                </a:solidFill>
                <a:effectLst/>
                <a:uLnTx/>
                <a:uFillTx/>
                <a:latin typeface="汉仪颜楷简" charset="0"/>
                <a:ea typeface="汉仪颜楷简" charset="0"/>
                <a:cs typeface="+mn-cs"/>
              </a:rPr>
              <a:t>手势语按作用可以分为哪几种类型？</a:t>
            </a:r>
          </a:p>
        </p:txBody>
      </p:sp>
      <p:sp>
        <p:nvSpPr>
          <p:cNvPr id="8" name="椭圆 7"/>
          <p:cNvSpPr/>
          <p:nvPr>
            <p:custDataLst>
              <p:tags r:id="rId7"/>
            </p:custDataLst>
          </p:nvPr>
        </p:nvSpPr>
        <p:spPr>
          <a:xfrm>
            <a:off x="448574" y="1035170"/>
            <a:ext cx="291657" cy="2283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350" b="1" i="0" u="none" strike="noStrike" kern="1200" cap="none" spc="0" normalizeH="0" baseline="0" noProof="0" dirty="0">
                <a:ln>
                  <a:noFill/>
                </a:ln>
                <a:solidFill>
                  <a:prstClr val="white"/>
                </a:solidFill>
                <a:effectLst/>
                <a:uLnTx/>
                <a:uFillTx/>
                <a:latin typeface="Arial" charset="0"/>
                <a:ea typeface="隶书" pitchFamily="49" charset="-122"/>
                <a:cs typeface="Arial" charset="0"/>
              </a:rPr>
              <a:t>2</a:t>
            </a:r>
          </a:p>
        </p:txBody>
      </p:sp>
      <p:sp>
        <p:nvSpPr>
          <p:cNvPr id="9" name="文本框 8"/>
          <p:cNvSpPr txBox="1"/>
          <p:nvPr>
            <p:custDataLst>
              <p:tags r:id="rId8"/>
            </p:custDataLst>
          </p:nvPr>
        </p:nvSpPr>
        <p:spPr>
          <a:xfrm>
            <a:off x="456300" y="259548"/>
            <a:ext cx="8228117" cy="530066"/>
          </a:xfrm>
          <a:prstGeom prst="rect">
            <a:avLst/>
          </a:prstGeom>
        </p:spPr>
        <p:txBody>
          <a:bodyPr vert="horz" wrap="square" lIns="76200" tIns="28575" rIns="57150" bIns="28575" rtlCol="0" anchor="ctr" anchorCtr="0">
            <a:noAutofit/>
          </a:bodyPr>
          <a:lstStyle>
            <a:lvl1pPr marR="0" fontAlgn="auto">
              <a:lnSpc>
                <a:spcPct val="100000"/>
              </a:lnSpc>
              <a:spcBef>
                <a:spcPct val="0"/>
              </a:spcBef>
              <a:buNone/>
              <a:defRPr kumimoji="0" lang="zh-CN" altLang="en-US" sz="3600" b="1" i="0" u="none" strike="noStrike" cap="none" spc="300" normalizeH="0" baseline="0" noProof="1" dirty="0">
                <a:solidFill>
                  <a:schemeClr val="tx1">
                    <a:lumMod val="85000"/>
                    <a:lumOff val="15000"/>
                  </a:schemeClr>
                </a:solidFill>
                <a:uFillTx/>
                <a:latin typeface="微软雅黑" charset="-122"/>
                <a:ea typeface="微软雅黑" charset="-122"/>
                <a:cs typeface="+mj-cs"/>
                <a:sym typeface="+mn-ea"/>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b="1" i="0" u="none" strike="noStrike" kern="1200" cap="none" spc="300" normalizeH="0" baseline="0" noProof="1">
                <a:ln>
                  <a:noFill/>
                </a:ln>
                <a:solidFill>
                  <a:srgbClr val="002060"/>
                </a:solidFill>
                <a:effectLst/>
                <a:uLnTx/>
                <a:uFillTx/>
                <a:latin typeface="汉仪雅酷黑简" charset="0"/>
                <a:ea typeface="汉仪雅酷黑简" charset="0"/>
                <a:cs typeface="+mj-cs"/>
                <a:sym typeface="+mn-ea"/>
              </a:rPr>
              <a:t>知识拓展</a:t>
            </a:r>
          </a:p>
        </p:txBody>
      </p:sp>
    </p:spTree>
    <p:custDataLst>
      <p:tags r:id="rId1"/>
    </p:custDataLst>
    <p:extLst>
      <p:ext uri="{BB962C8B-B14F-4D97-AF65-F5344CB8AC3E}">
        <p14:creationId xmlns:p14="http://schemas.microsoft.com/office/powerpoint/2010/main" val="3427555970"/>
      </p:ext>
    </p:extLst>
  </p:cSld>
  <p:clrMapOvr>
    <a:masterClrMapping/>
  </p:clrMapOvr>
  <mc:AlternateContent xmlns:mc="http://schemas.openxmlformats.org/markup-compatibility/2006" xmlns:p14="http://schemas.microsoft.com/office/powerpoint/2010/main">
    <mc:Choice Requires="p14">
      <p:transition>
        <p:comb/>
      </p:transition>
    </mc:Choice>
    <mc:Fallback xmlns="">
      <p:transition>
        <p:comb/>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矩形 4"/>
          <p:cNvSpPr/>
          <p:nvPr/>
        </p:nvSpPr>
        <p:spPr>
          <a:xfrm>
            <a:off x="785813" y="0"/>
            <a:ext cx="8358187" cy="1268413"/>
          </a:xfrm>
          <a:prstGeom prst="rect">
            <a:avLst/>
          </a:prstGeom>
          <a:solidFill>
            <a:srgbClr val="F1F1F1"/>
          </a:solidFill>
          <a:ln w="25400">
            <a:noFill/>
          </a:ln>
        </p:spPr>
        <p:txBody>
          <a:bodyPr anchor="ctr" anchorCtr="0"/>
          <a:lstStyle/>
          <a:p>
            <a:r>
              <a:rPr lang="zh-CN" altLang="en-US" sz="3600" b="1" dirty="0">
                <a:latin typeface="黑体" panose="02010609060101010101" pitchFamily="49" charset="-122"/>
                <a:ea typeface="黑体" panose="02010609060101010101" pitchFamily="49" charset="-122"/>
              </a:rPr>
              <a:t>第一节 演讲概述</a:t>
            </a:r>
          </a:p>
        </p:txBody>
      </p:sp>
      <p:sp>
        <p:nvSpPr>
          <p:cNvPr id="15363" name="矩形 5"/>
          <p:cNvSpPr>
            <a:spLocks noChangeArrowheads="1"/>
          </p:cNvSpPr>
          <p:nvPr/>
        </p:nvSpPr>
        <p:spPr bwMode="auto">
          <a:xfrm>
            <a:off x="0" y="1052513"/>
            <a:ext cx="9144000" cy="5805488"/>
          </a:xfrm>
          <a:prstGeom prst="rect">
            <a:avLst/>
          </a:prstGeom>
          <a:solidFill>
            <a:schemeClr val="tx2">
              <a:lumMod val="20000"/>
              <a:lumOff val="80000"/>
            </a:schemeClr>
          </a:solidFill>
          <a:ln w="25400">
            <a:noFill/>
            <a:miter lim="800000"/>
          </a:ln>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800" b="0" i="0" u="none" strike="noStrike" kern="1200" cap="none" spc="0" normalizeH="0" baseline="0" noProof="0">
              <a:ln>
                <a:noFill/>
              </a:ln>
              <a:solidFill>
                <a:srgbClr val="FFFFFF"/>
              </a:solidFill>
              <a:effectLst/>
              <a:uLnTx/>
              <a:uFillTx/>
              <a:latin typeface="宋体" panose="02010600030101010101" pitchFamily="2" charset="-122"/>
              <a:ea typeface="宋体" panose="02010600030101010101" pitchFamily="2" charset="-122"/>
              <a:cs typeface="+mn-cs"/>
              <a:sym typeface="宋体" panose="02010600030101010101" pitchFamily="2" charset="-122"/>
            </a:endParaRPr>
          </a:p>
        </p:txBody>
      </p:sp>
      <p:sp>
        <p:nvSpPr>
          <p:cNvPr id="17412" name="Rettangolo arrotondato 27"/>
          <p:cNvSpPr/>
          <p:nvPr/>
        </p:nvSpPr>
        <p:spPr>
          <a:xfrm>
            <a:off x="4071938" y="1357313"/>
            <a:ext cx="4498975" cy="1790700"/>
          </a:xfrm>
          <a:prstGeom prst="roundRect">
            <a:avLst>
              <a:gd name="adj" fmla="val 16667"/>
            </a:avLst>
          </a:prstGeom>
          <a:noFill/>
          <a:ln w="25400">
            <a:noFill/>
          </a:ln>
        </p:spPr>
        <p:txBody>
          <a:bodyPr anchor="ctr" anchorCtr="0"/>
          <a:lstStyle/>
          <a:p>
            <a:pPr algn="ctr"/>
            <a:endParaRPr lang="zh-CN" altLang="zh-CN" sz="4800" dirty="0">
              <a:solidFill>
                <a:schemeClr val="bg1"/>
              </a:solidFill>
              <a:latin typeface="Arial Black" panose="020B0A04020102020204" pitchFamily="34" charset="0"/>
              <a:sym typeface="Arial Black" panose="020B0A04020102020204" pitchFamily="34" charset="0"/>
            </a:endParaRPr>
          </a:p>
        </p:txBody>
      </p:sp>
      <p:sp>
        <p:nvSpPr>
          <p:cNvPr id="17413" name="矩形 10"/>
          <p:cNvSpPr/>
          <p:nvPr/>
        </p:nvSpPr>
        <p:spPr>
          <a:xfrm>
            <a:off x="0" y="0"/>
            <a:ext cx="857250" cy="1071563"/>
          </a:xfrm>
          <a:prstGeom prst="rect">
            <a:avLst/>
          </a:prstGeom>
          <a:solidFill>
            <a:srgbClr val="38B8D5"/>
          </a:solidFill>
          <a:ln w="25400">
            <a:noFill/>
          </a:ln>
        </p:spPr>
        <p:txBody>
          <a:bodyPr anchor="ctr" anchorCtr="0"/>
          <a:lstStyle/>
          <a:p>
            <a:pPr algn="ctr"/>
            <a:endParaRPr lang="zh-CN" altLang="zh-CN" dirty="0">
              <a:solidFill>
                <a:srgbClr val="FFFFFF"/>
              </a:solidFill>
              <a:latin typeface="宋体" panose="02010600030101010101" pitchFamily="2" charset="-122"/>
              <a:sym typeface="宋体" panose="02010600030101010101" pitchFamily="2" charset="-122"/>
            </a:endParaRPr>
          </a:p>
        </p:txBody>
      </p:sp>
      <p:grpSp>
        <p:nvGrpSpPr>
          <p:cNvPr id="17414" name="Group 9"/>
          <p:cNvGrpSpPr/>
          <p:nvPr/>
        </p:nvGrpSpPr>
        <p:grpSpPr>
          <a:xfrm>
            <a:off x="1071563" y="563563"/>
            <a:ext cx="409575" cy="333375"/>
            <a:chOff x="0" y="0"/>
            <a:chExt cx="1259" cy="1024"/>
          </a:xfrm>
        </p:grpSpPr>
        <p:sp>
          <p:nvSpPr>
            <p:cNvPr id="17425" name="Freeform 23"/>
            <p:cNvSpPr/>
            <p:nvPr/>
          </p:nvSpPr>
          <p:spPr>
            <a:xfrm>
              <a:off x="0" y="0"/>
              <a:ext cx="1259" cy="598"/>
            </a:xfrm>
            <a:custGeom>
              <a:avLst/>
              <a:gdLst/>
              <a:ahLst/>
              <a:cxnLst/>
              <a:rect l="0" t="0" r="0" b="0"/>
              <a:pathLst/>
            </a:custGeom>
            <a:solidFill>
              <a:srgbClr val="262626">
                <a:alpha val="100000"/>
              </a:srgbClr>
            </a:solidFill>
            <a:ln w="9525">
              <a:noFill/>
            </a:ln>
          </p:spPr>
          <p:txBody>
            <a:bodyPr/>
            <a:lstStyle/>
            <a:p>
              <a:endParaRPr lang="zh-CN" altLang="en-US"/>
            </a:p>
          </p:txBody>
        </p:sp>
        <p:sp>
          <p:nvSpPr>
            <p:cNvPr id="17426" name="Freeform 24"/>
            <p:cNvSpPr/>
            <p:nvPr/>
          </p:nvSpPr>
          <p:spPr>
            <a:xfrm>
              <a:off x="175" y="137"/>
              <a:ext cx="905" cy="887"/>
            </a:xfrm>
            <a:custGeom>
              <a:avLst/>
              <a:gdLst/>
              <a:ahLst/>
              <a:cxnLst/>
              <a:rect l="0" t="0" r="0" b="0"/>
              <a:pathLst/>
            </a:custGeom>
            <a:solidFill>
              <a:srgbClr val="262626">
                <a:alpha val="100000"/>
              </a:srgbClr>
            </a:solidFill>
            <a:ln w="9525">
              <a:noFill/>
            </a:ln>
          </p:spPr>
          <p:txBody>
            <a:bodyPr/>
            <a:lstStyle/>
            <a:p>
              <a:endParaRPr lang="zh-CN" altLang="en-US"/>
            </a:p>
          </p:txBody>
        </p:sp>
      </p:grpSp>
      <p:sp>
        <p:nvSpPr>
          <p:cNvPr id="17415" name="Freeform 29"/>
          <p:cNvSpPr>
            <a:spLocks noEditPoints="1"/>
          </p:cNvSpPr>
          <p:nvPr/>
        </p:nvSpPr>
        <p:spPr>
          <a:xfrm>
            <a:off x="2000250" y="563563"/>
            <a:ext cx="409575" cy="382587"/>
          </a:xfrm>
          <a:custGeom>
            <a:avLst/>
            <a:gdLst/>
            <a:ahLst/>
            <a:cxnLst/>
            <a:rect l="0" t="0" r="0" b="0"/>
            <a:pathLst/>
          </a:custGeom>
          <a:solidFill>
            <a:srgbClr val="76923C">
              <a:alpha val="100000"/>
            </a:srgbClr>
          </a:solidFill>
          <a:ln w="9525">
            <a:noFill/>
          </a:ln>
        </p:spPr>
        <p:txBody>
          <a:bodyPr/>
          <a:lstStyle/>
          <a:p>
            <a:endParaRPr lang="zh-CN" altLang="en-US"/>
          </a:p>
        </p:txBody>
      </p:sp>
      <p:grpSp>
        <p:nvGrpSpPr>
          <p:cNvPr id="17416" name="Group 13"/>
          <p:cNvGrpSpPr/>
          <p:nvPr/>
        </p:nvGrpSpPr>
        <p:grpSpPr>
          <a:xfrm>
            <a:off x="3876675" y="500063"/>
            <a:ext cx="381000" cy="382587"/>
            <a:chOff x="0" y="0"/>
            <a:chExt cx="1212" cy="1212"/>
          </a:xfrm>
        </p:grpSpPr>
        <p:sp>
          <p:nvSpPr>
            <p:cNvPr id="17423" name="Freeform 34"/>
            <p:cNvSpPr/>
            <p:nvPr/>
          </p:nvSpPr>
          <p:spPr>
            <a:xfrm>
              <a:off x="267" y="0"/>
              <a:ext cx="678" cy="549"/>
            </a:xfrm>
            <a:custGeom>
              <a:avLst/>
              <a:gdLst/>
              <a:ahLst/>
              <a:cxnLst/>
              <a:rect l="0" t="0" r="0" b="0"/>
              <a:pathLst/>
            </a:custGeom>
            <a:solidFill>
              <a:srgbClr val="262626">
                <a:alpha val="100000"/>
              </a:srgbClr>
            </a:solidFill>
            <a:ln w="9525">
              <a:noFill/>
            </a:ln>
          </p:spPr>
          <p:txBody>
            <a:bodyPr/>
            <a:lstStyle/>
            <a:p>
              <a:endParaRPr lang="zh-CN" altLang="en-US"/>
            </a:p>
          </p:txBody>
        </p:sp>
        <p:sp>
          <p:nvSpPr>
            <p:cNvPr id="17424" name="Freeform 35"/>
            <p:cNvSpPr/>
            <p:nvPr/>
          </p:nvSpPr>
          <p:spPr>
            <a:xfrm>
              <a:off x="0" y="605"/>
              <a:ext cx="1212" cy="607"/>
            </a:xfrm>
            <a:custGeom>
              <a:avLst/>
              <a:gdLst/>
              <a:ahLst/>
              <a:cxnLst/>
              <a:rect l="0" t="0" r="0" b="0"/>
              <a:pathLst/>
            </a:custGeom>
            <a:solidFill>
              <a:srgbClr val="262626">
                <a:alpha val="100000"/>
              </a:srgbClr>
            </a:solidFill>
            <a:ln w="9525">
              <a:noFill/>
            </a:ln>
          </p:spPr>
          <p:txBody>
            <a:bodyPr/>
            <a:lstStyle/>
            <a:p>
              <a:endParaRPr lang="zh-CN" altLang="en-US"/>
            </a:p>
          </p:txBody>
        </p:sp>
      </p:grpSp>
      <p:sp>
        <p:nvSpPr>
          <p:cNvPr id="17417" name="Freeform 40"/>
          <p:cNvSpPr>
            <a:spLocks noEditPoints="1"/>
          </p:cNvSpPr>
          <p:nvPr/>
        </p:nvSpPr>
        <p:spPr>
          <a:xfrm>
            <a:off x="4741863" y="563563"/>
            <a:ext cx="473075" cy="319087"/>
          </a:xfrm>
          <a:custGeom>
            <a:avLst/>
            <a:gdLst/>
            <a:ahLst/>
            <a:cxnLst/>
            <a:rect l="0" t="0" r="0" b="0"/>
            <a:pathLst/>
          </a:custGeom>
          <a:solidFill>
            <a:srgbClr val="262626">
              <a:alpha val="100000"/>
            </a:srgbClr>
          </a:solidFill>
          <a:ln w="9525">
            <a:noFill/>
          </a:ln>
        </p:spPr>
        <p:txBody>
          <a:bodyPr/>
          <a:lstStyle/>
          <a:p>
            <a:endParaRPr lang="zh-CN" altLang="en-US"/>
          </a:p>
        </p:txBody>
      </p:sp>
      <p:grpSp>
        <p:nvGrpSpPr>
          <p:cNvPr id="17418" name="Group 17"/>
          <p:cNvGrpSpPr/>
          <p:nvPr/>
        </p:nvGrpSpPr>
        <p:grpSpPr>
          <a:xfrm>
            <a:off x="2984500" y="500063"/>
            <a:ext cx="303213" cy="382587"/>
            <a:chOff x="0" y="0"/>
            <a:chExt cx="1139825" cy="1436688"/>
          </a:xfrm>
        </p:grpSpPr>
        <p:sp>
          <p:nvSpPr>
            <p:cNvPr id="17421" name="Freeform 62"/>
            <p:cNvSpPr/>
            <p:nvPr/>
          </p:nvSpPr>
          <p:spPr>
            <a:xfrm>
              <a:off x="0" y="566738"/>
              <a:ext cx="1139825" cy="869950"/>
            </a:xfrm>
            <a:custGeom>
              <a:avLst/>
              <a:gdLst/>
              <a:ahLst/>
              <a:cxnLst/>
              <a:rect l="0" t="0" r="0" b="0"/>
              <a:pathLst/>
            </a:custGeom>
            <a:solidFill>
              <a:srgbClr val="262626">
                <a:alpha val="100000"/>
              </a:srgbClr>
            </a:solidFill>
            <a:ln w="9525">
              <a:noFill/>
            </a:ln>
          </p:spPr>
          <p:txBody>
            <a:bodyPr/>
            <a:lstStyle/>
            <a:p>
              <a:endParaRPr lang="zh-CN" altLang="en-US"/>
            </a:p>
          </p:txBody>
        </p:sp>
        <p:sp>
          <p:nvSpPr>
            <p:cNvPr id="17422" name="Freeform 61"/>
            <p:cNvSpPr/>
            <p:nvPr/>
          </p:nvSpPr>
          <p:spPr>
            <a:xfrm>
              <a:off x="71438" y="0"/>
              <a:ext cx="990600" cy="495300"/>
            </a:xfrm>
            <a:custGeom>
              <a:avLst/>
              <a:gdLst/>
              <a:ahLst/>
              <a:cxnLst/>
              <a:rect l="0" t="0" r="0" b="0"/>
              <a:pathLst/>
            </a:custGeom>
            <a:solidFill>
              <a:srgbClr val="262626">
                <a:alpha val="100000"/>
              </a:srgbClr>
            </a:solidFill>
            <a:ln w="9525">
              <a:noFill/>
            </a:ln>
          </p:spPr>
          <p:txBody>
            <a:bodyPr/>
            <a:lstStyle/>
            <a:p>
              <a:endParaRPr lang="zh-CN" altLang="en-US"/>
            </a:p>
          </p:txBody>
        </p:sp>
      </p:grpSp>
      <p:sp>
        <p:nvSpPr>
          <p:cNvPr id="17419" name="内容占位符 28"/>
          <p:cNvSpPr>
            <a:spLocks noGrp="1"/>
          </p:cNvSpPr>
          <p:nvPr>
            <p:ph idx="1"/>
          </p:nvPr>
        </p:nvSpPr>
        <p:spPr>
          <a:xfrm>
            <a:off x="124619" y="1048354"/>
            <a:ext cx="8894762" cy="5403850"/>
          </a:xfrm>
          <a:ln/>
        </p:spPr>
        <p:txBody>
          <a:bodyPr vert="horz" wrap="square" lIns="91440" tIns="45720" rIns="91440" bIns="45720" anchor="t" anchorCtr="0"/>
          <a:lstStyle/>
          <a:p>
            <a:pPr>
              <a:buNone/>
            </a:pPr>
            <a:endParaRPr lang="en-US" altLang="zh-CN" sz="2400" b="1" dirty="0">
              <a:latin typeface="楷体" panose="02010609060101010101" pitchFamily="49" charset="-122"/>
              <a:ea typeface="楷体" panose="02010609060101010101" pitchFamily="49" charset="-122"/>
            </a:endParaRPr>
          </a:p>
          <a:p>
            <a:pPr>
              <a:buNone/>
            </a:pPr>
            <a:r>
              <a:rPr lang="zh-CN" altLang="en-US" sz="2400" b="1" dirty="0">
                <a:latin typeface="宋体" panose="02010600030101010101" pitchFamily="2" charset="-122"/>
              </a:rPr>
              <a:t>“汹涌的巴拉那河水像巨龙一般从悬崖上咆哮而下</a:t>
            </a:r>
            <a:r>
              <a:rPr lang="en-US" altLang="zh-CN" sz="2400" b="1" dirty="0">
                <a:latin typeface="宋体" panose="02010600030101010101" pitchFamily="2" charset="-122"/>
              </a:rPr>
              <a:t>,</a:t>
            </a:r>
            <a:r>
              <a:rPr lang="zh-CN" altLang="en-US" sz="2400" b="1" dirty="0">
                <a:latin typeface="宋体" panose="02010600030101010101" pitchFamily="2" charset="-122"/>
              </a:rPr>
              <a:t>声震山谷，一泻千里。尤其是每年汛期</a:t>
            </a:r>
            <a:r>
              <a:rPr lang="en-US" altLang="zh-CN" sz="2400" b="1" dirty="0">
                <a:latin typeface="宋体" panose="02010600030101010101" pitchFamily="2" charset="-122"/>
              </a:rPr>
              <a:t>,</a:t>
            </a:r>
            <a:r>
              <a:rPr lang="zh-CN" altLang="en-US" sz="2400" b="1" dirty="0">
                <a:latin typeface="宋体" panose="02010600030101010101" pitchFamily="2" charset="-122"/>
              </a:rPr>
              <a:t>它更如脱缰野马</a:t>
            </a:r>
            <a:r>
              <a:rPr lang="en-US" altLang="zh-CN" sz="2400" b="1" dirty="0">
                <a:latin typeface="宋体" panose="02010600030101010101" pitchFamily="2" charset="-122"/>
              </a:rPr>
              <a:t>,</a:t>
            </a:r>
            <a:r>
              <a:rPr lang="zh-CN" altLang="en-US" sz="2400" b="1" dirty="0">
                <a:latin typeface="宋体" panose="02010600030101010101" pitchFamily="2" charset="-122"/>
              </a:rPr>
              <a:t>从天而降</a:t>
            </a:r>
            <a:r>
              <a:rPr lang="en-US" altLang="zh-CN" sz="2400" b="1" dirty="0">
                <a:latin typeface="宋体" panose="02010600030101010101" pitchFamily="2" charset="-122"/>
              </a:rPr>
              <a:t>,</a:t>
            </a:r>
            <a:r>
              <a:rPr lang="zh-CN" altLang="en-US" sz="2400" b="1" dirty="0">
                <a:latin typeface="宋体" panose="02010600030101010101" pitchFamily="2" charset="-122"/>
              </a:rPr>
              <a:t>吸引了来自世界各地的许多游客。”而 “现在，呈现在你面前的是一条逐渐枯竭的瀑布</a:t>
            </a:r>
            <a:r>
              <a:rPr lang="en-US" altLang="zh-CN" sz="2400" b="1" dirty="0">
                <a:latin typeface="宋体" panose="02010600030101010101" pitchFamily="2" charset="-122"/>
              </a:rPr>
              <a:t>,</a:t>
            </a:r>
            <a:r>
              <a:rPr lang="zh-CN" altLang="en-US" sz="2400" b="1" dirty="0">
                <a:latin typeface="宋体" panose="02010600030101010101" pitchFamily="2" charset="-122"/>
              </a:rPr>
              <a:t>没有了往日的雄姿，没有了滔滔不绝的壮观气势</a:t>
            </a:r>
            <a:r>
              <a:rPr lang="en-US" altLang="zh-CN" sz="2400" b="1" dirty="0">
                <a:latin typeface="宋体" panose="02010600030101010101" pitchFamily="2" charset="-122"/>
              </a:rPr>
              <a:t>,</a:t>
            </a:r>
            <a:r>
              <a:rPr lang="zh-CN" altLang="en-US" sz="2400" b="1" dirty="0">
                <a:latin typeface="宋体" panose="02010600030101010101" pitchFamily="2" charset="-122"/>
              </a:rPr>
              <a:t>如同生命垂危的老人，等待着最后的消亡。”              </a:t>
            </a:r>
            <a:r>
              <a:rPr lang="en-US" altLang="zh-CN" sz="2400" b="1" dirty="0">
                <a:latin typeface="宋体" panose="02010600030101010101" pitchFamily="2" charset="-122"/>
              </a:rPr>
              <a:t>——《</a:t>
            </a:r>
            <a:r>
              <a:rPr lang="zh-CN" altLang="en-US" sz="2400" b="1" dirty="0">
                <a:latin typeface="宋体" panose="02010600030101010101" pitchFamily="2" charset="-122"/>
              </a:rPr>
              <a:t>大瀑布的葬礼</a:t>
            </a:r>
            <a:r>
              <a:rPr lang="en-US" altLang="zh-CN" sz="2400" b="1" dirty="0">
                <a:latin typeface="宋体" panose="02010600030101010101" pitchFamily="2" charset="-122"/>
              </a:rPr>
              <a:t>》</a:t>
            </a:r>
            <a:r>
              <a:rPr lang="zh-CN" altLang="en-US" sz="2400" b="1" dirty="0">
                <a:latin typeface="宋体" panose="02010600030101010101" pitchFamily="2" charset="-122"/>
              </a:rPr>
              <a:t>（同上，</a:t>
            </a:r>
            <a:r>
              <a:rPr lang="en-US" altLang="zh-CN" sz="2400" b="1" dirty="0">
                <a:latin typeface="宋体" panose="02010600030101010101" pitchFamily="2" charset="-122"/>
              </a:rPr>
              <a:t>102</a:t>
            </a:r>
            <a:r>
              <a:rPr lang="zh-CN" altLang="en-US" sz="2400" b="1" dirty="0">
                <a:latin typeface="宋体" panose="02010600030101010101" pitchFamily="2" charset="-122"/>
              </a:rPr>
              <a:t>页）</a:t>
            </a:r>
          </a:p>
          <a:p>
            <a:pPr>
              <a:buNone/>
            </a:pPr>
            <a:r>
              <a:rPr lang="zh-CN" altLang="en-US" sz="2400" b="1" dirty="0">
                <a:latin typeface="宋体" panose="02010600030101010101" pitchFamily="2" charset="-122"/>
              </a:rPr>
              <a:t>   </a:t>
            </a:r>
            <a:r>
              <a:rPr lang="zh-CN" altLang="en-US" sz="2800" b="1" dirty="0">
                <a:latin typeface="宋体" panose="02010600030101010101" pitchFamily="2" charset="-122"/>
              </a:rPr>
              <a:t>这段演讲的特点是什么？能激发听众怎样的情感？</a:t>
            </a:r>
          </a:p>
          <a:p>
            <a:pPr>
              <a:buNone/>
            </a:pPr>
            <a:endParaRPr lang="en-US" altLang="zh-CN" sz="2400" b="1" dirty="0">
              <a:latin typeface="楷体" panose="02010609060101010101" pitchFamily="49" charset="-122"/>
              <a:ea typeface="楷体" panose="02010609060101010101" pitchFamily="49" charset="-122"/>
            </a:endParaRPr>
          </a:p>
          <a:p>
            <a:pPr>
              <a:buNone/>
            </a:pPr>
            <a:endParaRPr lang="en-US" altLang="zh-CN" sz="2200" b="1" dirty="0">
              <a:solidFill>
                <a:srgbClr val="0070C0"/>
              </a:solidFill>
              <a:latin typeface="楷体" panose="02010609060101010101" pitchFamily="49" charset="-122"/>
              <a:ea typeface="楷体" panose="02010609060101010101" pitchFamily="49" charset="-122"/>
            </a:endParaRPr>
          </a:p>
          <a:p>
            <a:pPr>
              <a:buNone/>
            </a:pPr>
            <a:endParaRPr lang="en-US" altLang="zh-CN" sz="2400" b="1" dirty="0">
              <a:latin typeface="楷体" panose="02010609060101010101" pitchFamily="49" charset="-122"/>
              <a:ea typeface="楷体" panose="02010609060101010101" pitchFamily="49" charset="-122"/>
            </a:endParaRPr>
          </a:p>
          <a:p>
            <a:pPr>
              <a:buNone/>
            </a:pPr>
            <a:endParaRPr lang="en-US" altLang="zh-CN" sz="2400" b="1" dirty="0">
              <a:latin typeface="楷体" panose="02010609060101010101" pitchFamily="49" charset="-122"/>
              <a:ea typeface="楷体" panose="02010609060101010101" pitchFamily="49" charset="-122"/>
            </a:endParaRPr>
          </a:p>
          <a:p>
            <a:pPr>
              <a:buNone/>
            </a:pPr>
            <a:endParaRPr lang="en-US" altLang="zh-CN" sz="2400" b="1" dirty="0">
              <a:latin typeface="楷体" panose="02010609060101010101" pitchFamily="49" charset="-122"/>
              <a:ea typeface="楷体" panose="02010609060101010101" pitchFamily="49" charset="-122"/>
            </a:endParaRPr>
          </a:p>
        </p:txBody>
      </p:sp>
      <p:sp>
        <p:nvSpPr>
          <p:cNvPr id="21" name="圆角矩形 19"/>
          <p:cNvSpPr/>
          <p:nvPr/>
        </p:nvSpPr>
        <p:spPr>
          <a:xfrm>
            <a:off x="217486" y="956279"/>
            <a:ext cx="1297376" cy="533400"/>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defRPr/>
            </a:pPr>
            <a:r>
              <a:rPr lang="zh-CN" altLang="en-US" sz="2400" b="1" dirty="0">
                <a:solidFill>
                  <a:srgbClr val="FFCC00"/>
                </a:solidFill>
              </a:rPr>
              <a:t>想与说</a:t>
            </a:r>
            <a:endParaRPr kumimoji="0" lang="en-US" altLang="zh-CN" sz="2400" b="1" i="0" u="none" strike="noStrike" kern="1200" cap="none" spc="0" normalizeH="0" baseline="0" noProof="0" dirty="0">
              <a:ln>
                <a:noFill/>
              </a:ln>
              <a:solidFill>
                <a:srgbClr val="FFCC00"/>
              </a:solidFill>
              <a:effectLst/>
              <a:uLnTx/>
              <a:uFillTx/>
              <a:latin typeface="+mn-lt"/>
              <a:ea typeface="+mn-ea"/>
              <a:cs typeface="+mn-cs"/>
            </a:endParaRPr>
          </a:p>
        </p:txBody>
      </p:sp>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3046" y="4634062"/>
            <a:ext cx="3134408" cy="2016924"/>
          </a:xfrm>
          <a:prstGeom prst="rect">
            <a:avLst/>
          </a:prstGeom>
        </p:spPr>
      </p:pic>
      <p:pic>
        <p:nvPicPr>
          <p:cNvPr id="22" name="图片 21" descr="src=http___1853.img.pp.sohu.com.cn_images_blog_2009_4_21_21_18_121741e5d10g214.jpg&amp;refer=http___1853.img.pp.sohu.com"/>
          <p:cNvPicPr/>
          <p:nvPr/>
        </p:nvPicPr>
        <p:blipFill>
          <a:blip r:embed="rId3"/>
          <a:stretch>
            <a:fillRect/>
          </a:stretch>
        </p:blipFill>
        <p:spPr>
          <a:xfrm>
            <a:off x="5364363" y="4529378"/>
            <a:ext cx="3206550" cy="2159095"/>
          </a:xfrm>
          <a:prstGeom prst="rect">
            <a:avLst/>
          </a:prstGeom>
          <a:noFill/>
          <a:ln>
            <a:noFill/>
          </a:ln>
        </p:spPr>
      </p:pic>
    </p:spTree>
    <p:extLst>
      <p:ext uri="{BB962C8B-B14F-4D97-AF65-F5344CB8AC3E}">
        <p14:creationId xmlns:p14="http://schemas.microsoft.com/office/powerpoint/2010/main" val="2826942884"/>
      </p:ext>
    </p:extLst>
  </p:cSld>
  <p:clrMapOvr>
    <a:masterClrMapping/>
  </p:clrMapOvr>
  <p:transition spd="slow">
    <p:wipe dir="r"/>
  </p:transition>
</p:sld>
</file>

<file path=ppt/slides/slide50.xml><?xml version="1.0" encoding="utf-8"?>
<p:sld xmlns:a="http://schemas.openxmlformats.org/drawingml/2006/main" xmlns:r="http://schemas.openxmlformats.org/officeDocument/2006/relationships" xmlns:p="http://schemas.openxmlformats.org/presentationml/2006/main">
  <p:cSld>
    <p:bg>
      <p:bgPr>
        <a:blipFill rotWithShape="1">
          <a:blip r:embed="rId26"/>
          <a:stretch>
            <a:fillRect/>
          </a:stretch>
        </a:blipFill>
        <a:effectLst/>
      </p:bgPr>
    </p:bg>
    <p:spTree>
      <p:nvGrpSpPr>
        <p:cNvPr id="1" name=""/>
        <p:cNvGrpSpPr/>
        <p:nvPr/>
      </p:nvGrpSpPr>
      <p:grpSpPr>
        <a:xfrm>
          <a:off x="0" y="0"/>
          <a:ext cx="0" cy="0"/>
          <a:chOff x="0" y="0"/>
          <a:chExt cx="0" cy="0"/>
        </a:xfrm>
      </p:grpSpPr>
      <p:sp>
        <p:nvSpPr>
          <p:cNvPr id="33" name="矩形 32"/>
          <p:cNvSpPr/>
          <p:nvPr>
            <p:custDataLst>
              <p:tags r:id="rId2"/>
            </p:custDataLst>
          </p:nvPr>
        </p:nvSpPr>
        <p:spPr>
          <a:xfrm>
            <a:off x="-66479" y="0"/>
            <a:ext cx="9353983" cy="6858000"/>
          </a:xfrm>
          <a:prstGeom prst="rect">
            <a:avLst/>
          </a:prstGeom>
          <a:solidFill>
            <a:schemeClr val="tx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dirty="0">
              <a:ln>
                <a:noFill/>
              </a:ln>
              <a:solidFill>
                <a:prstClr val="white"/>
              </a:solidFill>
              <a:effectLst/>
              <a:uLnTx/>
              <a:uFillTx/>
              <a:latin typeface="汉仪颜楷简" charset="0"/>
              <a:ea typeface="汉仪颜楷简" charset="0"/>
              <a:cs typeface="+mn-cs"/>
            </a:endParaRPr>
          </a:p>
        </p:txBody>
      </p:sp>
      <p:cxnSp>
        <p:nvCxnSpPr>
          <p:cNvPr id="14" name="直接连接符 13"/>
          <p:cNvCxnSpPr/>
          <p:nvPr>
            <p:custDataLst>
              <p:tags r:id="rId3"/>
            </p:custDataLst>
          </p:nvPr>
        </p:nvCxnSpPr>
        <p:spPr>
          <a:xfrm flipV="1">
            <a:off x="2610821" y="2557498"/>
            <a:ext cx="3999383" cy="1260"/>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custDataLst>
              <p:tags r:id="rId4"/>
            </p:custDataLst>
          </p:nvPr>
        </p:nvCxnSpPr>
        <p:spPr>
          <a:xfrm flipH="1" flipV="1">
            <a:off x="2610821" y="2557498"/>
            <a:ext cx="1" cy="243389"/>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custDataLst>
              <p:tags r:id="rId5"/>
            </p:custDataLst>
          </p:nvPr>
        </p:nvCxnSpPr>
        <p:spPr>
          <a:xfrm flipH="1" flipV="1">
            <a:off x="1632761" y="4172591"/>
            <a:ext cx="1" cy="215594"/>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custDataLst>
              <p:tags r:id="rId6"/>
            </p:custDataLst>
          </p:nvPr>
        </p:nvCxnSpPr>
        <p:spPr>
          <a:xfrm flipH="1" flipV="1">
            <a:off x="6609151" y="2557498"/>
            <a:ext cx="1055" cy="243389"/>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custDataLst>
              <p:tags r:id="rId7"/>
            </p:custDataLst>
          </p:nvPr>
        </p:nvCxnSpPr>
        <p:spPr>
          <a:xfrm flipH="1" flipV="1">
            <a:off x="3588883" y="4172591"/>
            <a:ext cx="1" cy="216007"/>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custDataLst>
              <p:tags r:id="rId8"/>
            </p:custDataLst>
          </p:nvPr>
        </p:nvCxnSpPr>
        <p:spPr>
          <a:xfrm flipV="1">
            <a:off x="4610513" y="2317890"/>
            <a:ext cx="1055" cy="23960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custDataLst>
              <p:tags r:id="rId9"/>
            </p:custDataLst>
          </p:nvPr>
        </p:nvCxnSpPr>
        <p:spPr>
          <a:xfrm flipV="1">
            <a:off x="1632761" y="4171331"/>
            <a:ext cx="1956122" cy="1260"/>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custDataLst>
              <p:tags r:id="rId10"/>
            </p:custDataLst>
          </p:nvPr>
        </p:nvCxnSpPr>
        <p:spPr>
          <a:xfrm flipV="1">
            <a:off x="5631089" y="4142696"/>
            <a:ext cx="1956122" cy="1260"/>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custDataLst>
              <p:tags r:id="rId11"/>
            </p:custDataLst>
          </p:nvPr>
        </p:nvCxnSpPr>
        <p:spPr>
          <a:xfrm flipV="1">
            <a:off x="5626544" y="4142696"/>
            <a:ext cx="4546" cy="2448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custDataLst>
              <p:tags r:id="rId12"/>
            </p:custDataLst>
          </p:nvPr>
        </p:nvCxnSpPr>
        <p:spPr>
          <a:xfrm flipV="1">
            <a:off x="7582666" y="4142696"/>
            <a:ext cx="4546" cy="245279"/>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custDataLst>
              <p:tags r:id="rId13"/>
            </p:custDataLst>
          </p:nvPr>
        </p:nvCxnSpPr>
        <p:spPr>
          <a:xfrm flipV="1">
            <a:off x="2610821" y="3903089"/>
            <a:ext cx="0" cy="268242"/>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custDataLst>
              <p:tags r:id="rId14"/>
            </p:custDataLst>
          </p:nvPr>
        </p:nvCxnSpPr>
        <p:spPr>
          <a:xfrm flipV="1">
            <a:off x="6624803" y="3903089"/>
            <a:ext cx="1055" cy="23960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6" name="文本占位符 6"/>
          <p:cNvSpPr txBox="1"/>
          <p:nvPr>
            <p:custDataLst>
              <p:tags r:id="rId15"/>
            </p:custDataLst>
          </p:nvPr>
        </p:nvSpPr>
        <p:spPr>
          <a:xfrm>
            <a:off x="2106803" y="1289500"/>
            <a:ext cx="5009529" cy="1028390"/>
          </a:xfrm>
          <a:prstGeom prst="rect">
            <a:avLst/>
          </a:prstGeom>
          <a:ln>
            <a:solidFill>
              <a:schemeClr val="bg1">
                <a:lumMod val="65000"/>
              </a:schemeClr>
            </a:solidFill>
          </a:ln>
        </p:spPr>
        <p:txBody>
          <a:bodyPr anchor="ctr" anchorCtr="0">
            <a:normAutofit/>
          </a:bodyPr>
          <a:lstStyle>
            <a:defPPr>
              <a:defRPr lang="zh-CN"/>
            </a:defPPr>
            <a:lvl1pPr indent="0" algn="ctr">
              <a:lnSpc>
                <a:spcPct val="90000"/>
              </a:lnSpc>
              <a:spcBef>
                <a:spcPts val="1000"/>
              </a:spcBef>
              <a:buFont typeface="Arial" charset="0"/>
              <a:buNone/>
              <a:defRPr sz="2800"/>
            </a:lvl1pPr>
            <a:lvl2pPr indent="0">
              <a:lnSpc>
                <a:spcPct val="90000"/>
              </a:lnSpc>
              <a:spcBef>
                <a:spcPts val="500"/>
              </a:spcBef>
              <a:buFont typeface="Arial" charset="0"/>
              <a:buNone/>
              <a:defRPr sz="2400"/>
            </a:lvl2pPr>
            <a:lvl3pPr indent="0">
              <a:lnSpc>
                <a:spcPct val="90000"/>
              </a:lnSpc>
              <a:spcBef>
                <a:spcPts val="500"/>
              </a:spcBef>
              <a:buFont typeface="Arial" charset="0"/>
              <a:buNone/>
              <a:defRPr sz="2000"/>
            </a:lvl3pPr>
            <a:lvl4pPr indent="0">
              <a:lnSpc>
                <a:spcPct val="90000"/>
              </a:lnSpc>
              <a:spcBef>
                <a:spcPts val="500"/>
              </a:spcBef>
              <a:buFont typeface="Arial" charset="0"/>
              <a:buNone/>
            </a:lvl4pPr>
            <a:lvl5pPr indent="0">
              <a:lnSpc>
                <a:spcPct val="90000"/>
              </a:lnSpc>
              <a:spcBef>
                <a:spcPts val="500"/>
              </a:spcBef>
              <a:buFont typeface="Arial" charset="0"/>
              <a:buNone/>
            </a:lvl5pPr>
            <a:lvl6pPr marL="2514600" indent="-228600">
              <a:lnSpc>
                <a:spcPct val="90000"/>
              </a:lnSpc>
              <a:spcBef>
                <a:spcPts val="500"/>
              </a:spcBef>
              <a:buFont typeface="Arial" charset="0"/>
              <a:buChar char="•"/>
            </a:lvl6pPr>
            <a:lvl7pPr marL="2971800" indent="-228600">
              <a:lnSpc>
                <a:spcPct val="90000"/>
              </a:lnSpc>
              <a:spcBef>
                <a:spcPts val="500"/>
              </a:spcBef>
              <a:buFont typeface="Arial" charset="0"/>
              <a:buChar char="•"/>
            </a:lvl7pPr>
            <a:lvl8pPr marL="3429000" indent="-228600">
              <a:lnSpc>
                <a:spcPct val="90000"/>
              </a:lnSpc>
              <a:spcBef>
                <a:spcPts val="500"/>
              </a:spcBef>
              <a:buFont typeface="Arial" charset="0"/>
              <a:buChar char="•"/>
            </a:lvl8pPr>
            <a:lvl9pPr marL="3886200" indent="-228600">
              <a:lnSpc>
                <a:spcPct val="90000"/>
              </a:lnSpc>
              <a:spcBef>
                <a:spcPts val="500"/>
              </a:spcBef>
              <a:buFont typeface="Arial" charset="0"/>
              <a:buChar char="•"/>
            </a:lvl9pPr>
          </a:lstStyle>
          <a:p>
            <a:pPr marL="0" marR="0" lvl="0" indent="0" algn="ctr" defTabSz="914400" rtl="0" eaLnBrk="1" fontAlgn="auto" latinLnBrk="0" hangingPunct="1">
              <a:lnSpc>
                <a:spcPct val="90000"/>
              </a:lnSpc>
              <a:spcBef>
                <a:spcPts val="1000"/>
              </a:spcBef>
              <a:spcAft>
                <a:spcPts val="0"/>
              </a:spcAft>
              <a:buClrTx/>
              <a:buSzTx/>
              <a:buFont typeface="Arial" charset="0"/>
              <a:buNone/>
              <a:tabLst/>
              <a:defRPr/>
            </a:pPr>
            <a:r>
              <a:rPr kumimoji="0" lang="zh-CN" altLang="en-US" sz="3600" b="1" i="0" u="none" strike="noStrike" kern="1200" cap="none" spc="0" normalizeH="0" baseline="0" noProof="0" dirty="0">
                <a:ln>
                  <a:noFill/>
                </a:ln>
                <a:solidFill>
                  <a:prstClr val="black"/>
                </a:solidFill>
                <a:effectLst/>
                <a:uLnTx/>
                <a:uFillTx/>
                <a:latin typeface="Arial"/>
                <a:ea typeface="微软雅黑"/>
                <a:cs typeface="+mn-cs"/>
              </a:rPr>
              <a:t>演讲训练</a:t>
            </a:r>
          </a:p>
        </p:txBody>
      </p:sp>
      <p:sp>
        <p:nvSpPr>
          <p:cNvPr id="27" name="文本占位符 8"/>
          <p:cNvSpPr txBox="1"/>
          <p:nvPr>
            <p:custDataLst>
              <p:tags r:id="rId16"/>
            </p:custDataLst>
          </p:nvPr>
        </p:nvSpPr>
        <p:spPr>
          <a:xfrm>
            <a:off x="1798556" y="2800887"/>
            <a:ext cx="1624531" cy="1102830"/>
          </a:xfrm>
          <a:prstGeom prst="rect">
            <a:avLst/>
          </a:prstGeom>
          <a:ln>
            <a:solidFill>
              <a:schemeClr val="bg1">
                <a:lumMod val="65000"/>
              </a:schemeClr>
            </a:solidFill>
          </a:ln>
        </p:spPr>
        <p:txBody>
          <a:bodyPr anchor="ctr" anchorCtr="0">
            <a:normAutofit/>
          </a:bodyPr>
          <a:lstStyle>
            <a:defPPr>
              <a:defRPr lang="zh-CN"/>
            </a:defPPr>
            <a:lvl1pPr indent="0" algn="ctr">
              <a:lnSpc>
                <a:spcPct val="90000"/>
              </a:lnSpc>
              <a:spcBef>
                <a:spcPts val="1000"/>
              </a:spcBef>
              <a:buFont typeface="Arial" charset="0"/>
              <a:buNone/>
              <a:defRPr sz="2800"/>
            </a:lvl1pPr>
            <a:lvl2pPr indent="0">
              <a:lnSpc>
                <a:spcPct val="90000"/>
              </a:lnSpc>
              <a:spcBef>
                <a:spcPts val="500"/>
              </a:spcBef>
              <a:buFont typeface="Arial" charset="0"/>
              <a:buNone/>
              <a:defRPr sz="2400"/>
            </a:lvl2pPr>
            <a:lvl3pPr indent="0">
              <a:lnSpc>
                <a:spcPct val="90000"/>
              </a:lnSpc>
              <a:spcBef>
                <a:spcPts val="500"/>
              </a:spcBef>
              <a:buFont typeface="Arial" charset="0"/>
              <a:buNone/>
              <a:defRPr sz="2000"/>
            </a:lvl3pPr>
            <a:lvl4pPr indent="0">
              <a:lnSpc>
                <a:spcPct val="90000"/>
              </a:lnSpc>
              <a:spcBef>
                <a:spcPts val="500"/>
              </a:spcBef>
              <a:buFont typeface="Arial" charset="0"/>
              <a:buNone/>
            </a:lvl4pPr>
            <a:lvl5pPr indent="0">
              <a:lnSpc>
                <a:spcPct val="90000"/>
              </a:lnSpc>
              <a:spcBef>
                <a:spcPts val="500"/>
              </a:spcBef>
              <a:buFont typeface="Arial" charset="0"/>
              <a:buNone/>
            </a:lvl5pPr>
            <a:lvl6pPr marL="2514600" indent="-228600">
              <a:lnSpc>
                <a:spcPct val="90000"/>
              </a:lnSpc>
              <a:spcBef>
                <a:spcPts val="500"/>
              </a:spcBef>
              <a:buFont typeface="Arial" charset="0"/>
              <a:buChar char="•"/>
            </a:lvl6pPr>
            <a:lvl7pPr marL="2971800" indent="-228600">
              <a:lnSpc>
                <a:spcPct val="90000"/>
              </a:lnSpc>
              <a:spcBef>
                <a:spcPts val="500"/>
              </a:spcBef>
              <a:buFont typeface="Arial" charset="0"/>
              <a:buChar char="•"/>
            </a:lvl7pPr>
            <a:lvl8pPr marL="3429000" indent="-228600">
              <a:lnSpc>
                <a:spcPct val="90000"/>
              </a:lnSpc>
              <a:spcBef>
                <a:spcPts val="500"/>
              </a:spcBef>
              <a:buFont typeface="Arial" charset="0"/>
              <a:buChar char="•"/>
            </a:lvl8pPr>
            <a:lvl9pPr marL="3886200" indent="-228600">
              <a:lnSpc>
                <a:spcPct val="90000"/>
              </a:lnSpc>
              <a:spcBef>
                <a:spcPts val="500"/>
              </a:spcBef>
              <a:buFont typeface="Arial" charset="0"/>
              <a:buChar char="•"/>
            </a:lvl9pPr>
          </a:lstStyle>
          <a:p>
            <a:pPr marL="0" marR="0" lvl="0" indent="0" algn="ctr" defTabSz="914400" rtl="0" eaLnBrk="1" fontAlgn="auto" latinLnBrk="0" hangingPunct="1">
              <a:lnSpc>
                <a:spcPct val="90000"/>
              </a:lnSpc>
              <a:spcBef>
                <a:spcPts val="1000"/>
              </a:spcBef>
              <a:spcAft>
                <a:spcPts val="0"/>
              </a:spcAft>
              <a:buClrTx/>
              <a:buSzTx/>
              <a:buFont typeface="Arial" charset="0"/>
              <a:buNone/>
              <a:tabLst/>
              <a:defRPr/>
            </a:pPr>
            <a:r>
              <a:rPr kumimoji="0" lang="zh-CN" altLang="en-US" sz="3600" b="1" i="0" u="none" strike="noStrike" kern="1200" cap="none" spc="0" normalizeH="0" baseline="0" noProof="0" dirty="0">
                <a:ln>
                  <a:noFill/>
                </a:ln>
                <a:solidFill>
                  <a:prstClr val="black"/>
                </a:solidFill>
                <a:effectLst/>
                <a:uLnTx/>
                <a:uFillTx/>
                <a:latin typeface="Arial"/>
                <a:ea typeface="微软雅黑"/>
                <a:cs typeface="+mn-cs"/>
              </a:rPr>
              <a:t>理论</a:t>
            </a:r>
          </a:p>
        </p:txBody>
      </p:sp>
      <p:sp>
        <p:nvSpPr>
          <p:cNvPr id="28" name="文本占位符 10"/>
          <p:cNvSpPr txBox="1"/>
          <p:nvPr>
            <p:custDataLst>
              <p:tags r:id="rId17"/>
            </p:custDataLst>
          </p:nvPr>
        </p:nvSpPr>
        <p:spPr>
          <a:xfrm>
            <a:off x="5797940" y="2800887"/>
            <a:ext cx="1624531" cy="1102830"/>
          </a:xfrm>
          <a:prstGeom prst="rect">
            <a:avLst/>
          </a:prstGeom>
          <a:ln>
            <a:solidFill>
              <a:schemeClr val="bg1">
                <a:lumMod val="65000"/>
              </a:schemeClr>
            </a:solidFill>
          </a:ln>
        </p:spPr>
        <p:txBody>
          <a:bodyPr anchor="ctr" anchorCtr="0">
            <a:normAutofit/>
          </a:bodyPr>
          <a:lstStyle>
            <a:defPPr>
              <a:defRPr lang="zh-CN"/>
            </a:defPPr>
            <a:lvl1pPr indent="0" algn="ctr">
              <a:lnSpc>
                <a:spcPct val="90000"/>
              </a:lnSpc>
              <a:spcBef>
                <a:spcPts val="1000"/>
              </a:spcBef>
              <a:buFont typeface="Arial" charset="0"/>
              <a:buNone/>
              <a:defRPr sz="2800"/>
            </a:lvl1pPr>
            <a:lvl2pPr indent="0">
              <a:lnSpc>
                <a:spcPct val="90000"/>
              </a:lnSpc>
              <a:spcBef>
                <a:spcPts val="500"/>
              </a:spcBef>
              <a:buFont typeface="Arial" charset="0"/>
              <a:buNone/>
              <a:defRPr sz="2400"/>
            </a:lvl2pPr>
            <a:lvl3pPr indent="0">
              <a:lnSpc>
                <a:spcPct val="90000"/>
              </a:lnSpc>
              <a:spcBef>
                <a:spcPts val="500"/>
              </a:spcBef>
              <a:buFont typeface="Arial" charset="0"/>
              <a:buNone/>
              <a:defRPr sz="2000"/>
            </a:lvl3pPr>
            <a:lvl4pPr indent="0">
              <a:lnSpc>
                <a:spcPct val="90000"/>
              </a:lnSpc>
              <a:spcBef>
                <a:spcPts val="500"/>
              </a:spcBef>
              <a:buFont typeface="Arial" charset="0"/>
              <a:buNone/>
            </a:lvl4pPr>
            <a:lvl5pPr indent="0">
              <a:lnSpc>
                <a:spcPct val="90000"/>
              </a:lnSpc>
              <a:spcBef>
                <a:spcPts val="500"/>
              </a:spcBef>
              <a:buFont typeface="Arial" charset="0"/>
              <a:buNone/>
            </a:lvl5pPr>
            <a:lvl6pPr marL="2514600" indent="-228600">
              <a:lnSpc>
                <a:spcPct val="90000"/>
              </a:lnSpc>
              <a:spcBef>
                <a:spcPts val="500"/>
              </a:spcBef>
              <a:buFont typeface="Arial" charset="0"/>
              <a:buChar char="•"/>
            </a:lvl6pPr>
            <a:lvl7pPr marL="2971800" indent="-228600">
              <a:lnSpc>
                <a:spcPct val="90000"/>
              </a:lnSpc>
              <a:spcBef>
                <a:spcPts val="500"/>
              </a:spcBef>
              <a:buFont typeface="Arial" charset="0"/>
              <a:buChar char="•"/>
            </a:lvl7pPr>
            <a:lvl8pPr marL="3429000" indent="-228600">
              <a:lnSpc>
                <a:spcPct val="90000"/>
              </a:lnSpc>
              <a:spcBef>
                <a:spcPts val="500"/>
              </a:spcBef>
              <a:buFont typeface="Arial" charset="0"/>
              <a:buChar char="•"/>
            </a:lvl8pPr>
            <a:lvl9pPr marL="3886200" indent="-228600">
              <a:lnSpc>
                <a:spcPct val="90000"/>
              </a:lnSpc>
              <a:spcBef>
                <a:spcPts val="500"/>
              </a:spcBef>
              <a:buFont typeface="Arial" charset="0"/>
              <a:buChar char="•"/>
            </a:lvl9pPr>
          </a:lstStyle>
          <a:p>
            <a:pPr marL="0" marR="0" lvl="0" indent="0" algn="ctr" defTabSz="914400" rtl="0" eaLnBrk="1" fontAlgn="auto" latinLnBrk="0" hangingPunct="1">
              <a:lnSpc>
                <a:spcPct val="90000"/>
              </a:lnSpc>
              <a:spcBef>
                <a:spcPts val="1000"/>
              </a:spcBef>
              <a:spcAft>
                <a:spcPts val="0"/>
              </a:spcAft>
              <a:buClrTx/>
              <a:buSzTx/>
              <a:buFont typeface="Arial" charset="0"/>
              <a:buNone/>
              <a:tabLst/>
              <a:defRPr/>
            </a:pPr>
            <a:r>
              <a:rPr kumimoji="0" lang="zh-CN" altLang="en-US" sz="4000" b="1" i="0" u="none" strike="noStrike" kern="1200" cap="none" spc="0" normalizeH="0" baseline="0" noProof="0" dirty="0">
                <a:ln>
                  <a:noFill/>
                </a:ln>
                <a:solidFill>
                  <a:prstClr val="black"/>
                </a:solidFill>
                <a:effectLst/>
                <a:uLnTx/>
                <a:uFillTx/>
                <a:latin typeface="Arial"/>
                <a:ea typeface="微软雅黑"/>
                <a:cs typeface="+mn-cs"/>
              </a:rPr>
              <a:t>技能</a:t>
            </a:r>
          </a:p>
        </p:txBody>
      </p:sp>
      <p:sp>
        <p:nvSpPr>
          <p:cNvPr id="29" name="文本占位符 12"/>
          <p:cNvSpPr txBox="1"/>
          <p:nvPr>
            <p:custDataLst>
              <p:tags r:id="rId18"/>
            </p:custDataLst>
          </p:nvPr>
        </p:nvSpPr>
        <p:spPr>
          <a:xfrm>
            <a:off x="820496" y="4388185"/>
            <a:ext cx="1624531" cy="1102830"/>
          </a:xfrm>
          <a:prstGeom prst="rect">
            <a:avLst/>
          </a:prstGeom>
          <a:ln>
            <a:solidFill>
              <a:schemeClr val="bg1">
                <a:lumMod val="65000"/>
              </a:schemeClr>
            </a:solidFill>
          </a:ln>
        </p:spPr>
        <p:txBody>
          <a:bodyPr anchor="ctr" anchorCtr="0">
            <a:normAutofit fontScale="92500"/>
          </a:bodyPr>
          <a:lstStyle>
            <a:defPPr>
              <a:defRPr lang="zh-CN"/>
            </a:defPPr>
            <a:lvl1pPr indent="0" algn="ctr">
              <a:lnSpc>
                <a:spcPct val="90000"/>
              </a:lnSpc>
              <a:spcBef>
                <a:spcPts val="1000"/>
              </a:spcBef>
              <a:buFont typeface="Arial" charset="0"/>
              <a:buNone/>
              <a:defRPr sz="2800"/>
            </a:lvl1pPr>
            <a:lvl2pPr indent="0">
              <a:lnSpc>
                <a:spcPct val="90000"/>
              </a:lnSpc>
              <a:spcBef>
                <a:spcPts val="500"/>
              </a:spcBef>
              <a:buFont typeface="Arial" charset="0"/>
              <a:buNone/>
              <a:defRPr sz="2400"/>
            </a:lvl2pPr>
            <a:lvl3pPr indent="0">
              <a:lnSpc>
                <a:spcPct val="90000"/>
              </a:lnSpc>
              <a:spcBef>
                <a:spcPts val="500"/>
              </a:spcBef>
              <a:buFont typeface="Arial" charset="0"/>
              <a:buNone/>
              <a:defRPr sz="2000"/>
            </a:lvl3pPr>
            <a:lvl4pPr indent="0">
              <a:lnSpc>
                <a:spcPct val="90000"/>
              </a:lnSpc>
              <a:spcBef>
                <a:spcPts val="500"/>
              </a:spcBef>
              <a:buFont typeface="Arial" charset="0"/>
              <a:buNone/>
            </a:lvl4pPr>
            <a:lvl5pPr indent="0">
              <a:lnSpc>
                <a:spcPct val="90000"/>
              </a:lnSpc>
              <a:spcBef>
                <a:spcPts val="500"/>
              </a:spcBef>
              <a:buFont typeface="Arial" charset="0"/>
              <a:buNone/>
            </a:lvl5pPr>
            <a:lvl6pPr marL="2514600" indent="-228600">
              <a:lnSpc>
                <a:spcPct val="90000"/>
              </a:lnSpc>
              <a:spcBef>
                <a:spcPts val="500"/>
              </a:spcBef>
              <a:buFont typeface="Arial" charset="0"/>
              <a:buChar char="•"/>
            </a:lvl6pPr>
            <a:lvl7pPr marL="2971800" indent="-228600">
              <a:lnSpc>
                <a:spcPct val="90000"/>
              </a:lnSpc>
              <a:spcBef>
                <a:spcPts val="500"/>
              </a:spcBef>
              <a:buFont typeface="Arial" charset="0"/>
              <a:buChar char="•"/>
            </a:lvl7pPr>
            <a:lvl8pPr marL="3429000" indent="-228600">
              <a:lnSpc>
                <a:spcPct val="90000"/>
              </a:lnSpc>
              <a:spcBef>
                <a:spcPts val="500"/>
              </a:spcBef>
              <a:buFont typeface="Arial" charset="0"/>
              <a:buChar char="•"/>
            </a:lvl8pPr>
            <a:lvl9pPr marL="3886200" indent="-228600">
              <a:lnSpc>
                <a:spcPct val="90000"/>
              </a:lnSpc>
              <a:spcBef>
                <a:spcPts val="500"/>
              </a:spcBef>
              <a:buFont typeface="Arial" charset="0"/>
              <a:buChar char="•"/>
            </a:lvl9pPr>
          </a:lstStyle>
          <a:p>
            <a:pPr marL="0" marR="0" lvl="0" indent="0" algn="ctr" defTabSz="914400" rtl="0" eaLnBrk="1" fontAlgn="auto" latinLnBrk="0" hangingPunct="1">
              <a:lnSpc>
                <a:spcPct val="90000"/>
              </a:lnSpc>
              <a:spcBef>
                <a:spcPts val="1000"/>
              </a:spcBef>
              <a:spcAft>
                <a:spcPts val="0"/>
              </a:spcAft>
              <a:buClrTx/>
              <a:buSzTx/>
              <a:buFont typeface="Arial" charset="0"/>
              <a:buNone/>
              <a:tabLst/>
              <a:defRPr/>
            </a:pPr>
            <a:r>
              <a:rPr kumimoji="0" lang="zh-CN" altLang="en-US" sz="2400" b="1" i="0" u="none" strike="noStrike" kern="1200" cap="none" spc="0" normalizeH="0" baseline="0" noProof="0" dirty="0">
                <a:ln>
                  <a:noFill/>
                </a:ln>
                <a:solidFill>
                  <a:prstClr val="black"/>
                </a:solidFill>
                <a:effectLst/>
                <a:uLnTx/>
                <a:uFillTx/>
                <a:latin typeface="Arial"/>
                <a:ea typeface="微软雅黑"/>
                <a:cs typeface="+mn-cs"/>
              </a:rPr>
              <a:t>演讲的定义、作用、特点和类型</a:t>
            </a:r>
          </a:p>
        </p:txBody>
      </p:sp>
      <p:sp>
        <p:nvSpPr>
          <p:cNvPr id="30" name="文本占位符 2"/>
          <p:cNvSpPr txBox="1"/>
          <p:nvPr>
            <p:custDataLst>
              <p:tags r:id="rId19"/>
            </p:custDataLst>
          </p:nvPr>
        </p:nvSpPr>
        <p:spPr>
          <a:xfrm>
            <a:off x="2776618" y="4388598"/>
            <a:ext cx="1624531" cy="1102830"/>
          </a:xfrm>
          <a:prstGeom prst="rect">
            <a:avLst/>
          </a:prstGeom>
          <a:ln>
            <a:solidFill>
              <a:schemeClr val="bg1">
                <a:lumMod val="65000"/>
              </a:schemeClr>
            </a:solidFill>
          </a:ln>
        </p:spPr>
        <p:txBody>
          <a:bodyPr anchor="ctr" anchorCtr="0">
            <a:normAutofit/>
          </a:bodyPr>
          <a:lstStyle>
            <a:defPPr>
              <a:defRPr lang="zh-CN"/>
            </a:defPPr>
            <a:lvl1pPr indent="0" algn="ctr">
              <a:lnSpc>
                <a:spcPct val="90000"/>
              </a:lnSpc>
              <a:spcBef>
                <a:spcPts val="1000"/>
              </a:spcBef>
              <a:buFont typeface="Arial" charset="0"/>
              <a:buNone/>
              <a:defRPr sz="2800"/>
            </a:lvl1pPr>
            <a:lvl2pPr indent="0">
              <a:lnSpc>
                <a:spcPct val="90000"/>
              </a:lnSpc>
              <a:spcBef>
                <a:spcPts val="500"/>
              </a:spcBef>
              <a:buFont typeface="Arial" charset="0"/>
              <a:buNone/>
              <a:defRPr sz="2400"/>
            </a:lvl2pPr>
            <a:lvl3pPr indent="0">
              <a:lnSpc>
                <a:spcPct val="90000"/>
              </a:lnSpc>
              <a:spcBef>
                <a:spcPts val="500"/>
              </a:spcBef>
              <a:buFont typeface="Arial" charset="0"/>
              <a:buNone/>
              <a:defRPr sz="2000"/>
            </a:lvl3pPr>
            <a:lvl4pPr indent="0">
              <a:lnSpc>
                <a:spcPct val="90000"/>
              </a:lnSpc>
              <a:spcBef>
                <a:spcPts val="500"/>
              </a:spcBef>
              <a:buFont typeface="Arial" charset="0"/>
              <a:buNone/>
            </a:lvl4pPr>
            <a:lvl5pPr indent="0">
              <a:lnSpc>
                <a:spcPct val="90000"/>
              </a:lnSpc>
              <a:spcBef>
                <a:spcPts val="500"/>
              </a:spcBef>
              <a:buFont typeface="Arial" charset="0"/>
              <a:buNone/>
            </a:lvl5pPr>
            <a:lvl6pPr marL="2514600" indent="-228600">
              <a:lnSpc>
                <a:spcPct val="90000"/>
              </a:lnSpc>
              <a:spcBef>
                <a:spcPts val="500"/>
              </a:spcBef>
              <a:buFont typeface="Arial" charset="0"/>
              <a:buChar char="•"/>
            </a:lvl6pPr>
            <a:lvl7pPr marL="2971800" indent="-228600">
              <a:lnSpc>
                <a:spcPct val="90000"/>
              </a:lnSpc>
              <a:spcBef>
                <a:spcPts val="500"/>
              </a:spcBef>
              <a:buFont typeface="Arial" charset="0"/>
              <a:buChar char="•"/>
            </a:lvl7pPr>
            <a:lvl8pPr marL="3429000" indent="-228600">
              <a:lnSpc>
                <a:spcPct val="90000"/>
              </a:lnSpc>
              <a:spcBef>
                <a:spcPts val="500"/>
              </a:spcBef>
              <a:buFont typeface="Arial" charset="0"/>
              <a:buChar char="•"/>
            </a:lvl8pPr>
            <a:lvl9pPr marL="3886200" indent="-228600">
              <a:lnSpc>
                <a:spcPct val="90000"/>
              </a:lnSpc>
              <a:spcBef>
                <a:spcPts val="500"/>
              </a:spcBef>
              <a:buFont typeface="Arial" charset="0"/>
              <a:buChar char="•"/>
            </a:lvl9pPr>
          </a:lstStyle>
          <a:p>
            <a:pPr marL="0" marR="0" lvl="0" indent="0" algn="ctr" defTabSz="914400" rtl="0" eaLnBrk="1" fontAlgn="auto" latinLnBrk="0" hangingPunct="1">
              <a:lnSpc>
                <a:spcPct val="90000"/>
              </a:lnSpc>
              <a:spcBef>
                <a:spcPts val="1000"/>
              </a:spcBef>
              <a:spcAft>
                <a:spcPts val="0"/>
              </a:spcAft>
              <a:buClrTx/>
              <a:buSzTx/>
              <a:buFont typeface="Arial" charset="0"/>
              <a:buNone/>
              <a:tabLst/>
              <a:defRPr/>
            </a:pPr>
            <a:r>
              <a:rPr kumimoji="0" lang="zh-CN" altLang="en-US" sz="2400" b="1" i="0" u="none" strike="noStrike" kern="1200" cap="none" spc="0" normalizeH="0" baseline="0" noProof="0" dirty="0">
                <a:ln>
                  <a:noFill/>
                </a:ln>
                <a:solidFill>
                  <a:prstClr val="black"/>
                </a:solidFill>
                <a:effectLst/>
                <a:uLnTx/>
                <a:uFillTx/>
                <a:latin typeface="Arial"/>
                <a:ea typeface="微软雅黑"/>
                <a:cs typeface="+mn-cs"/>
              </a:rPr>
              <a:t>演讲的技巧和演讲稿的写作</a:t>
            </a:r>
          </a:p>
        </p:txBody>
      </p:sp>
      <p:sp>
        <p:nvSpPr>
          <p:cNvPr id="31" name="文本占位符 9"/>
          <p:cNvSpPr txBox="1"/>
          <p:nvPr>
            <p:custDataLst>
              <p:tags r:id="rId20"/>
            </p:custDataLst>
          </p:nvPr>
        </p:nvSpPr>
        <p:spPr>
          <a:xfrm>
            <a:off x="4835040" y="4387975"/>
            <a:ext cx="1625400" cy="1104300"/>
          </a:xfrm>
          <a:prstGeom prst="rect">
            <a:avLst/>
          </a:prstGeom>
          <a:ln>
            <a:solidFill>
              <a:schemeClr val="bg1">
                <a:lumMod val="65000"/>
              </a:schemeClr>
            </a:solidFill>
          </a:ln>
        </p:spPr>
        <p:txBody>
          <a:bodyPr anchor="ctr" anchorCtr="0">
            <a:normAutofit/>
          </a:bodyPr>
          <a:lstStyle>
            <a:defPPr>
              <a:defRPr lang="zh-CN"/>
            </a:defPPr>
            <a:lvl1pPr indent="0" algn="ctr">
              <a:lnSpc>
                <a:spcPct val="90000"/>
              </a:lnSpc>
              <a:spcBef>
                <a:spcPts val="1000"/>
              </a:spcBef>
              <a:buFont typeface="Arial" charset="0"/>
              <a:buNone/>
              <a:defRPr sz="2800"/>
            </a:lvl1pPr>
            <a:lvl2pPr indent="0">
              <a:lnSpc>
                <a:spcPct val="90000"/>
              </a:lnSpc>
              <a:spcBef>
                <a:spcPts val="500"/>
              </a:spcBef>
              <a:buFont typeface="Arial" charset="0"/>
              <a:buNone/>
              <a:defRPr sz="2400"/>
            </a:lvl2pPr>
            <a:lvl3pPr indent="0">
              <a:lnSpc>
                <a:spcPct val="90000"/>
              </a:lnSpc>
              <a:spcBef>
                <a:spcPts val="500"/>
              </a:spcBef>
              <a:buFont typeface="Arial" charset="0"/>
              <a:buNone/>
              <a:defRPr sz="2000"/>
            </a:lvl3pPr>
            <a:lvl4pPr indent="0">
              <a:lnSpc>
                <a:spcPct val="90000"/>
              </a:lnSpc>
              <a:spcBef>
                <a:spcPts val="500"/>
              </a:spcBef>
              <a:buFont typeface="Arial" charset="0"/>
              <a:buNone/>
            </a:lvl4pPr>
            <a:lvl5pPr indent="0">
              <a:lnSpc>
                <a:spcPct val="90000"/>
              </a:lnSpc>
              <a:spcBef>
                <a:spcPts val="500"/>
              </a:spcBef>
              <a:buFont typeface="Arial" charset="0"/>
              <a:buNone/>
            </a:lvl5pPr>
            <a:lvl6pPr marL="2514600" indent="-228600">
              <a:lnSpc>
                <a:spcPct val="90000"/>
              </a:lnSpc>
              <a:spcBef>
                <a:spcPts val="500"/>
              </a:spcBef>
              <a:buFont typeface="Arial" charset="0"/>
              <a:buChar char="•"/>
            </a:lvl6pPr>
            <a:lvl7pPr marL="2971800" indent="-228600">
              <a:lnSpc>
                <a:spcPct val="90000"/>
              </a:lnSpc>
              <a:spcBef>
                <a:spcPts val="500"/>
              </a:spcBef>
              <a:buFont typeface="Arial" charset="0"/>
              <a:buChar char="•"/>
            </a:lvl7pPr>
            <a:lvl8pPr marL="3429000" indent="-228600">
              <a:lnSpc>
                <a:spcPct val="90000"/>
              </a:lnSpc>
              <a:spcBef>
                <a:spcPts val="500"/>
              </a:spcBef>
              <a:buFont typeface="Arial" charset="0"/>
              <a:buChar char="•"/>
            </a:lvl8pPr>
            <a:lvl9pPr marL="3886200" indent="-228600">
              <a:lnSpc>
                <a:spcPct val="90000"/>
              </a:lnSpc>
              <a:spcBef>
                <a:spcPts val="500"/>
              </a:spcBef>
              <a:buFont typeface="Arial" charset="0"/>
              <a:buChar char="•"/>
            </a:lvl9pPr>
          </a:lstStyle>
          <a:p>
            <a:pPr marL="0" marR="0" lvl="0" indent="0" algn="ctr" defTabSz="914400" rtl="0" eaLnBrk="1" fontAlgn="auto" latinLnBrk="0" hangingPunct="1">
              <a:lnSpc>
                <a:spcPct val="90000"/>
              </a:lnSpc>
              <a:spcBef>
                <a:spcPts val="1000"/>
              </a:spcBef>
              <a:spcAft>
                <a:spcPts val="0"/>
              </a:spcAft>
              <a:buClrTx/>
              <a:buSzTx/>
              <a:buFont typeface="Arial" charset="0"/>
              <a:buNone/>
              <a:tabLst/>
              <a:defRPr/>
            </a:pPr>
            <a:r>
              <a:rPr kumimoji="0" lang="zh-CN" altLang="en-US" sz="2400" b="1" i="0" u="none" strike="noStrike" kern="1200" cap="none" spc="0" normalizeH="0" baseline="0" noProof="0" dirty="0">
                <a:ln>
                  <a:noFill/>
                </a:ln>
                <a:solidFill>
                  <a:prstClr val="black"/>
                </a:solidFill>
                <a:effectLst/>
                <a:uLnTx/>
                <a:uFillTx/>
                <a:latin typeface="Arial"/>
                <a:ea typeface="微软雅黑"/>
                <a:cs typeface="+mn-cs"/>
              </a:rPr>
              <a:t>演讲稿写作</a:t>
            </a:r>
          </a:p>
        </p:txBody>
      </p:sp>
      <p:sp>
        <p:nvSpPr>
          <p:cNvPr id="32" name="文本占位符 15"/>
          <p:cNvSpPr txBox="1"/>
          <p:nvPr>
            <p:custDataLst>
              <p:tags r:id="rId21"/>
            </p:custDataLst>
          </p:nvPr>
        </p:nvSpPr>
        <p:spPr>
          <a:xfrm>
            <a:off x="6791162" y="4386715"/>
            <a:ext cx="1625400" cy="1104300"/>
          </a:xfrm>
          <a:prstGeom prst="rect">
            <a:avLst/>
          </a:prstGeom>
          <a:ln>
            <a:solidFill>
              <a:schemeClr val="bg1">
                <a:lumMod val="65000"/>
              </a:schemeClr>
            </a:solidFill>
          </a:ln>
        </p:spPr>
        <p:txBody>
          <a:bodyPr anchor="ctr" anchorCtr="0">
            <a:normAutofit/>
          </a:bodyPr>
          <a:lstStyle>
            <a:defPPr>
              <a:defRPr lang="zh-CN"/>
            </a:defPPr>
            <a:lvl1pPr indent="0" algn="ctr">
              <a:lnSpc>
                <a:spcPct val="90000"/>
              </a:lnSpc>
              <a:spcBef>
                <a:spcPts val="1000"/>
              </a:spcBef>
              <a:buFont typeface="Arial" charset="0"/>
              <a:buNone/>
              <a:defRPr sz="2800"/>
            </a:lvl1pPr>
            <a:lvl2pPr indent="0">
              <a:lnSpc>
                <a:spcPct val="90000"/>
              </a:lnSpc>
              <a:spcBef>
                <a:spcPts val="500"/>
              </a:spcBef>
              <a:buFont typeface="Arial" charset="0"/>
              <a:buNone/>
              <a:defRPr sz="2400"/>
            </a:lvl2pPr>
            <a:lvl3pPr indent="0">
              <a:lnSpc>
                <a:spcPct val="90000"/>
              </a:lnSpc>
              <a:spcBef>
                <a:spcPts val="500"/>
              </a:spcBef>
              <a:buFont typeface="Arial" charset="0"/>
              <a:buNone/>
              <a:defRPr sz="2000"/>
            </a:lvl3pPr>
            <a:lvl4pPr indent="0">
              <a:lnSpc>
                <a:spcPct val="90000"/>
              </a:lnSpc>
              <a:spcBef>
                <a:spcPts val="500"/>
              </a:spcBef>
              <a:buFont typeface="Arial" charset="0"/>
              <a:buNone/>
            </a:lvl4pPr>
            <a:lvl5pPr indent="0">
              <a:lnSpc>
                <a:spcPct val="90000"/>
              </a:lnSpc>
              <a:spcBef>
                <a:spcPts val="500"/>
              </a:spcBef>
              <a:buFont typeface="Arial" charset="0"/>
              <a:buNone/>
            </a:lvl5pPr>
            <a:lvl6pPr marL="2514600" indent="-228600">
              <a:lnSpc>
                <a:spcPct val="90000"/>
              </a:lnSpc>
              <a:spcBef>
                <a:spcPts val="500"/>
              </a:spcBef>
              <a:buFont typeface="Arial" charset="0"/>
              <a:buChar char="•"/>
            </a:lvl6pPr>
            <a:lvl7pPr marL="2971800" indent="-228600">
              <a:lnSpc>
                <a:spcPct val="90000"/>
              </a:lnSpc>
              <a:spcBef>
                <a:spcPts val="500"/>
              </a:spcBef>
              <a:buFont typeface="Arial" charset="0"/>
              <a:buChar char="•"/>
            </a:lvl7pPr>
            <a:lvl8pPr marL="3429000" indent="-228600">
              <a:lnSpc>
                <a:spcPct val="90000"/>
              </a:lnSpc>
              <a:spcBef>
                <a:spcPts val="500"/>
              </a:spcBef>
              <a:buFont typeface="Arial" charset="0"/>
              <a:buChar char="•"/>
            </a:lvl8pPr>
            <a:lvl9pPr marL="3886200" indent="-228600">
              <a:lnSpc>
                <a:spcPct val="90000"/>
              </a:lnSpc>
              <a:spcBef>
                <a:spcPts val="500"/>
              </a:spcBef>
              <a:buFont typeface="Arial" charset="0"/>
              <a:buChar char="•"/>
            </a:lvl9pPr>
          </a:lstStyle>
          <a:p>
            <a:pPr marL="0" marR="0" lvl="0" indent="0" algn="ctr" defTabSz="914400" rtl="0" eaLnBrk="1" fontAlgn="auto" latinLnBrk="0" hangingPunct="1">
              <a:lnSpc>
                <a:spcPct val="90000"/>
              </a:lnSpc>
              <a:spcBef>
                <a:spcPts val="1000"/>
              </a:spcBef>
              <a:spcAft>
                <a:spcPts val="0"/>
              </a:spcAft>
              <a:buClrTx/>
              <a:buSzTx/>
              <a:buFont typeface="Arial" charset="0"/>
              <a:buNone/>
              <a:tabLst/>
              <a:defRPr/>
            </a:pPr>
            <a:r>
              <a:rPr kumimoji="0" lang="zh-CN" altLang="en-US" sz="2400" b="1" i="0" u="none" strike="noStrike" kern="1200" cap="none" spc="0" normalizeH="0" baseline="0" noProof="0" dirty="0">
                <a:ln>
                  <a:noFill/>
                </a:ln>
                <a:solidFill>
                  <a:prstClr val="black"/>
                </a:solidFill>
                <a:effectLst/>
                <a:uLnTx/>
                <a:uFillTx/>
                <a:latin typeface="Arial"/>
                <a:ea typeface="微软雅黑"/>
                <a:cs typeface="+mn-cs"/>
              </a:rPr>
              <a:t>演讲技巧</a:t>
            </a:r>
          </a:p>
        </p:txBody>
      </p:sp>
      <p:pic>
        <p:nvPicPr>
          <p:cNvPr id="34" name="图片 33"/>
          <p:cNvPicPr/>
          <p:nvPr>
            <p:custDataLst>
              <p:tags r:id="rId22"/>
            </p:custDataLst>
          </p:nvPr>
        </p:nvPicPr>
        <p:blipFill>
          <a:blip r:embed="rId27" r:link="rId28" cstate="email"/>
          <a:stretch>
            <a:fillRect/>
          </a:stretch>
        </p:blipFill>
        <p:spPr>
          <a:xfrm>
            <a:off x="8101616" y="43449"/>
            <a:ext cx="1042384" cy="1059057"/>
          </a:xfrm>
          <a:prstGeom prst="rect">
            <a:avLst/>
          </a:prstGeom>
        </p:spPr>
      </p:pic>
      <p:pic>
        <p:nvPicPr>
          <p:cNvPr id="35" name="图片 34"/>
          <p:cNvPicPr/>
          <p:nvPr>
            <p:custDataLst>
              <p:tags r:id="rId23"/>
            </p:custDataLst>
          </p:nvPr>
        </p:nvPicPr>
        <p:blipFill>
          <a:blip r:embed="rId29" r:link="rId30" cstate="email"/>
          <a:stretch>
            <a:fillRect/>
          </a:stretch>
        </p:blipFill>
        <p:spPr>
          <a:xfrm>
            <a:off x="-182178" y="5828100"/>
            <a:ext cx="1215152" cy="1215152"/>
          </a:xfrm>
          <a:prstGeom prst="rect">
            <a:avLst/>
          </a:prstGeom>
        </p:spPr>
      </p:pic>
      <p:sp>
        <p:nvSpPr>
          <p:cNvPr id="2" name="文本框 1"/>
          <p:cNvSpPr txBox="1"/>
          <p:nvPr/>
        </p:nvSpPr>
        <p:spPr>
          <a:xfrm>
            <a:off x="425398" y="287785"/>
            <a:ext cx="4806048" cy="646331"/>
          </a:xfrm>
          <a:prstGeom prst="rect">
            <a:avLst/>
          </a:prstGeom>
          <a:noFill/>
        </p:spPr>
        <p:txBody>
          <a:bodyPr wrap="square" rtlCol="0">
            <a:spAutoFit/>
          </a:bodyPr>
          <a:lstStyle/>
          <a:p>
            <a:pPr lvl="0" fontAlgn="auto">
              <a:spcAft>
                <a:spcPts val="0"/>
              </a:spcAft>
              <a:defRPr/>
            </a:pPr>
            <a:r>
              <a:rPr lang="zh-CN" altLang="en-US" sz="3600" b="1" spc="300" noProof="1">
                <a:solidFill>
                  <a:srgbClr val="002060"/>
                </a:solidFill>
                <a:latin typeface="汉仪雅酷黑简" charset="0"/>
                <a:ea typeface="汉仪雅酷黑简" charset="0"/>
                <a:sym typeface="+mn-ea"/>
              </a:rPr>
              <a:t>单元小结</a:t>
            </a:r>
          </a:p>
        </p:txBody>
      </p:sp>
    </p:spTree>
    <p:custDataLst>
      <p:tags r:id="rId1"/>
    </p:custDataLst>
    <p:extLst>
      <p:ext uri="{BB962C8B-B14F-4D97-AF65-F5344CB8AC3E}">
        <p14:creationId xmlns:p14="http://schemas.microsoft.com/office/powerpoint/2010/main" val="2335010666"/>
      </p:ext>
    </p:extLst>
  </p:cSld>
  <p:clrMapOvr>
    <a:masterClrMapping/>
  </p:clrMapOvr>
  <mc:AlternateContent xmlns:mc="http://schemas.openxmlformats.org/markup-compatibility/2006" xmlns:p14="http://schemas.microsoft.com/office/powerpoint/2010/main">
    <mc:Choice Requires="p14">
      <p:transition>
        <p:checker/>
      </p:transition>
    </mc:Choice>
    <mc:Fallback xmlns="">
      <p:transition>
        <p:checker/>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custDataLst>
              <p:tags r:id="rId2"/>
            </p:custDataLst>
          </p:nvPr>
        </p:nvSpPr>
        <p:spPr>
          <a:xfrm>
            <a:off x="0" y="12065"/>
            <a:ext cx="9239885" cy="6834505"/>
          </a:xfrm>
          <a:prstGeom prst="rect">
            <a:avLst/>
          </a:prstGeom>
          <a:solidFill>
            <a:schemeClr val="tx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Arial" charset="0"/>
              <a:ea typeface="隶书" pitchFamily="49" charset="-122"/>
              <a:cs typeface="+mn-cs"/>
            </a:endParaRPr>
          </a:p>
        </p:txBody>
      </p:sp>
      <p:sp>
        <p:nvSpPr>
          <p:cNvPr id="3" name="标题 2"/>
          <p:cNvSpPr>
            <a:spLocks noGrp="1"/>
          </p:cNvSpPr>
          <p:nvPr>
            <p:ph type="title"/>
            <p:custDataLst>
              <p:tags r:id="rId3"/>
            </p:custDataLst>
          </p:nvPr>
        </p:nvSpPr>
        <p:spPr>
          <a:xfrm>
            <a:off x="466119" y="475647"/>
            <a:ext cx="7219800" cy="542700"/>
          </a:xfrm>
        </p:spPr>
        <p:txBody>
          <a:bodyPr lIns="68580" tIns="34290" rIns="68580" bIns="0">
            <a:normAutofit/>
          </a:bodyPr>
          <a:lstStyle/>
          <a:p>
            <a:r>
              <a:rPr lang="zh-CN" altLang="en-US" dirty="0">
                <a:solidFill>
                  <a:srgbClr val="0070C0"/>
                </a:solidFill>
                <a:latin typeface="汉仪颜楷简" charset="0"/>
                <a:ea typeface="汉仪颜楷简" charset="0"/>
              </a:rPr>
              <a:t>单元训练</a:t>
            </a:r>
          </a:p>
        </p:txBody>
      </p:sp>
      <p:sp>
        <p:nvSpPr>
          <p:cNvPr id="4" name="内容占位符 3"/>
          <p:cNvSpPr>
            <a:spLocks noGrp="1"/>
          </p:cNvSpPr>
          <p:nvPr>
            <p:ph sz="quarter" idx="13"/>
            <p:custDataLst>
              <p:tags r:id="rId4"/>
            </p:custDataLst>
          </p:nvPr>
        </p:nvSpPr>
        <p:spPr>
          <a:xfrm>
            <a:off x="466119" y="1340043"/>
            <a:ext cx="7714666" cy="4268757"/>
          </a:xfrm>
        </p:spPr>
        <p:txBody>
          <a:bodyPr lIns="68580" tIns="0" rIns="68580" bIns="34290">
            <a:normAutofit/>
          </a:bodyPr>
          <a:lstStyle/>
          <a:p>
            <a:pPr marL="0" indent="0">
              <a:buNone/>
            </a:pPr>
            <a:r>
              <a:rPr lang="zh-CN" altLang="en-US" sz="2000" dirty="0">
                <a:solidFill>
                  <a:schemeClr val="tx1">
                    <a:lumMod val="85000"/>
                    <a:lumOff val="15000"/>
                  </a:schemeClr>
                </a:solidFill>
              </a:rPr>
              <a:t>【反思与探究】</a:t>
            </a:r>
          </a:p>
          <a:p>
            <a:pPr marL="0" indent="0">
              <a:buNone/>
            </a:pPr>
            <a:r>
              <a:rPr lang="zh-CN" altLang="en-US" sz="2000" dirty="0">
                <a:solidFill>
                  <a:schemeClr val="tx1">
                    <a:lumMod val="85000"/>
                    <a:lumOff val="15000"/>
                  </a:schemeClr>
                </a:solidFill>
              </a:rPr>
              <a:t>一、演讲的作用有哪些？除了上课中我们讲到的，请结合具体事例或段落进行补充。</a:t>
            </a:r>
          </a:p>
          <a:p>
            <a:pPr marL="0" indent="0">
              <a:buNone/>
            </a:pPr>
            <a:r>
              <a:rPr lang="zh-CN" altLang="en-US" sz="2000" dirty="0">
                <a:solidFill>
                  <a:schemeClr val="tx1">
                    <a:lumMod val="85000"/>
                    <a:lumOff val="15000"/>
                  </a:schemeClr>
                </a:solidFill>
              </a:rPr>
              <a:t>二、结合学过的课文《最后一次演讲》分析它体现了演讲的哪些特点？</a:t>
            </a:r>
          </a:p>
          <a:p>
            <a:pPr marL="0" indent="0">
              <a:buNone/>
            </a:pPr>
            <a:r>
              <a:rPr lang="zh-CN" altLang="en-US" sz="2000" dirty="0">
                <a:solidFill>
                  <a:schemeClr val="tx1">
                    <a:lumMod val="85000"/>
                    <a:lumOff val="15000"/>
                  </a:schemeClr>
                </a:solidFill>
              </a:rPr>
              <a:t>三、理解“生活演讲”的含义，并尝试写一篇简短演讲稿：2021年我的寒期生活。</a:t>
            </a:r>
          </a:p>
          <a:p>
            <a:pPr marL="0" indent="0">
              <a:buNone/>
            </a:pPr>
            <a:r>
              <a:rPr lang="zh-CN" altLang="en-US" sz="2000" dirty="0">
                <a:solidFill>
                  <a:schemeClr val="tx1">
                    <a:lumMod val="85000"/>
                    <a:lumOff val="15000"/>
                  </a:schemeClr>
                </a:solidFill>
              </a:rPr>
              <a:t>四、演讲稿写作的基本标准格式是什么？请结合《大瀑布的葬礼》进行具体说明。</a:t>
            </a:r>
          </a:p>
        </p:txBody>
      </p:sp>
    </p:spTree>
    <p:custDataLst>
      <p:tags r:id="rId1"/>
    </p:custDataLst>
    <p:extLst>
      <p:ext uri="{BB962C8B-B14F-4D97-AF65-F5344CB8AC3E}">
        <p14:creationId xmlns:p14="http://schemas.microsoft.com/office/powerpoint/2010/main" val="1955783999"/>
      </p:ext>
    </p:extLst>
  </p:cSld>
  <p:clrMapOvr>
    <a:masterClrMapping/>
  </p:clrMapOvr>
  <mc:AlternateContent xmlns:mc="http://schemas.openxmlformats.org/markup-compatibility/2006" xmlns:p14="http://schemas.microsoft.com/office/powerpoint/2010/main">
    <mc:Choice Requires="p14">
      <p:transition>
        <p:randomBar/>
      </p:transition>
    </mc:Choice>
    <mc:Fallback xmlns="">
      <p:transition>
        <p:randomBar/>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custDataLst>
              <p:tags r:id="rId2"/>
            </p:custDataLst>
          </p:nvPr>
        </p:nvSpPr>
        <p:spPr>
          <a:xfrm>
            <a:off x="1438564" y="-1325178"/>
            <a:ext cx="6050772" cy="2160990"/>
          </a:xfrm>
        </p:spPr>
        <p:txBody>
          <a:bodyPr lIns="68580" tIns="34290" rIns="68580" bIns="0">
            <a:normAutofit/>
          </a:bodyPr>
          <a:lstStyle/>
          <a:p>
            <a:r>
              <a:rPr lang="zh-CN" altLang="en-US" sz="3600" dirty="0"/>
              <a:t>大瀑布的葬礼</a:t>
            </a:r>
          </a:p>
        </p:txBody>
      </p:sp>
      <p:sp>
        <p:nvSpPr>
          <p:cNvPr id="8" name="文本占位符 7"/>
          <p:cNvSpPr>
            <a:spLocks noGrp="1"/>
          </p:cNvSpPr>
          <p:nvPr>
            <p:ph type="body" sz="quarter" idx="13"/>
            <p:custDataLst>
              <p:tags r:id="rId3"/>
            </p:custDataLst>
          </p:nvPr>
        </p:nvSpPr>
        <p:spPr>
          <a:xfrm>
            <a:off x="394086" y="691746"/>
            <a:ext cx="8139729" cy="2088957"/>
          </a:xfrm>
        </p:spPr>
        <p:txBody>
          <a:bodyPr lIns="68580" tIns="0" rIns="68580" bIns="34290">
            <a:noAutofit/>
          </a:bodyPr>
          <a:lstStyle/>
          <a:p>
            <a:pPr marL="0" indent="0" algn="l">
              <a:lnSpc>
                <a:spcPct val="150000"/>
              </a:lnSpc>
              <a:spcAft>
                <a:spcPts val="0"/>
              </a:spcAft>
              <a:buNone/>
            </a:pPr>
            <a:r>
              <a:rPr lang="zh-CN" altLang="en-US" dirty="0">
                <a:solidFill>
                  <a:schemeClr val="tx1">
                    <a:lumMod val="85000"/>
                    <a:lumOff val="15000"/>
                  </a:schemeClr>
                </a:solidFill>
              </a:rPr>
              <a:t>女士们、先生们、朋友们:   </a:t>
            </a:r>
            <a:endParaRPr lang="en-US" altLang="zh-CN" dirty="0">
              <a:solidFill>
                <a:schemeClr val="tx1">
                  <a:lumMod val="85000"/>
                  <a:lumOff val="15000"/>
                </a:schemeClr>
              </a:solidFill>
            </a:endParaRPr>
          </a:p>
          <a:p>
            <a:pPr marL="0" indent="0" algn="l">
              <a:lnSpc>
                <a:spcPct val="150000"/>
              </a:lnSpc>
              <a:spcAft>
                <a:spcPts val="0"/>
              </a:spcAft>
              <a:buNone/>
            </a:pPr>
            <a:r>
              <a:rPr lang="zh-CN" altLang="en-US" dirty="0">
                <a:solidFill>
                  <a:schemeClr val="tx1">
                    <a:lumMod val="85000"/>
                    <a:lumOff val="15000"/>
                  </a:schemeClr>
                </a:solidFill>
              </a:rPr>
              <a:t>      今天,我们和来自世界各地的生态学、环境学专家教授汇集在这里，为即将离我们而去的塞特凯达斯瀑布举行葬礼。作为巴西总统，我的心情十分沉痛!    </a:t>
            </a:r>
            <a:endParaRPr lang="en-US" altLang="zh-CN" dirty="0">
              <a:solidFill>
                <a:schemeClr val="tx1">
                  <a:lumMod val="85000"/>
                  <a:lumOff val="15000"/>
                </a:schemeClr>
              </a:solidFill>
            </a:endParaRPr>
          </a:p>
          <a:p>
            <a:pPr marL="0" indent="457200" algn="l">
              <a:lnSpc>
                <a:spcPct val="150000"/>
              </a:lnSpc>
              <a:spcAft>
                <a:spcPts val="0"/>
              </a:spcAft>
              <a:buNone/>
            </a:pPr>
            <a:r>
              <a:rPr lang="zh-CN" altLang="en-US" dirty="0">
                <a:solidFill>
                  <a:schemeClr val="tx1">
                    <a:lumMod val="85000"/>
                    <a:lumOff val="15000"/>
                  </a:schemeClr>
                </a:solidFill>
              </a:rPr>
              <a:t>塞特凯达斯瀑布曾经是世界上流量最大的瀑布,是巴西和全世界人民的骄傲。汹涌的巴拉那河水像巨龙一般从悬崖上咆哮而下,声震山谷，一泻千里。尤其是每年汛期,它更如脱缰野马,从天而降,吸引了来自世界各地的许多游客。   </a:t>
            </a:r>
            <a:endParaRPr lang="en-US" altLang="zh-CN" dirty="0">
              <a:solidFill>
                <a:schemeClr val="tx1">
                  <a:lumMod val="85000"/>
                  <a:lumOff val="15000"/>
                </a:schemeClr>
              </a:solidFill>
            </a:endParaRPr>
          </a:p>
          <a:p>
            <a:pPr marL="0" indent="457200" algn="l">
              <a:lnSpc>
                <a:spcPct val="150000"/>
              </a:lnSpc>
              <a:spcAft>
                <a:spcPts val="0"/>
              </a:spcAft>
              <a:buNone/>
            </a:pPr>
            <a:r>
              <a:rPr lang="zh-CN" altLang="en-US" dirty="0">
                <a:solidFill>
                  <a:schemeClr val="tx1">
                    <a:lumMod val="85000"/>
                    <a:lumOff val="15000"/>
                  </a:schemeClr>
                </a:solidFill>
              </a:rPr>
              <a:t> 现在,呈现在你面前的是一条逐渐枯竭的瀑布,没有了往日的雄姿，没有了滔滔不绝的壮观气势,如同生命垂危的老人，等待着最后的消亡。  </a:t>
            </a:r>
            <a:endParaRPr lang="en-US" altLang="zh-CN" dirty="0">
              <a:solidFill>
                <a:schemeClr val="tx1">
                  <a:lumMod val="85000"/>
                  <a:lumOff val="15000"/>
                </a:schemeClr>
              </a:solidFill>
            </a:endParaRPr>
          </a:p>
          <a:p>
            <a:pPr marL="0" indent="457200" algn="l">
              <a:lnSpc>
                <a:spcPct val="150000"/>
              </a:lnSpc>
              <a:spcAft>
                <a:spcPts val="0"/>
              </a:spcAft>
              <a:buNone/>
            </a:pPr>
            <a:r>
              <a:rPr lang="zh-CN" altLang="en-US" dirty="0">
                <a:solidFill>
                  <a:schemeClr val="tx1">
                    <a:lumMod val="85000"/>
                    <a:lumOff val="15000"/>
                  </a:schemeClr>
                </a:solidFill>
              </a:rPr>
              <a:t>  是谁扼杀了这人间奇迹?是我们人类自己!瀑布周围工厂的用水毫无节制,大量的水资源被白白浪费;沿河两岸森林被大肆砍伐,导致水土大量流失!    </a:t>
            </a:r>
            <a:endParaRPr lang="en-US" altLang="zh-CN" dirty="0">
              <a:solidFill>
                <a:schemeClr val="tx1">
                  <a:lumMod val="85000"/>
                  <a:lumOff val="15000"/>
                </a:schemeClr>
              </a:solidFill>
            </a:endParaRPr>
          </a:p>
          <a:p>
            <a:pPr marL="0" indent="457200" algn="l">
              <a:lnSpc>
                <a:spcPct val="150000"/>
              </a:lnSpc>
              <a:spcAft>
                <a:spcPts val="0"/>
              </a:spcAft>
              <a:buNone/>
            </a:pPr>
            <a:r>
              <a:rPr lang="zh-CN" altLang="en-US" dirty="0">
                <a:solidFill>
                  <a:schemeClr val="tx1">
                    <a:lumMod val="85000"/>
                    <a:lumOff val="15000"/>
                  </a:schemeClr>
                </a:solidFill>
              </a:rPr>
              <a:t> 应该清醒了,热爱大自然的人们!如果再这样下去,即使多出一百条塞特凯达斯瀑布也没用;如果再这样下去,最后的一水,将真的是我们的眼泪!    </a:t>
            </a:r>
            <a:endParaRPr lang="en-US" altLang="zh-CN" dirty="0">
              <a:solidFill>
                <a:schemeClr val="tx1">
                  <a:lumMod val="85000"/>
                  <a:lumOff val="15000"/>
                </a:schemeClr>
              </a:solidFill>
            </a:endParaRPr>
          </a:p>
          <a:p>
            <a:pPr marL="0" indent="457200" algn="l">
              <a:lnSpc>
                <a:spcPct val="150000"/>
              </a:lnSpc>
              <a:spcAft>
                <a:spcPts val="0"/>
              </a:spcAft>
              <a:buNone/>
            </a:pPr>
            <a:r>
              <a:rPr lang="zh-CN" altLang="en-US" dirty="0">
                <a:solidFill>
                  <a:schemeClr val="tx1">
                    <a:lumMod val="85000"/>
                    <a:lumOff val="15000"/>
                  </a:schemeClr>
                </a:solidFill>
              </a:rPr>
              <a:t>让我们一起为即将远离我们而去的塞特凯达斯瀑布默哀!    </a:t>
            </a:r>
            <a:endParaRPr lang="en-US" altLang="zh-CN" dirty="0">
              <a:solidFill>
                <a:schemeClr val="tx1">
                  <a:lumMod val="85000"/>
                  <a:lumOff val="15000"/>
                </a:schemeClr>
              </a:solidFill>
            </a:endParaRPr>
          </a:p>
          <a:p>
            <a:pPr marL="0" indent="457200" algn="l">
              <a:lnSpc>
                <a:spcPct val="150000"/>
              </a:lnSpc>
              <a:spcAft>
                <a:spcPts val="0"/>
              </a:spcAft>
              <a:buNone/>
            </a:pPr>
            <a:r>
              <a:rPr lang="zh-CN" altLang="en-US" dirty="0">
                <a:solidFill>
                  <a:schemeClr val="tx1">
                    <a:lumMod val="85000"/>
                    <a:lumOff val="15000"/>
                  </a:schemeClr>
                </a:solidFill>
              </a:rPr>
              <a:t>让我们一起加入到“保护环境,保护地球”的行动中来!    </a:t>
            </a:r>
            <a:endParaRPr lang="en-US" altLang="zh-CN" dirty="0">
              <a:solidFill>
                <a:schemeClr val="tx1">
                  <a:lumMod val="85000"/>
                  <a:lumOff val="15000"/>
                </a:schemeClr>
              </a:solidFill>
            </a:endParaRPr>
          </a:p>
          <a:p>
            <a:pPr marL="0" indent="457200" algn="l">
              <a:lnSpc>
                <a:spcPct val="150000"/>
              </a:lnSpc>
              <a:spcAft>
                <a:spcPts val="0"/>
              </a:spcAft>
              <a:buNone/>
            </a:pPr>
            <a:r>
              <a:rPr lang="zh-CN" altLang="en-US" dirty="0">
                <a:solidFill>
                  <a:schemeClr val="tx1">
                    <a:lumMod val="85000"/>
                    <a:lumOff val="15000"/>
                  </a:schemeClr>
                </a:solidFill>
              </a:rPr>
              <a:t>愿塞特凯达斯瀑布的悲剧不再重演! </a:t>
            </a:r>
            <a:endParaRPr lang="en-US" altLang="zh-CN" dirty="0">
              <a:solidFill>
                <a:schemeClr val="tx1">
                  <a:lumMod val="85000"/>
                  <a:lumOff val="15000"/>
                </a:schemeClr>
              </a:solidFill>
            </a:endParaRPr>
          </a:p>
          <a:p>
            <a:pPr marL="0" indent="457200" algn="l">
              <a:lnSpc>
                <a:spcPct val="150000"/>
              </a:lnSpc>
              <a:spcAft>
                <a:spcPts val="0"/>
              </a:spcAft>
              <a:buNone/>
            </a:pPr>
            <a:r>
              <a:rPr lang="zh-CN" altLang="en-US" sz="1200" dirty="0">
                <a:solidFill>
                  <a:schemeClr val="tx1">
                    <a:lumMod val="85000"/>
                    <a:lumOff val="15000"/>
                  </a:schemeClr>
                </a:solidFill>
              </a:rPr>
              <a:t>（董小玉  骆鹏主编，《中外演讲名篇赏析》，重庆：西南师范大学出版社，2014年1第一版，102页）</a:t>
            </a:r>
          </a:p>
        </p:txBody>
      </p:sp>
    </p:spTree>
    <p:custDataLst>
      <p:tags r:id="rId1"/>
    </p:custDataLst>
    <p:extLst>
      <p:ext uri="{BB962C8B-B14F-4D97-AF65-F5344CB8AC3E}">
        <p14:creationId xmlns:p14="http://schemas.microsoft.com/office/powerpoint/2010/main" val="1287920003"/>
      </p:ext>
    </p:extLst>
  </p:cSld>
  <p:clrMapOvr>
    <a:masterClrMapping/>
  </p:clrMapOvr>
  <mc:AlternateContent xmlns:mc="http://schemas.openxmlformats.org/markup-compatibility/2006" xmlns:p14="http://schemas.microsoft.com/office/powerpoint/2010/main">
    <mc:Choice Requires="p14">
      <p:transition>
        <p:split/>
      </p:transition>
    </mc:Choice>
    <mc:Fallback xmlns="">
      <p:transition>
        <p:split/>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custDataLst>
              <p:tags r:id="rId2"/>
            </p:custDataLst>
          </p:nvPr>
        </p:nvSpPr>
        <p:spPr>
          <a:xfrm>
            <a:off x="466119" y="547680"/>
            <a:ext cx="7219800" cy="542700"/>
          </a:xfrm>
        </p:spPr>
        <p:txBody>
          <a:bodyPr lIns="68580" tIns="34290" rIns="68580" bIns="0">
            <a:normAutofit/>
          </a:bodyPr>
          <a:lstStyle/>
          <a:p>
            <a:r>
              <a:rPr lang="zh-CN" altLang="en-US" dirty="0">
                <a:solidFill>
                  <a:srgbClr val="F44336"/>
                </a:solidFill>
                <a:latin typeface="汉仪雅酷黑简" charset="0"/>
                <a:ea typeface="汉仪雅酷黑简" charset="0"/>
              </a:rPr>
              <a:t>【训练与提高】</a:t>
            </a:r>
          </a:p>
        </p:txBody>
      </p:sp>
      <p:sp>
        <p:nvSpPr>
          <p:cNvPr id="4" name="内容占位符 3"/>
          <p:cNvSpPr>
            <a:spLocks noGrp="1"/>
          </p:cNvSpPr>
          <p:nvPr>
            <p:ph sz="quarter" idx="13"/>
            <p:custDataLst>
              <p:tags r:id="rId3"/>
            </p:custDataLst>
          </p:nvPr>
        </p:nvSpPr>
        <p:spPr>
          <a:xfrm>
            <a:off x="754251" y="1128337"/>
            <a:ext cx="7219950" cy="5147906"/>
          </a:xfrm>
        </p:spPr>
        <p:txBody>
          <a:bodyPr lIns="68580" tIns="0" rIns="68580" bIns="34290">
            <a:normAutofit fontScale="92500" lnSpcReduction="10000"/>
          </a:bodyPr>
          <a:lstStyle/>
          <a:p>
            <a:pPr marL="0" indent="0">
              <a:buNone/>
            </a:pPr>
            <a:r>
              <a:rPr lang="zh-CN" altLang="en-US" sz="2800" b="1" dirty="0">
                <a:solidFill>
                  <a:schemeClr val="tx1">
                    <a:lumMod val="85000"/>
                    <a:lumOff val="15000"/>
                  </a:schemeClr>
                </a:solidFill>
              </a:rPr>
              <a:t>一、</a:t>
            </a:r>
            <a:r>
              <a:rPr lang="zh-CN" altLang="en-US" sz="2000" dirty="0">
                <a:solidFill>
                  <a:schemeClr val="tx1">
                    <a:lumMod val="85000"/>
                    <a:lumOff val="15000"/>
                  </a:schemeClr>
                </a:solidFill>
              </a:rPr>
              <a:t>半命题性演讲：我与“学习强国”主题演讲，谈下自己学习“学习强国”的收获。</a:t>
            </a:r>
          </a:p>
          <a:p>
            <a:pPr marL="0" indent="0">
              <a:buNone/>
            </a:pPr>
            <a:r>
              <a:rPr lang="zh-CN" altLang="en-US" sz="2800" b="1" dirty="0">
                <a:solidFill>
                  <a:schemeClr val="tx1">
                    <a:lumMod val="85000"/>
                    <a:lumOff val="15000"/>
                  </a:schemeClr>
                </a:solidFill>
              </a:rPr>
              <a:t>二、</a:t>
            </a:r>
            <a:r>
              <a:rPr lang="zh-CN" altLang="en-US" sz="2000" dirty="0">
                <a:solidFill>
                  <a:schemeClr val="tx1">
                    <a:lumMod val="85000"/>
                    <a:lumOff val="15000"/>
                  </a:schemeClr>
                </a:solidFill>
              </a:rPr>
              <a:t>假如演讲稿中引用高尔基的《海燕》中的这段话，你会运用哪些演讲技巧？这是勇敢的海燕，在怒吼的大海上，在闪电中间，高傲地飞翔：这是胜利的预言家在叫喊——让暴风雨来得更猛烈些吧!</a:t>
            </a:r>
            <a:endParaRPr lang="en-US" altLang="zh-CN" sz="2000" dirty="0">
              <a:solidFill>
                <a:schemeClr val="tx1">
                  <a:lumMod val="85000"/>
                  <a:lumOff val="15000"/>
                </a:schemeClr>
              </a:solidFill>
            </a:endParaRPr>
          </a:p>
          <a:p>
            <a:pPr marL="0" indent="0">
              <a:buNone/>
            </a:pPr>
            <a:r>
              <a:rPr lang="zh-CN" altLang="en-US" sz="2800" b="1" dirty="0">
                <a:solidFill>
                  <a:schemeClr val="tx1">
                    <a:lumMod val="85000"/>
                    <a:lumOff val="15000"/>
                  </a:schemeClr>
                </a:solidFill>
              </a:rPr>
              <a:t>三、</a:t>
            </a:r>
            <a:r>
              <a:rPr lang="zh-CN" altLang="en-US" sz="2000" dirty="0">
                <a:solidFill>
                  <a:schemeClr val="tx1">
                    <a:lumMod val="85000"/>
                    <a:lumOff val="15000"/>
                  </a:schemeClr>
                </a:solidFill>
              </a:rPr>
              <a:t>结合2020年“最美大学生”李莎的故事，写一篇“最美的青春”的演讲稿并尝试演讲。</a:t>
            </a:r>
            <a:endParaRPr lang="en-US" altLang="zh-CN" sz="2000" dirty="0">
              <a:solidFill>
                <a:schemeClr val="tx1">
                  <a:lumMod val="85000"/>
                  <a:lumOff val="15000"/>
                </a:schemeClr>
              </a:solidFill>
            </a:endParaRPr>
          </a:p>
          <a:p>
            <a:pPr marL="0" indent="0">
              <a:buNone/>
            </a:pPr>
            <a:r>
              <a:rPr lang="zh-CN" altLang="en-US" sz="2000" dirty="0">
                <a:solidFill>
                  <a:schemeClr val="tx1">
                    <a:lumMod val="85000"/>
                    <a:lumOff val="15000"/>
                  </a:schemeClr>
                </a:solidFill>
              </a:rPr>
              <a:t>要求：1.严格按照演讲稿的格式书写；</a:t>
            </a:r>
            <a:endParaRPr lang="en-US" altLang="zh-CN" sz="2000" dirty="0">
              <a:solidFill>
                <a:schemeClr val="tx1">
                  <a:lumMod val="85000"/>
                  <a:lumOff val="15000"/>
                </a:schemeClr>
              </a:solidFill>
            </a:endParaRPr>
          </a:p>
          <a:p>
            <a:pPr marL="0" indent="0">
              <a:buNone/>
            </a:pPr>
            <a:r>
              <a:rPr lang="zh-CN" altLang="en-US" sz="2000" dirty="0">
                <a:solidFill>
                  <a:schemeClr val="tx1">
                    <a:lumMod val="85000"/>
                    <a:lumOff val="15000"/>
                  </a:schemeClr>
                </a:solidFill>
              </a:rPr>
              <a:t>2.正文注意体现演讲稿框架结构特点的任意一种；</a:t>
            </a:r>
            <a:endParaRPr lang="en-US" altLang="zh-CN" sz="2000" dirty="0">
              <a:solidFill>
                <a:schemeClr val="tx1">
                  <a:lumMod val="85000"/>
                  <a:lumOff val="15000"/>
                </a:schemeClr>
              </a:solidFill>
            </a:endParaRPr>
          </a:p>
          <a:p>
            <a:pPr marL="0" indent="0">
              <a:buNone/>
            </a:pPr>
            <a:r>
              <a:rPr lang="zh-CN" altLang="en-US" sz="2000" dirty="0">
                <a:solidFill>
                  <a:schemeClr val="tx1">
                    <a:lumMod val="85000"/>
                    <a:lumOff val="15000"/>
                  </a:schemeClr>
                </a:solidFill>
              </a:rPr>
              <a:t>3.注意运用演讲技巧</a:t>
            </a:r>
          </a:p>
        </p:txBody>
      </p:sp>
    </p:spTree>
    <p:custDataLst>
      <p:tags r:id="rId1"/>
    </p:custDataLst>
    <p:extLst>
      <p:ext uri="{BB962C8B-B14F-4D97-AF65-F5344CB8AC3E}">
        <p14:creationId xmlns:p14="http://schemas.microsoft.com/office/powerpoint/2010/main" val="2337257764"/>
      </p:ext>
    </p:extLst>
  </p:cSld>
  <p:clrMapOvr>
    <a:masterClrMapping/>
  </p:clrMapOvr>
  <mc:AlternateContent xmlns:mc="http://schemas.openxmlformats.org/markup-compatibility/2006" xmlns:p14="http://schemas.microsoft.com/office/powerpoint/2010/main">
    <mc:Choice Requires="p14">
      <p:transition>
        <p:circle/>
      </p:transition>
    </mc:Choice>
    <mc:Fallback xmlns="">
      <p:transition>
        <p:circl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sz="quarter" idx="13"/>
            <p:custDataLst>
              <p:tags r:id="rId2"/>
            </p:custDataLst>
          </p:nvPr>
        </p:nvSpPr>
        <p:spPr>
          <a:xfrm>
            <a:off x="538152" y="691746"/>
            <a:ext cx="8139729" cy="5114343"/>
          </a:xfrm>
        </p:spPr>
        <p:txBody>
          <a:bodyPr lIns="68580" tIns="0" rIns="68580" bIns="34290">
            <a:noAutofit/>
          </a:bodyPr>
          <a:lstStyle/>
          <a:p>
            <a:pPr marL="0" indent="0">
              <a:buNone/>
            </a:pPr>
            <a:r>
              <a:rPr lang="zh-CN" altLang="en-US" sz="2800" dirty="0">
                <a:solidFill>
                  <a:schemeClr val="tx1">
                    <a:lumMod val="85000"/>
                    <a:lumOff val="15000"/>
                  </a:schemeClr>
                </a:solidFill>
              </a:rPr>
              <a:t>材料：</a:t>
            </a:r>
            <a:endParaRPr lang="en-US" altLang="zh-CN" sz="2800" dirty="0">
              <a:solidFill>
                <a:schemeClr val="tx1">
                  <a:lumMod val="85000"/>
                  <a:lumOff val="15000"/>
                </a:schemeClr>
              </a:solidFill>
            </a:endParaRPr>
          </a:p>
          <a:p>
            <a:pPr marL="0" indent="457200">
              <a:buNone/>
            </a:pPr>
            <a:r>
              <a:rPr lang="zh-CN" altLang="en-US" sz="2400" dirty="0">
                <a:solidFill>
                  <a:schemeClr val="tx1">
                    <a:lumMod val="85000"/>
                    <a:lumOff val="15000"/>
                  </a:schemeClr>
                </a:solidFill>
              </a:rPr>
              <a:t>李莎是华南理工大学新闻与传播 学院2019届本科毕业生、第二十一届研究生支教团成员，生前在广西壮族自治区龙胜各族自治县龙胜小学支教。她翻山越岭，走两个小时的崎岖山路去家访;关心班上每一个孩子，打开留守儿童的心扉……2020年5月，李莎在回支教学校途中遭遇意外事故，年仅21岁的生命永远定格在支教路上。前不久，李莎等10名大学生被中央宣传部、教育部评为2020年“最美大学生”。</a:t>
            </a:r>
            <a:endParaRPr lang="en-US" altLang="zh-CN" sz="2400" dirty="0">
              <a:solidFill>
                <a:schemeClr val="tx1">
                  <a:lumMod val="85000"/>
                  <a:lumOff val="15000"/>
                </a:schemeClr>
              </a:solidFill>
            </a:endParaRPr>
          </a:p>
          <a:p>
            <a:pPr marL="0" indent="457200">
              <a:buNone/>
            </a:pPr>
            <a:r>
              <a:rPr lang="zh-CN" altLang="en-US" sz="2000" dirty="0">
                <a:solidFill>
                  <a:schemeClr val="tx1">
                    <a:lumMod val="85000"/>
                    <a:lumOff val="15000"/>
                  </a:schemeClr>
                </a:solidFill>
              </a:rPr>
              <a:t>（资料来源：“最美大学生”李莎：风雨磨砺，青春出彩》，学习强国）</a:t>
            </a:r>
            <a:endParaRPr lang="zh-CN" altLang="en-US" sz="2400" dirty="0">
              <a:solidFill>
                <a:schemeClr val="tx1">
                  <a:lumMod val="85000"/>
                  <a:lumOff val="15000"/>
                </a:schemeClr>
              </a:solidFill>
            </a:endParaRPr>
          </a:p>
        </p:txBody>
      </p:sp>
    </p:spTree>
    <p:custDataLst>
      <p:tags r:id="rId1"/>
    </p:custDataLst>
    <p:extLst>
      <p:ext uri="{BB962C8B-B14F-4D97-AF65-F5344CB8AC3E}">
        <p14:creationId xmlns:p14="http://schemas.microsoft.com/office/powerpoint/2010/main" val="2429571157"/>
      </p:ext>
    </p:extLst>
  </p:cSld>
  <p:clrMapOvr>
    <a:masterClrMapping/>
  </p:clrMapOvr>
  <mc:AlternateContent xmlns:mc="http://schemas.openxmlformats.org/markup-compatibility/2006" xmlns:p14="http://schemas.microsoft.com/office/powerpoint/2010/main">
    <mc:Choice Requires="p14">
      <p:transition>
        <p:dissolve/>
      </p:transition>
    </mc:Choice>
    <mc:Fallback xmlns="">
      <p:transition>
        <p:dissolv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sz="quarter" idx="13"/>
            <p:custDataLst>
              <p:tags r:id="rId2"/>
            </p:custDataLst>
          </p:nvPr>
        </p:nvSpPr>
        <p:spPr>
          <a:xfrm>
            <a:off x="322053" y="1628175"/>
            <a:ext cx="8427861" cy="4394013"/>
          </a:xfrm>
        </p:spPr>
        <p:txBody>
          <a:bodyPr lIns="68580" tIns="0" rIns="68580" bIns="34290">
            <a:noAutofit/>
          </a:bodyPr>
          <a:lstStyle/>
          <a:p>
            <a:pPr marL="0" indent="0" algn="ctr">
              <a:buNone/>
            </a:pPr>
            <a:r>
              <a:rPr lang="zh-CN" altLang="en-US" sz="2600" b="1" dirty="0">
                <a:solidFill>
                  <a:schemeClr val="tx1">
                    <a:lumMod val="85000"/>
                    <a:lumOff val="15000"/>
                  </a:schemeClr>
                </a:solidFill>
              </a:rPr>
              <a:t>四</a:t>
            </a:r>
            <a:r>
              <a:rPr lang="zh-CN" altLang="en-US" sz="4000" b="1" dirty="0">
                <a:solidFill>
                  <a:schemeClr val="tx1">
                    <a:lumMod val="85000"/>
                    <a:lumOff val="15000"/>
                  </a:schemeClr>
                </a:solidFill>
              </a:rPr>
              <a:t>、</a:t>
            </a:r>
            <a:r>
              <a:rPr lang="zh-CN" altLang="en-US" sz="2400" dirty="0">
                <a:solidFill>
                  <a:schemeClr val="tx1">
                    <a:lumMod val="85000"/>
                    <a:lumOff val="15000"/>
                  </a:schemeClr>
                </a:solidFill>
              </a:rPr>
              <a:t>下面是一篇幼儿园毕业演讲稿，假如你是一名幼儿教师，请用所学的理论知识进行指导实践，让孩子们的演讲更精彩。请将指导在句中做出标记。</a:t>
            </a:r>
            <a:endParaRPr lang="zh-CN" altLang="en-US" dirty="0">
              <a:solidFill>
                <a:schemeClr val="tx1">
                  <a:lumMod val="85000"/>
                  <a:lumOff val="15000"/>
                </a:schemeClr>
              </a:solidFill>
            </a:endParaRPr>
          </a:p>
          <a:p>
            <a:pPr marL="0" indent="0">
              <a:buNone/>
            </a:pPr>
            <a:r>
              <a:rPr lang="zh-CN" altLang="en-US" sz="2400" dirty="0">
                <a:solidFill>
                  <a:schemeClr val="tx1">
                    <a:lumMod val="85000"/>
                    <a:lumOff val="15000"/>
                  </a:schemeClr>
                </a:solidFill>
              </a:rPr>
              <a:t>    </a:t>
            </a:r>
            <a:endParaRPr lang="zh-CN" altLang="en-US" dirty="0">
              <a:solidFill>
                <a:schemeClr val="tx1">
                  <a:lumMod val="85000"/>
                  <a:lumOff val="15000"/>
                </a:schemeClr>
              </a:solidFill>
            </a:endParaRPr>
          </a:p>
        </p:txBody>
      </p:sp>
    </p:spTree>
    <p:custDataLst>
      <p:tags r:id="rId1"/>
    </p:custDataLst>
    <p:extLst>
      <p:ext uri="{BB962C8B-B14F-4D97-AF65-F5344CB8AC3E}">
        <p14:creationId xmlns:p14="http://schemas.microsoft.com/office/powerpoint/2010/main" val="426012689"/>
      </p:ext>
    </p:extLst>
  </p:cSld>
  <p:clrMapOvr>
    <a:masterClrMapping/>
  </p:clrMapOvr>
  <mc:AlternateContent xmlns:mc="http://schemas.openxmlformats.org/markup-compatibility/2006" xmlns:p14="http://schemas.microsoft.com/office/powerpoint/2010/main">
    <mc:Choice Requires="p14">
      <p:transition>
        <p:newsflash/>
      </p:transition>
    </mc:Choice>
    <mc:Fallback xmlns="">
      <p:transition>
        <p:newsflash/>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sz="quarter" idx="13"/>
            <p:custDataLst>
              <p:tags r:id="rId2"/>
            </p:custDataLst>
          </p:nvPr>
        </p:nvSpPr>
        <p:spPr>
          <a:xfrm>
            <a:off x="394086" y="187515"/>
            <a:ext cx="8427861" cy="6266871"/>
          </a:xfrm>
        </p:spPr>
        <p:txBody>
          <a:bodyPr lIns="68580" tIns="0" rIns="68580" bIns="34290">
            <a:noAutofit/>
          </a:bodyPr>
          <a:lstStyle/>
          <a:p>
            <a:pPr marL="0" indent="0">
              <a:buNone/>
            </a:pPr>
            <a:r>
              <a:rPr lang="zh-CN" altLang="en-US" sz="2800" dirty="0">
                <a:solidFill>
                  <a:schemeClr val="tx1">
                    <a:lumMod val="85000"/>
                    <a:lumOff val="15000"/>
                  </a:schemeClr>
                </a:solidFill>
              </a:rPr>
              <a:t>材料：</a:t>
            </a:r>
            <a:endParaRPr lang="en-US" altLang="zh-CN" sz="2800" dirty="0">
              <a:solidFill>
                <a:schemeClr val="tx1">
                  <a:lumMod val="85000"/>
                  <a:lumOff val="15000"/>
                </a:schemeClr>
              </a:solidFill>
            </a:endParaRPr>
          </a:p>
          <a:p>
            <a:pPr marL="0" indent="0">
              <a:lnSpc>
                <a:spcPct val="100000"/>
              </a:lnSpc>
              <a:spcAft>
                <a:spcPts val="0"/>
              </a:spcAft>
              <a:buNone/>
            </a:pPr>
            <a:r>
              <a:rPr lang="zh-CN" altLang="en-US" sz="2800" dirty="0">
                <a:solidFill>
                  <a:schemeClr val="tx1">
                    <a:lumMod val="85000"/>
                    <a:lumOff val="15000"/>
                  </a:schemeClr>
                </a:solidFill>
              </a:rPr>
              <a:t>    </a:t>
            </a:r>
            <a:r>
              <a:rPr lang="zh-CN" altLang="en-US" sz="2000" dirty="0">
                <a:solidFill>
                  <a:schemeClr val="tx1">
                    <a:lumMod val="85000"/>
                    <a:lumOff val="15000"/>
                  </a:schemeClr>
                </a:solidFill>
              </a:rPr>
              <a:t>亲爱的老师、爷爷奶奶、爸爸妈妈、叔叔阿姨们，小朋友们:</a:t>
            </a:r>
            <a:endParaRPr lang="en-US" altLang="zh-CN" sz="2000" dirty="0">
              <a:solidFill>
                <a:schemeClr val="tx1">
                  <a:lumMod val="85000"/>
                  <a:lumOff val="15000"/>
                </a:schemeClr>
              </a:solidFill>
            </a:endParaRPr>
          </a:p>
          <a:p>
            <a:pPr marL="0" indent="0">
              <a:lnSpc>
                <a:spcPct val="100000"/>
              </a:lnSpc>
              <a:spcAft>
                <a:spcPts val="0"/>
              </a:spcAft>
              <a:buNone/>
            </a:pPr>
            <a:r>
              <a:rPr lang="zh-CN" altLang="en-US" sz="2000" dirty="0">
                <a:solidFill>
                  <a:schemeClr val="tx1">
                    <a:lumMod val="85000"/>
                    <a:lumOff val="15000"/>
                  </a:schemeClr>
                </a:solidFill>
              </a:rPr>
              <a:t>大家好!</a:t>
            </a:r>
            <a:endParaRPr lang="en-US" altLang="zh-CN" sz="2000" dirty="0">
              <a:solidFill>
                <a:schemeClr val="tx1">
                  <a:lumMod val="85000"/>
                  <a:lumOff val="15000"/>
                </a:schemeClr>
              </a:solidFill>
            </a:endParaRPr>
          </a:p>
          <a:p>
            <a:pPr marL="0" indent="576000">
              <a:lnSpc>
                <a:spcPct val="100000"/>
              </a:lnSpc>
              <a:spcAft>
                <a:spcPts val="0"/>
              </a:spcAft>
              <a:buNone/>
            </a:pPr>
            <a:r>
              <a:rPr lang="zh-CN" altLang="en-US" sz="2000" dirty="0">
                <a:solidFill>
                  <a:schemeClr val="tx1">
                    <a:lumMod val="85000"/>
                    <a:lumOff val="15000"/>
                  </a:schemeClr>
                </a:solidFill>
              </a:rPr>
              <a:t>时间就像滑滑梯一样,过得真快!转眼，我们已经在幼儿园生活和学习了三年，这里成了我们最快乐和幸福的家!可我们长大了，就要离开这里了，我们真舍不得!还记得三年前，我们刚入园，很多小朋友拉着爸爸妈妈的手，又哭又喊。是老师的爱温暖了我们，让我们慢慢地喜欢上了这儿，让这个陌生的地方变成了我们的乐园。你给我们擦眼泪，洗弄脏的手和脸，给我们扎上漂亮的小辫子，带我们游戏玩耍，教我们画画、唱歌、跳舞?    </a:t>
            </a:r>
            <a:endParaRPr lang="en-US" altLang="zh-CN" sz="2000" dirty="0">
              <a:solidFill>
                <a:schemeClr val="tx1">
                  <a:lumMod val="85000"/>
                  <a:lumOff val="15000"/>
                </a:schemeClr>
              </a:solidFill>
            </a:endParaRPr>
          </a:p>
          <a:p>
            <a:pPr marL="0" indent="576000">
              <a:lnSpc>
                <a:spcPct val="100000"/>
              </a:lnSpc>
              <a:spcAft>
                <a:spcPts val="0"/>
              </a:spcAft>
              <a:buNone/>
            </a:pPr>
            <a:r>
              <a:rPr lang="zh-CN" altLang="en-US" sz="2000" dirty="0">
                <a:solidFill>
                  <a:schemeClr val="tx1">
                    <a:lumMod val="85000"/>
                    <a:lumOff val="15000"/>
                  </a:schemeClr>
                </a:solidFill>
              </a:rPr>
              <a:t>在这里，我们学到了好多知识和本领，懂得了许多道理，养成了许多好习惯，也学会了关心别人，尊重他人。在这人生的第一一个台阶上，我们走得好稳好棒！    </a:t>
            </a:r>
            <a:endParaRPr lang="en-US" altLang="zh-CN" sz="2000" dirty="0">
              <a:solidFill>
                <a:schemeClr val="tx1">
                  <a:lumMod val="85000"/>
                  <a:lumOff val="15000"/>
                </a:schemeClr>
              </a:solidFill>
            </a:endParaRPr>
          </a:p>
          <a:p>
            <a:pPr marL="0" indent="576000">
              <a:lnSpc>
                <a:spcPct val="100000"/>
              </a:lnSpc>
              <a:spcAft>
                <a:spcPts val="0"/>
              </a:spcAft>
              <a:buNone/>
            </a:pPr>
            <a:r>
              <a:rPr lang="zh-CN" altLang="en-US" sz="2000" dirty="0">
                <a:solidFill>
                  <a:schemeClr val="tx1">
                    <a:lumMod val="85000"/>
                    <a:lumOff val="15000"/>
                  </a:schemeClr>
                </a:solidFill>
              </a:rPr>
              <a:t>现在，我们就要跟幼儿园这个温暖的大家庭说再见了，就像小鸟长大了，就要离开妈妈飞向更为广阔的天空。但是不管我们走得多远，飞得多高，也永远不会忘记幼儿园里的快乐生活，不会忘记像妈妈样爱护我们的老师!亲爱的同学们，让我们真心感谢栖云幼儿园的老师们:“亲爱的老师，谢谢您!我们都是您的孩子，我们的心永远和您在一起!祝你们永远健康漂亮!也祝栖云幼儿园越办越好!”</a:t>
            </a:r>
          </a:p>
        </p:txBody>
      </p:sp>
    </p:spTree>
    <p:custDataLst>
      <p:tags r:id="rId1"/>
    </p:custDataLst>
    <p:extLst>
      <p:ext uri="{BB962C8B-B14F-4D97-AF65-F5344CB8AC3E}">
        <p14:creationId xmlns:p14="http://schemas.microsoft.com/office/powerpoint/2010/main" val="3498371386"/>
      </p:ext>
    </p:extLst>
  </p:cSld>
  <p:clrMapOvr>
    <a:masterClrMapping/>
  </p:clrMapOvr>
  <mc:AlternateContent xmlns:mc="http://schemas.openxmlformats.org/markup-compatibility/2006" xmlns:p14="http://schemas.microsoft.com/office/powerpoint/2010/main">
    <mc:Choice Requires="p14">
      <p:transition>
        <p:newsflash/>
      </p:transition>
    </mc:Choice>
    <mc:Fallback xmlns="">
      <p:transition>
        <p:newsflash/>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标题 14"/>
          <p:cNvSpPr>
            <a:spLocks noGrp="1"/>
          </p:cNvSpPr>
          <p:nvPr>
            <p:ph type="title"/>
            <p:custDataLst>
              <p:tags r:id="rId2"/>
            </p:custDataLst>
          </p:nvPr>
        </p:nvSpPr>
        <p:spPr/>
        <p:txBody>
          <a:bodyPr>
            <a:normAutofit fontScale="90000"/>
          </a:bodyPr>
          <a:lstStyle/>
          <a:p>
            <a:r>
              <a:rPr lang="zh-CN" altLang="en-US" dirty="0"/>
              <a:t>谢谢观看</a:t>
            </a:r>
          </a:p>
        </p:txBody>
      </p:sp>
      <p:sp>
        <p:nvSpPr>
          <p:cNvPr id="3" name="文本占位符 2">
            <a:extLst>
              <a:ext uri="{FF2B5EF4-FFF2-40B4-BE49-F238E27FC236}">
                <a16:creationId xmlns:a16="http://schemas.microsoft.com/office/drawing/2014/main" id="{6D79B51D-252B-F5BF-F1CE-80EC566F7D69}"/>
              </a:ext>
            </a:extLst>
          </p:cNvPr>
          <p:cNvSpPr>
            <a:spLocks noGrp="1"/>
          </p:cNvSpPr>
          <p:nvPr>
            <p:ph type="body" sz="quarter" idx="13"/>
          </p:nvPr>
        </p:nvSpPr>
        <p:spPr/>
        <p:txBody>
          <a:bodyPr/>
          <a:lstStyle/>
          <a:p>
            <a:endParaRPr lang="zh-CN" altLang="en-US" dirty="0"/>
          </a:p>
        </p:txBody>
      </p:sp>
    </p:spTree>
    <p:custDataLst>
      <p:tags r:id="rId1"/>
    </p:custDataLst>
    <p:extLst>
      <p:ext uri="{BB962C8B-B14F-4D97-AF65-F5344CB8AC3E}">
        <p14:creationId xmlns:p14="http://schemas.microsoft.com/office/powerpoint/2010/main" val="2837434472"/>
      </p:ext>
    </p:extLst>
  </p:cSld>
  <p:clrMapOvr>
    <a:masterClrMapping/>
  </p:clrMapOvr>
  <mc:AlternateContent xmlns:mc="http://schemas.openxmlformats.org/markup-compatibility/2006" xmlns:p14="http://schemas.microsoft.com/office/powerpoint/2010/main">
    <mc:Choice Requires="p14">
      <p:transition>
        <p:comb/>
      </p:transition>
    </mc:Choice>
    <mc:Fallback xmlns="">
      <p:transition>
        <p:comb/>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矩形 4"/>
          <p:cNvSpPr/>
          <p:nvPr/>
        </p:nvSpPr>
        <p:spPr>
          <a:xfrm>
            <a:off x="785813" y="0"/>
            <a:ext cx="8358187" cy="1268413"/>
          </a:xfrm>
          <a:prstGeom prst="rect">
            <a:avLst/>
          </a:prstGeom>
          <a:solidFill>
            <a:srgbClr val="F1F1F1"/>
          </a:solidFill>
          <a:ln w="25400">
            <a:noFill/>
          </a:ln>
        </p:spPr>
        <p:txBody>
          <a:bodyPr anchor="ctr" anchorCtr="0"/>
          <a:lstStyle/>
          <a:p>
            <a:r>
              <a:rPr lang="zh-CN" altLang="en-US" sz="3600" b="1" dirty="0">
                <a:latin typeface="黑体" panose="02010609060101010101" pitchFamily="49" charset="-122"/>
                <a:ea typeface="黑体" panose="02010609060101010101" pitchFamily="49" charset="-122"/>
              </a:rPr>
              <a:t>第一节 演讲概述</a:t>
            </a:r>
          </a:p>
        </p:txBody>
      </p:sp>
      <p:sp>
        <p:nvSpPr>
          <p:cNvPr id="15363" name="矩形 5"/>
          <p:cNvSpPr>
            <a:spLocks noChangeArrowheads="1"/>
          </p:cNvSpPr>
          <p:nvPr/>
        </p:nvSpPr>
        <p:spPr bwMode="auto">
          <a:xfrm>
            <a:off x="0" y="1052513"/>
            <a:ext cx="9144000" cy="5805488"/>
          </a:xfrm>
          <a:prstGeom prst="rect">
            <a:avLst/>
          </a:prstGeom>
          <a:solidFill>
            <a:schemeClr val="tx2">
              <a:lumMod val="20000"/>
              <a:lumOff val="80000"/>
            </a:schemeClr>
          </a:solidFill>
          <a:ln w="25400">
            <a:noFill/>
            <a:miter lim="800000"/>
          </a:ln>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800" b="0" i="0" u="none" strike="noStrike" kern="1200" cap="none" spc="0" normalizeH="0" baseline="0" noProof="0">
              <a:ln>
                <a:noFill/>
              </a:ln>
              <a:solidFill>
                <a:srgbClr val="FFFFFF"/>
              </a:solidFill>
              <a:effectLst/>
              <a:uLnTx/>
              <a:uFillTx/>
              <a:latin typeface="宋体" panose="02010600030101010101" pitchFamily="2" charset="-122"/>
              <a:ea typeface="宋体" panose="02010600030101010101" pitchFamily="2" charset="-122"/>
              <a:cs typeface="+mn-cs"/>
              <a:sym typeface="宋体" panose="02010600030101010101" pitchFamily="2" charset="-122"/>
            </a:endParaRPr>
          </a:p>
        </p:txBody>
      </p:sp>
      <p:sp>
        <p:nvSpPr>
          <p:cNvPr id="15364" name="Rettangolo arrotondato 27"/>
          <p:cNvSpPr/>
          <p:nvPr/>
        </p:nvSpPr>
        <p:spPr>
          <a:xfrm>
            <a:off x="4071938" y="1357313"/>
            <a:ext cx="4498975" cy="1790700"/>
          </a:xfrm>
          <a:prstGeom prst="roundRect">
            <a:avLst>
              <a:gd name="adj" fmla="val 16667"/>
            </a:avLst>
          </a:prstGeom>
          <a:noFill/>
          <a:ln w="25400">
            <a:noFill/>
          </a:ln>
        </p:spPr>
        <p:txBody>
          <a:bodyPr anchor="ctr" anchorCtr="0"/>
          <a:lstStyle/>
          <a:p>
            <a:pPr algn="ctr"/>
            <a:endParaRPr lang="zh-CN" altLang="zh-CN" sz="4800" dirty="0">
              <a:solidFill>
                <a:schemeClr val="bg1"/>
              </a:solidFill>
              <a:latin typeface="Arial Black" panose="020B0A04020102020204" pitchFamily="34" charset="0"/>
              <a:sym typeface="Arial Black" panose="020B0A04020102020204" pitchFamily="34" charset="0"/>
            </a:endParaRPr>
          </a:p>
        </p:txBody>
      </p:sp>
      <p:sp>
        <p:nvSpPr>
          <p:cNvPr id="15365" name="矩形 10"/>
          <p:cNvSpPr/>
          <p:nvPr/>
        </p:nvSpPr>
        <p:spPr>
          <a:xfrm>
            <a:off x="0" y="0"/>
            <a:ext cx="857250" cy="1071563"/>
          </a:xfrm>
          <a:prstGeom prst="rect">
            <a:avLst/>
          </a:prstGeom>
          <a:solidFill>
            <a:srgbClr val="38B8D5"/>
          </a:solidFill>
          <a:ln w="25400">
            <a:noFill/>
          </a:ln>
        </p:spPr>
        <p:txBody>
          <a:bodyPr anchor="ctr" anchorCtr="0"/>
          <a:lstStyle/>
          <a:p>
            <a:pPr algn="ctr"/>
            <a:endParaRPr lang="zh-CN" altLang="zh-CN" dirty="0">
              <a:solidFill>
                <a:srgbClr val="FFFFFF"/>
              </a:solidFill>
              <a:latin typeface="宋体" panose="02010600030101010101" pitchFamily="2" charset="-122"/>
              <a:sym typeface="宋体" panose="02010600030101010101" pitchFamily="2" charset="-122"/>
            </a:endParaRPr>
          </a:p>
        </p:txBody>
      </p:sp>
      <p:grpSp>
        <p:nvGrpSpPr>
          <p:cNvPr id="15366" name="Group 9"/>
          <p:cNvGrpSpPr/>
          <p:nvPr/>
        </p:nvGrpSpPr>
        <p:grpSpPr>
          <a:xfrm>
            <a:off x="1071563" y="563563"/>
            <a:ext cx="409575" cy="333375"/>
            <a:chOff x="0" y="0"/>
            <a:chExt cx="1259" cy="1024"/>
          </a:xfrm>
        </p:grpSpPr>
        <p:sp>
          <p:nvSpPr>
            <p:cNvPr id="15379" name="Freeform 23"/>
            <p:cNvSpPr/>
            <p:nvPr/>
          </p:nvSpPr>
          <p:spPr>
            <a:xfrm>
              <a:off x="0" y="0"/>
              <a:ext cx="1259" cy="598"/>
            </a:xfrm>
            <a:custGeom>
              <a:avLst/>
              <a:gdLst/>
              <a:ahLst/>
              <a:cxnLst/>
              <a:rect l="0" t="0" r="0" b="0"/>
              <a:pathLst/>
            </a:custGeom>
            <a:solidFill>
              <a:srgbClr val="262626">
                <a:alpha val="100000"/>
              </a:srgbClr>
            </a:solidFill>
            <a:ln w="9525">
              <a:noFill/>
            </a:ln>
          </p:spPr>
          <p:txBody>
            <a:bodyPr/>
            <a:lstStyle/>
            <a:p>
              <a:endParaRPr lang="zh-CN" altLang="en-US"/>
            </a:p>
          </p:txBody>
        </p:sp>
        <p:sp>
          <p:nvSpPr>
            <p:cNvPr id="15380" name="Freeform 24"/>
            <p:cNvSpPr/>
            <p:nvPr/>
          </p:nvSpPr>
          <p:spPr>
            <a:xfrm>
              <a:off x="175" y="137"/>
              <a:ext cx="905" cy="887"/>
            </a:xfrm>
            <a:custGeom>
              <a:avLst/>
              <a:gdLst/>
              <a:ahLst/>
              <a:cxnLst/>
              <a:rect l="0" t="0" r="0" b="0"/>
              <a:pathLst/>
            </a:custGeom>
            <a:solidFill>
              <a:srgbClr val="262626">
                <a:alpha val="100000"/>
              </a:srgbClr>
            </a:solidFill>
            <a:ln w="9525">
              <a:noFill/>
            </a:ln>
          </p:spPr>
          <p:txBody>
            <a:bodyPr/>
            <a:lstStyle/>
            <a:p>
              <a:endParaRPr lang="zh-CN" altLang="en-US"/>
            </a:p>
          </p:txBody>
        </p:sp>
      </p:grpSp>
      <p:sp>
        <p:nvSpPr>
          <p:cNvPr id="15367" name="Freeform 29"/>
          <p:cNvSpPr>
            <a:spLocks noEditPoints="1"/>
          </p:cNvSpPr>
          <p:nvPr/>
        </p:nvSpPr>
        <p:spPr>
          <a:xfrm>
            <a:off x="2000250" y="563563"/>
            <a:ext cx="409575" cy="382587"/>
          </a:xfrm>
          <a:custGeom>
            <a:avLst/>
            <a:gdLst/>
            <a:ahLst/>
            <a:cxnLst/>
            <a:rect l="0" t="0" r="0" b="0"/>
            <a:pathLst/>
          </a:custGeom>
          <a:solidFill>
            <a:srgbClr val="76923C">
              <a:alpha val="100000"/>
            </a:srgbClr>
          </a:solidFill>
          <a:ln w="9525">
            <a:noFill/>
          </a:ln>
        </p:spPr>
        <p:txBody>
          <a:bodyPr/>
          <a:lstStyle/>
          <a:p>
            <a:endParaRPr lang="zh-CN" altLang="en-US"/>
          </a:p>
        </p:txBody>
      </p:sp>
      <p:grpSp>
        <p:nvGrpSpPr>
          <p:cNvPr id="15368" name="Group 13"/>
          <p:cNvGrpSpPr/>
          <p:nvPr/>
        </p:nvGrpSpPr>
        <p:grpSpPr>
          <a:xfrm>
            <a:off x="3876675" y="500063"/>
            <a:ext cx="381000" cy="382587"/>
            <a:chOff x="0" y="0"/>
            <a:chExt cx="1212" cy="1212"/>
          </a:xfrm>
        </p:grpSpPr>
        <p:sp>
          <p:nvSpPr>
            <p:cNvPr id="15377" name="Freeform 34"/>
            <p:cNvSpPr/>
            <p:nvPr/>
          </p:nvSpPr>
          <p:spPr>
            <a:xfrm>
              <a:off x="267" y="0"/>
              <a:ext cx="678" cy="549"/>
            </a:xfrm>
            <a:custGeom>
              <a:avLst/>
              <a:gdLst/>
              <a:ahLst/>
              <a:cxnLst/>
              <a:rect l="0" t="0" r="0" b="0"/>
              <a:pathLst/>
            </a:custGeom>
            <a:solidFill>
              <a:srgbClr val="262626">
                <a:alpha val="100000"/>
              </a:srgbClr>
            </a:solidFill>
            <a:ln w="9525">
              <a:noFill/>
            </a:ln>
          </p:spPr>
          <p:txBody>
            <a:bodyPr/>
            <a:lstStyle/>
            <a:p>
              <a:endParaRPr lang="zh-CN" altLang="en-US"/>
            </a:p>
          </p:txBody>
        </p:sp>
        <p:sp>
          <p:nvSpPr>
            <p:cNvPr id="15378" name="Freeform 35"/>
            <p:cNvSpPr/>
            <p:nvPr/>
          </p:nvSpPr>
          <p:spPr>
            <a:xfrm>
              <a:off x="0" y="605"/>
              <a:ext cx="1212" cy="607"/>
            </a:xfrm>
            <a:custGeom>
              <a:avLst/>
              <a:gdLst/>
              <a:ahLst/>
              <a:cxnLst/>
              <a:rect l="0" t="0" r="0" b="0"/>
              <a:pathLst/>
            </a:custGeom>
            <a:solidFill>
              <a:srgbClr val="262626">
                <a:alpha val="100000"/>
              </a:srgbClr>
            </a:solidFill>
            <a:ln w="9525">
              <a:noFill/>
            </a:ln>
          </p:spPr>
          <p:txBody>
            <a:bodyPr/>
            <a:lstStyle/>
            <a:p>
              <a:endParaRPr lang="zh-CN" altLang="en-US"/>
            </a:p>
          </p:txBody>
        </p:sp>
      </p:grpSp>
      <p:sp>
        <p:nvSpPr>
          <p:cNvPr id="15369" name="Freeform 40"/>
          <p:cNvSpPr>
            <a:spLocks noEditPoints="1"/>
          </p:cNvSpPr>
          <p:nvPr/>
        </p:nvSpPr>
        <p:spPr>
          <a:xfrm>
            <a:off x="4741863" y="563563"/>
            <a:ext cx="473075" cy="319087"/>
          </a:xfrm>
          <a:custGeom>
            <a:avLst/>
            <a:gdLst/>
            <a:ahLst/>
            <a:cxnLst/>
            <a:rect l="0" t="0" r="0" b="0"/>
            <a:pathLst/>
          </a:custGeom>
          <a:solidFill>
            <a:srgbClr val="262626">
              <a:alpha val="100000"/>
            </a:srgbClr>
          </a:solidFill>
          <a:ln w="9525">
            <a:noFill/>
          </a:ln>
        </p:spPr>
        <p:txBody>
          <a:bodyPr/>
          <a:lstStyle/>
          <a:p>
            <a:endParaRPr lang="zh-CN" altLang="en-US"/>
          </a:p>
        </p:txBody>
      </p:sp>
      <p:grpSp>
        <p:nvGrpSpPr>
          <p:cNvPr id="15370" name="Group 17"/>
          <p:cNvGrpSpPr/>
          <p:nvPr/>
        </p:nvGrpSpPr>
        <p:grpSpPr>
          <a:xfrm>
            <a:off x="2984500" y="500063"/>
            <a:ext cx="303213" cy="382587"/>
            <a:chOff x="0" y="0"/>
            <a:chExt cx="1139825" cy="1436688"/>
          </a:xfrm>
        </p:grpSpPr>
        <p:sp>
          <p:nvSpPr>
            <p:cNvPr id="15375" name="Freeform 62"/>
            <p:cNvSpPr/>
            <p:nvPr/>
          </p:nvSpPr>
          <p:spPr>
            <a:xfrm>
              <a:off x="0" y="566738"/>
              <a:ext cx="1139825" cy="869950"/>
            </a:xfrm>
            <a:custGeom>
              <a:avLst/>
              <a:gdLst/>
              <a:ahLst/>
              <a:cxnLst/>
              <a:rect l="0" t="0" r="0" b="0"/>
              <a:pathLst/>
            </a:custGeom>
            <a:solidFill>
              <a:srgbClr val="262626">
                <a:alpha val="100000"/>
              </a:srgbClr>
            </a:solidFill>
            <a:ln w="9525">
              <a:noFill/>
            </a:ln>
          </p:spPr>
          <p:txBody>
            <a:bodyPr/>
            <a:lstStyle/>
            <a:p>
              <a:endParaRPr lang="zh-CN" altLang="en-US"/>
            </a:p>
          </p:txBody>
        </p:sp>
        <p:sp>
          <p:nvSpPr>
            <p:cNvPr id="15376" name="Freeform 61"/>
            <p:cNvSpPr/>
            <p:nvPr/>
          </p:nvSpPr>
          <p:spPr>
            <a:xfrm>
              <a:off x="71438" y="0"/>
              <a:ext cx="990600" cy="495300"/>
            </a:xfrm>
            <a:custGeom>
              <a:avLst/>
              <a:gdLst/>
              <a:ahLst/>
              <a:cxnLst/>
              <a:rect l="0" t="0" r="0" b="0"/>
              <a:pathLst/>
            </a:custGeom>
            <a:solidFill>
              <a:srgbClr val="262626">
                <a:alpha val="100000"/>
              </a:srgbClr>
            </a:solidFill>
            <a:ln w="9525">
              <a:noFill/>
            </a:ln>
          </p:spPr>
          <p:txBody>
            <a:bodyPr/>
            <a:lstStyle/>
            <a:p>
              <a:endParaRPr lang="zh-CN" altLang="en-US"/>
            </a:p>
          </p:txBody>
        </p:sp>
      </p:grpSp>
      <p:sp>
        <p:nvSpPr>
          <p:cNvPr id="15372" name="内容占位符 28"/>
          <p:cNvSpPr>
            <a:spLocks noGrp="1"/>
          </p:cNvSpPr>
          <p:nvPr>
            <p:ph idx="1"/>
          </p:nvPr>
        </p:nvSpPr>
        <p:spPr>
          <a:xfrm>
            <a:off x="249238" y="1195388"/>
            <a:ext cx="8894763" cy="5403850"/>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en-US" altLang="zh-CN" sz="26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a:p>
            <a:pPr lvl="0">
              <a:buNone/>
              <a:defRPr/>
            </a:pPr>
            <a:r>
              <a:rPr lang="zh-CN" altLang="en-US" sz="2800" b="1" dirty="0">
                <a:latin typeface="楷体" panose="02010609060101010101" pitchFamily="49" charset="-122"/>
                <a:ea typeface="楷体" panose="02010609060101010101" pitchFamily="49" charset="-122"/>
              </a:rPr>
              <a:t>一、演讲的定义及作用</a:t>
            </a:r>
            <a:endParaRPr lang="zh-CN" altLang="en-US" sz="2400" b="1" dirty="0">
              <a:latin typeface="楷体" panose="02010609060101010101" pitchFamily="49" charset="-122"/>
              <a:ea typeface="楷体" panose="02010609060101010101" pitchFamily="49" charset="-122"/>
            </a:endParaRPr>
          </a:p>
          <a:p>
            <a:pPr lvl="0">
              <a:buNone/>
              <a:defRPr/>
            </a:pPr>
            <a:r>
              <a:rPr lang="zh-CN" altLang="en-US" sz="2400" b="1" dirty="0">
                <a:latin typeface="楷体" panose="02010609060101010101" pitchFamily="49" charset="-122"/>
                <a:ea typeface="楷体" panose="02010609060101010101" pitchFamily="49" charset="-122"/>
              </a:rPr>
              <a:t>（一）演讲的定义</a:t>
            </a:r>
          </a:p>
          <a:p>
            <a:pPr lvl="0" indent="576000">
              <a:buNone/>
              <a:defRPr/>
            </a:pPr>
            <a:r>
              <a:rPr lang="zh-CN" altLang="en-US" sz="2400" b="1" dirty="0">
                <a:latin typeface="宋体" panose="02010600030101010101" pitchFamily="2" charset="-122"/>
                <a:ea typeface="宋体" panose="02010600030101010101" pitchFamily="2" charset="-122"/>
              </a:rPr>
              <a:t>解放前的</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演讲学大纲</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上说：“演讲者，运用姿态、声音，以感动听众之有组织之陈述也。”演讲者在特定的时间场合，以讲为主，以表情、动作等态势语为辅，针对社会某一问题向听众传递情感、发表意见以引起听众共鸣并促使其产生行为的一种现实的信息交流活动。</a:t>
            </a: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en-US" altLang="zh-CN" sz="2400" b="1" i="0" u="none" strike="noStrike" kern="0" cap="none" spc="0" normalizeH="0" baseline="0" noProof="0" dirty="0">
              <a:ln>
                <a:noFill/>
              </a:ln>
              <a:solidFill>
                <a:schemeClr val="accent5">
                  <a:lumMod val="50000"/>
                </a:schemeClr>
              </a:solidFill>
              <a:effectLst/>
              <a:uLnTx/>
              <a:uFillTx/>
              <a:latin typeface="宋体" panose="02010600030101010101" pitchFamily="2" charset="-122"/>
              <a:ea typeface="宋体" panose="02010600030101010101" pitchFamily="2" charset="-122"/>
              <a:sym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en-US" altLang="zh-CN" sz="2400" b="1" i="0" u="none" strike="noStrike" kern="0" cap="none" spc="0" normalizeH="0" baseline="0" noProof="0" dirty="0">
              <a:ln>
                <a:noFill/>
              </a:ln>
              <a:solidFill>
                <a:schemeClr val="accent5">
                  <a:lumMod val="50000"/>
                </a:schemeClr>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en-US" altLang="zh-CN" sz="24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r>
              <a:rPr kumimoji="0" lang="zh-CN" altLang="en-US" sz="24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rPr>
              <a:t> </a:t>
            </a:r>
            <a:endParaRPr kumimoji="0" lang="en-US" altLang="zh-CN" sz="24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en-US" altLang="zh-CN" sz="24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en-US" altLang="zh-CN" sz="2200" b="1" i="0" u="none" strike="noStrike" kern="0" cap="none" spc="0" normalizeH="0" baseline="0" noProof="0" dirty="0">
              <a:ln>
                <a:noFill/>
              </a:ln>
              <a:solidFill>
                <a:srgbClr val="0070C0"/>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en-US" altLang="zh-CN" sz="24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en-US" altLang="zh-CN" sz="24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en-US" altLang="zh-CN" sz="24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p:txBody>
      </p:sp>
      <p:sp>
        <p:nvSpPr>
          <p:cNvPr id="20" name="圆角矩形 19"/>
          <p:cNvSpPr/>
          <p:nvPr/>
        </p:nvSpPr>
        <p:spPr>
          <a:xfrm>
            <a:off x="224037" y="1063626"/>
            <a:ext cx="1257101" cy="533400"/>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defRPr/>
            </a:pPr>
            <a:r>
              <a:rPr lang="zh-CN" altLang="en-US" sz="2400" b="1">
                <a:solidFill>
                  <a:srgbClr val="FFCC00"/>
                </a:solidFill>
              </a:rPr>
              <a:t>讲与练</a:t>
            </a:r>
            <a:endParaRPr kumimoji="0" lang="en-US" altLang="zh-CN" sz="2400" b="1" i="0" u="none" strike="noStrike" kern="1200" cap="none" spc="0" normalizeH="0" baseline="0" noProof="0" dirty="0">
              <a:ln>
                <a:noFill/>
              </a:ln>
              <a:solidFill>
                <a:srgbClr val="FFCC00"/>
              </a:solidFill>
              <a:effectLst/>
              <a:uLnTx/>
              <a:uFillTx/>
              <a:latin typeface="+mn-lt"/>
              <a:ea typeface="+mn-ea"/>
              <a:cs typeface="+mn-cs"/>
            </a:endParaRPr>
          </a:p>
        </p:txBody>
      </p:sp>
    </p:spTree>
  </p:cSld>
  <p:clrMapOvr>
    <a:masterClrMapping/>
  </p:clrMapOvr>
  <p:transition spd="slow">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矩形 4"/>
          <p:cNvSpPr/>
          <p:nvPr/>
        </p:nvSpPr>
        <p:spPr>
          <a:xfrm>
            <a:off x="785813" y="0"/>
            <a:ext cx="8358187" cy="1268413"/>
          </a:xfrm>
          <a:prstGeom prst="rect">
            <a:avLst/>
          </a:prstGeom>
          <a:solidFill>
            <a:srgbClr val="F1F1F1"/>
          </a:solidFill>
          <a:ln w="25400">
            <a:noFill/>
          </a:ln>
        </p:spPr>
        <p:txBody>
          <a:bodyPr anchor="ctr" anchorCtr="0"/>
          <a:lstStyle/>
          <a:p>
            <a:r>
              <a:rPr lang="zh-CN" altLang="en-US" sz="3600" b="1" dirty="0">
                <a:latin typeface="黑体" panose="02010609060101010101" pitchFamily="49" charset="-122"/>
                <a:ea typeface="黑体" panose="02010609060101010101" pitchFamily="49" charset="-122"/>
              </a:rPr>
              <a:t>第一节 演讲概述</a:t>
            </a:r>
          </a:p>
        </p:txBody>
      </p:sp>
      <p:sp>
        <p:nvSpPr>
          <p:cNvPr id="15363" name="矩形 5"/>
          <p:cNvSpPr>
            <a:spLocks noChangeArrowheads="1"/>
          </p:cNvSpPr>
          <p:nvPr/>
        </p:nvSpPr>
        <p:spPr bwMode="auto">
          <a:xfrm>
            <a:off x="0" y="1072281"/>
            <a:ext cx="9144000" cy="5805488"/>
          </a:xfrm>
          <a:prstGeom prst="rect">
            <a:avLst/>
          </a:prstGeom>
          <a:solidFill>
            <a:schemeClr val="tx2">
              <a:lumMod val="20000"/>
              <a:lumOff val="80000"/>
            </a:schemeClr>
          </a:solidFill>
          <a:ln w="25400">
            <a:noFill/>
            <a:miter lim="800000"/>
          </a:ln>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800" b="0" i="0" u="none" strike="noStrike" kern="1200" cap="none" spc="0" normalizeH="0" baseline="0" noProof="0">
              <a:ln>
                <a:noFill/>
              </a:ln>
              <a:solidFill>
                <a:srgbClr val="FFFFFF"/>
              </a:solidFill>
              <a:effectLst/>
              <a:uLnTx/>
              <a:uFillTx/>
              <a:latin typeface="宋体" panose="02010600030101010101" pitchFamily="2" charset="-122"/>
              <a:ea typeface="宋体" panose="02010600030101010101" pitchFamily="2" charset="-122"/>
              <a:cs typeface="+mn-cs"/>
              <a:sym typeface="宋体" panose="02010600030101010101" pitchFamily="2" charset="-122"/>
            </a:endParaRPr>
          </a:p>
        </p:txBody>
      </p:sp>
      <p:sp>
        <p:nvSpPr>
          <p:cNvPr id="17412" name="Rettangolo arrotondato 27"/>
          <p:cNvSpPr/>
          <p:nvPr/>
        </p:nvSpPr>
        <p:spPr>
          <a:xfrm>
            <a:off x="4071938" y="1357313"/>
            <a:ext cx="4498975" cy="1790700"/>
          </a:xfrm>
          <a:prstGeom prst="roundRect">
            <a:avLst>
              <a:gd name="adj" fmla="val 16667"/>
            </a:avLst>
          </a:prstGeom>
          <a:noFill/>
          <a:ln w="25400">
            <a:noFill/>
          </a:ln>
        </p:spPr>
        <p:txBody>
          <a:bodyPr anchor="ctr" anchorCtr="0"/>
          <a:lstStyle/>
          <a:p>
            <a:pPr algn="ctr"/>
            <a:endParaRPr lang="zh-CN" altLang="zh-CN" sz="4800" dirty="0">
              <a:solidFill>
                <a:schemeClr val="bg1"/>
              </a:solidFill>
              <a:latin typeface="Arial Black" panose="020B0A04020102020204" pitchFamily="34" charset="0"/>
              <a:sym typeface="Arial Black" panose="020B0A04020102020204" pitchFamily="34" charset="0"/>
            </a:endParaRPr>
          </a:p>
        </p:txBody>
      </p:sp>
      <p:sp>
        <p:nvSpPr>
          <p:cNvPr id="17413" name="矩形 10"/>
          <p:cNvSpPr/>
          <p:nvPr/>
        </p:nvSpPr>
        <p:spPr>
          <a:xfrm>
            <a:off x="0" y="0"/>
            <a:ext cx="857250" cy="1071563"/>
          </a:xfrm>
          <a:prstGeom prst="rect">
            <a:avLst/>
          </a:prstGeom>
          <a:solidFill>
            <a:srgbClr val="38B8D5"/>
          </a:solidFill>
          <a:ln w="25400">
            <a:noFill/>
          </a:ln>
        </p:spPr>
        <p:txBody>
          <a:bodyPr anchor="ctr" anchorCtr="0"/>
          <a:lstStyle/>
          <a:p>
            <a:pPr algn="ctr"/>
            <a:endParaRPr lang="zh-CN" altLang="zh-CN" dirty="0">
              <a:solidFill>
                <a:srgbClr val="FFFFFF"/>
              </a:solidFill>
              <a:latin typeface="宋体" panose="02010600030101010101" pitchFamily="2" charset="-122"/>
              <a:sym typeface="宋体" panose="02010600030101010101" pitchFamily="2" charset="-122"/>
            </a:endParaRPr>
          </a:p>
        </p:txBody>
      </p:sp>
      <p:grpSp>
        <p:nvGrpSpPr>
          <p:cNvPr id="17414" name="Group 9"/>
          <p:cNvGrpSpPr/>
          <p:nvPr/>
        </p:nvGrpSpPr>
        <p:grpSpPr>
          <a:xfrm>
            <a:off x="1071563" y="563563"/>
            <a:ext cx="409575" cy="333375"/>
            <a:chOff x="0" y="0"/>
            <a:chExt cx="1259" cy="1024"/>
          </a:xfrm>
        </p:grpSpPr>
        <p:sp>
          <p:nvSpPr>
            <p:cNvPr id="17425" name="Freeform 23"/>
            <p:cNvSpPr/>
            <p:nvPr/>
          </p:nvSpPr>
          <p:spPr>
            <a:xfrm>
              <a:off x="0" y="0"/>
              <a:ext cx="1259" cy="598"/>
            </a:xfrm>
            <a:custGeom>
              <a:avLst/>
              <a:gdLst/>
              <a:ahLst/>
              <a:cxnLst/>
              <a:rect l="0" t="0" r="0" b="0"/>
              <a:pathLst/>
            </a:custGeom>
            <a:solidFill>
              <a:srgbClr val="262626">
                <a:alpha val="100000"/>
              </a:srgbClr>
            </a:solidFill>
            <a:ln w="9525">
              <a:noFill/>
            </a:ln>
          </p:spPr>
          <p:txBody>
            <a:bodyPr/>
            <a:lstStyle/>
            <a:p>
              <a:endParaRPr lang="zh-CN" altLang="en-US"/>
            </a:p>
          </p:txBody>
        </p:sp>
        <p:sp>
          <p:nvSpPr>
            <p:cNvPr id="17426" name="Freeform 24"/>
            <p:cNvSpPr/>
            <p:nvPr/>
          </p:nvSpPr>
          <p:spPr>
            <a:xfrm>
              <a:off x="175" y="137"/>
              <a:ext cx="905" cy="887"/>
            </a:xfrm>
            <a:custGeom>
              <a:avLst/>
              <a:gdLst/>
              <a:ahLst/>
              <a:cxnLst/>
              <a:rect l="0" t="0" r="0" b="0"/>
              <a:pathLst/>
            </a:custGeom>
            <a:solidFill>
              <a:srgbClr val="262626">
                <a:alpha val="100000"/>
              </a:srgbClr>
            </a:solidFill>
            <a:ln w="9525">
              <a:noFill/>
            </a:ln>
          </p:spPr>
          <p:txBody>
            <a:bodyPr/>
            <a:lstStyle/>
            <a:p>
              <a:endParaRPr lang="zh-CN" altLang="en-US"/>
            </a:p>
          </p:txBody>
        </p:sp>
      </p:grpSp>
      <p:sp>
        <p:nvSpPr>
          <p:cNvPr id="17415" name="Freeform 29"/>
          <p:cNvSpPr>
            <a:spLocks noEditPoints="1"/>
          </p:cNvSpPr>
          <p:nvPr/>
        </p:nvSpPr>
        <p:spPr>
          <a:xfrm>
            <a:off x="2000250" y="563563"/>
            <a:ext cx="409575" cy="382587"/>
          </a:xfrm>
          <a:custGeom>
            <a:avLst/>
            <a:gdLst/>
            <a:ahLst/>
            <a:cxnLst/>
            <a:rect l="0" t="0" r="0" b="0"/>
            <a:pathLst/>
          </a:custGeom>
          <a:solidFill>
            <a:srgbClr val="76923C">
              <a:alpha val="100000"/>
            </a:srgbClr>
          </a:solidFill>
          <a:ln w="9525">
            <a:noFill/>
          </a:ln>
        </p:spPr>
        <p:txBody>
          <a:bodyPr/>
          <a:lstStyle/>
          <a:p>
            <a:endParaRPr lang="zh-CN" altLang="en-US"/>
          </a:p>
        </p:txBody>
      </p:sp>
      <p:grpSp>
        <p:nvGrpSpPr>
          <p:cNvPr id="17416" name="Group 13"/>
          <p:cNvGrpSpPr/>
          <p:nvPr/>
        </p:nvGrpSpPr>
        <p:grpSpPr>
          <a:xfrm>
            <a:off x="3876675" y="500063"/>
            <a:ext cx="381000" cy="382587"/>
            <a:chOff x="0" y="0"/>
            <a:chExt cx="1212" cy="1212"/>
          </a:xfrm>
        </p:grpSpPr>
        <p:sp>
          <p:nvSpPr>
            <p:cNvPr id="17423" name="Freeform 34"/>
            <p:cNvSpPr/>
            <p:nvPr/>
          </p:nvSpPr>
          <p:spPr>
            <a:xfrm>
              <a:off x="267" y="0"/>
              <a:ext cx="678" cy="549"/>
            </a:xfrm>
            <a:custGeom>
              <a:avLst/>
              <a:gdLst/>
              <a:ahLst/>
              <a:cxnLst/>
              <a:rect l="0" t="0" r="0" b="0"/>
              <a:pathLst/>
            </a:custGeom>
            <a:solidFill>
              <a:srgbClr val="262626">
                <a:alpha val="100000"/>
              </a:srgbClr>
            </a:solidFill>
            <a:ln w="9525">
              <a:noFill/>
            </a:ln>
          </p:spPr>
          <p:txBody>
            <a:bodyPr/>
            <a:lstStyle/>
            <a:p>
              <a:endParaRPr lang="zh-CN" altLang="en-US"/>
            </a:p>
          </p:txBody>
        </p:sp>
        <p:sp>
          <p:nvSpPr>
            <p:cNvPr id="17424" name="Freeform 35"/>
            <p:cNvSpPr/>
            <p:nvPr/>
          </p:nvSpPr>
          <p:spPr>
            <a:xfrm>
              <a:off x="0" y="605"/>
              <a:ext cx="1212" cy="607"/>
            </a:xfrm>
            <a:custGeom>
              <a:avLst/>
              <a:gdLst/>
              <a:ahLst/>
              <a:cxnLst/>
              <a:rect l="0" t="0" r="0" b="0"/>
              <a:pathLst/>
            </a:custGeom>
            <a:solidFill>
              <a:srgbClr val="262626">
                <a:alpha val="100000"/>
              </a:srgbClr>
            </a:solidFill>
            <a:ln w="9525">
              <a:noFill/>
            </a:ln>
          </p:spPr>
          <p:txBody>
            <a:bodyPr/>
            <a:lstStyle/>
            <a:p>
              <a:endParaRPr lang="zh-CN" altLang="en-US"/>
            </a:p>
          </p:txBody>
        </p:sp>
      </p:grpSp>
      <p:sp>
        <p:nvSpPr>
          <p:cNvPr id="17417" name="Freeform 40"/>
          <p:cNvSpPr>
            <a:spLocks noEditPoints="1"/>
          </p:cNvSpPr>
          <p:nvPr/>
        </p:nvSpPr>
        <p:spPr>
          <a:xfrm>
            <a:off x="4741863" y="563563"/>
            <a:ext cx="473075" cy="319087"/>
          </a:xfrm>
          <a:custGeom>
            <a:avLst/>
            <a:gdLst/>
            <a:ahLst/>
            <a:cxnLst/>
            <a:rect l="0" t="0" r="0" b="0"/>
            <a:pathLst/>
          </a:custGeom>
          <a:solidFill>
            <a:srgbClr val="262626">
              <a:alpha val="100000"/>
            </a:srgbClr>
          </a:solidFill>
          <a:ln w="9525">
            <a:noFill/>
          </a:ln>
        </p:spPr>
        <p:txBody>
          <a:bodyPr/>
          <a:lstStyle/>
          <a:p>
            <a:endParaRPr lang="zh-CN" altLang="en-US"/>
          </a:p>
        </p:txBody>
      </p:sp>
      <p:grpSp>
        <p:nvGrpSpPr>
          <p:cNvPr id="17418" name="Group 17"/>
          <p:cNvGrpSpPr/>
          <p:nvPr/>
        </p:nvGrpSpPr>
        <p:grpSpPr>
          <a:xfrm>
            <a:off x="2984500" y="500063"/>
            <a:ext cx="303213" cy="382587"/>
            <a:chOff x="0" y="0"/>
            <a:chExt cx="1139825" cy="1436688"/>
          </a:xfrm>
        </p:grpSpPr>
        <p:sp>
          <p:nvSpPr>
            <p:cNvPr id="17421" name="Freeform 62"/>
            <p:cNvSpPr/>
            <p:nvPr/>
          </p:nvSpPr>
          <p:spPr>
            <a:xfrm>
              <a:off x="0" y="566738"/>
              <a:ext cx="1139825" cy="869950"/>
            </a:xfrm>
            <a:custGeom>
              <a:avLst/>
              <a:gdLst/>
              <a:ahLst/>
              <a:cxnLst/>
              <a:rect l="0" t="0" r="0" b="0"/>
              <a:pathLst/>
            </a:custGeom>
            <a:solidFill>
              <a:srgbClr val="262626">
                <a:alpha val="100000"/>
              </a:srgbClr>
            </a:solidFill>
            <a:ln w="9525">
              <a:noFill/>
            </a:ln>
          </p:spPr>
          <p:txBody>
            <a:bodyPr/>
            <a:lstStyle/>
            <a:p>
              <a:endParaRPr lang="zh-CN" altLang="en-US"/>
            </a:p>
          </p:txBody>
        </p:sp>
        <p:sp>
          <p:nvSpPr>
            <p:cNvPr id="17422" name="Freeform 61"/>
            <p:cNvSpPr/>
            <p:nvPr/>
          </p:nvSpPr>
          <p:spPr>
            <a:xfrm>
              <a:off x="71438" y="0"/>
              <a:ext cx="990600" cy="495300"/>
            </a:xfrm>
            <a:custGeom>
              <a:avLst/>
              <a:gdLst/>
              <a:ahLst/>
              <a:cxnLst/>
              <a:rect l="0" t="0" r="0" b="0"/>
              <a:pathLst/>
            </a:custGeom>
            <a:solidFill>
              <a:srgbClr val="262626">
                <a:alpha val="100000"/>
              </a:srgbClr>
            </a:solidFill>
            <a:ln w="9525">
              <a:noFill/>
            </a:ln>
          </p:spPr>
          <p:txBody>
            <a:bodyPr/>
            <a:lstStyle/>
            <a:p>
              <a:endParaRPr lang="zh-CN" altLang="en-US"/>
            </a:p>
          </p:txBody>
        </p:sp>
      </p:grpSp>
      <p:sp>
        <p:nvSpPr>
          <p:cNvPr id="17419" name="内容占位符 28"/>
          <p:cNvSpPr>
            <a:spLocks noGrp="1"/>
          </p:cNvSpPr>
          <p:nvPr>
            <p:ph idx="1"/>
          </p:nvPr>
        </p:nvSpPr>
        <p:spPr>
          <a:xfrm>
            <a:off x="249238" y="1195388"/>
            <a:ext cx="8894762" cy="5403850"/>
          </a:xfrm>
          <a:ln/>
        </p:spPr>
        <p:txBody>
          <a:bodyPr vert="horz" wrap="square" lIns="91440" tIns="45720" rIns="91440" bIns="45720" anchor="t" anchorCtr="0"/>
          <a:lstStyle/>
          <a:p>
            <a:pPr>
              <a:buNone/>
            </a:pPr>
            <a:endParaRPr lang="en-US" altLang="zh-CN" sz="2400" b="1" dirty="0">
              <a:latin typeface="楷体" panose="02010609060101010101" pitchFamily="49" charset="-122"/>
              <a:ea typeface="楷体" panose="02010609060101010101" pitchFamily="49" charset="-122"/>
            </a:endParaRPr>
          </a:p>
          <a:p>
            <a:pPr>
              <a:buNone/>
            </a:pPr>
            <a:r>
              <a:rPr lang="zh-CN" altLang="en-US" sz="2800" b="1" dirty="0">
                <a:latin typeface="楷体" panose="02010609060101010101" pitchFamily="49" charset="-122"/>
                <a:ea typeface="楷体" panose="02010609060101010101" pitchFamily="49" charset="-122"/>
              </a:rPr>
              <a:t>一、演讲的定义及作用</a:t>
            </a:r>
            <a:endParaRPr lang="en-US" altLang="zh-CN" sz="2800" b="1" dirty="0">
              <a:latin typeface="楷体" panose="02010609060101010101" pitchFamily="49" charset="-122"/>
              <a:ea typeface="楷体" panose="02010609060101010101" pitchFamily="49" charset="-122"/>
            </a:endParaRPr>
          </a:p>
          <a:p>
            <a:pPr>
              <a:buNone/>
            </a:pPr>
            <a:r>
              <a:rPr lang="zh-CN" altLang="en-US" sz="2400" b="1" dirty="0">
                <a:latin typeface="楷体" panose="02010609060101010101" pitchFamily="49" charset="-122"/>
                <a:ea typeface="楷体" panose="02010609060101010101" pitchFamily="49" charset="-122"/>
              </a:rPr>
              <a:t>（二）演讲的作用</a:t>
            </a:r>
          </a:p>
          <a:p>
            <a:pPr indent="576000">
              <a:buNone/>
            </a:pPr>
            <a:r>
              <a:rPr lang="zh-CN" altLang="en-US" sz="2400" b="1" dirty="0">
                <a:latin typeface="宋体" panose="02010600030101010101" pitchFamily="2" charset="-122"/>
              </a:rPr>
              <a:t>古今中外，演讲以传播文明为目的，创造了不朽的社会价值而成为人们的宠儿。那么演讲有什么作用呢？</a:t>
            </a:r>
          </a:p>
          <a:p>
            <a:pPr indent="0">
              <a:buNone/>
            </a:pPr>
            <a:r>
              <a:rPr lang="en-US" altLang="zh-CN" sz="2400" b="1" dirty="0">
                <a:solidFill>
                  <a:schemeClr val="accent6">
                    <a:lumMod val="75000"/>
                  </a:schemeClr>
                </a:solidFill>
                <a:latin typeface="楷体" panose="02010609060101010101" pitchFamily="49" charset="-122"/>
                <a:ea typeface="楷体" panose="02010609060101010101" pitchFamily="49" charset="-122"/>
              </a:rPr>
              <a:t>1.</a:t>
            </a:r>
            <a:r>
              <a:rPr lang="zh-CN" altLang="en-US" sz="2400" b="1" dirty="0">
                <a:solidFill>
                  <a:schemeClr val="accent6">
                    <a:lumMod val="75000"/>
                  </a:schemeClr>
                </a:solidFill>
                <a:latin typeface="楷体" panose="02010609060101010101" pitchFamily="49" charset="-122"/>
                <a:ea typeface="楷体" panose="02010609060101010101" pitchFamily="49" charset="-122"/>
              </a:rPr>
              <a:t>有助于社会走向最理想境界</a:t>
            </a:r>
          </a:p>
          <a:p>
            <a:pPr>
              <a:buNone/>
            </a:pPr>
            <a:endParaRPr lang="en-US" altLang="zh-CN" sz="2400" b="1" dirty="0">
              <a:latin typeface="楷体" panose="02010609060101010101" pitchFamily="49" charset="-122"/>
              <a:ea typeface="楷体" panose="02010609060101010101" pitchFamily="49" charset="-122"/>
            </a:endParaRPr>
          </a:p>
          <a:p>
            <a:pPr>
              <a:buNone/>
            </a:pPr>
            <a:endParaRPr lang="en-US" altLang="zh-CN" sz="2400" b="1" dirty="0">
              <a:latin typeface="楷体" panose="02010609060101010101" pitchFamily="49" charset="-122"/>
              <a:ea typeface="楷体" panose="02010609060101010101" pitchFamily="49" charset="-122"/>
            </a:endParaRPr>
          </a:p>
          <a:p>
            <a:pPr>
              <a:buNone/>
            </a:pPr>
            <a:endParaRPr lang="en-US" altLang="zh-CN" sz="2200" b="1" dirty="0">
              <a:solidFill>
                <a:srgbClr val="0070C0"/>
              </a:solidFill>
              <a:latin typeface="楷体" panose="02010609060101010101" pitchFamily="49" charset="-122"/>
              <a:ea typeface="楷体" panose="02010609060101010101" pitchFamily="49" charset="-122"/>
            </a:endParaRPr>
          </a:p>
          <a:p>
            <a:pPr>
              <a:buNone/>
            </a:pPr>
            <a:endParaRPr lang="en-US" altLang="zh-CN" sz="2400" b="1" dirty="0">
              <a:latin typeface="楷体" panose="02010609060101010101" pitchFamily="49" charset="-122"/>
              <a:ea typeface="楷体" panose="02010609060101010101" pitchFamily="49" charset="-122"/>
            </a:endParaRPr>
          </a:p>
          <a:p>
            <a:pPr>
              <a:buNone/>
            </a:pPr>
            <a:endParaRPr lang="en-US" altLang="zh-CN" sz="2400" b="1" dirty="0">
              <a:latin typeface="楷体" panose="02010609060101010101" pitchFamily="49" charset="-122"/>
              <a:ea typeface="楷体" panose="02010609060101010101" pitchFamily="49" charset="-122"/>
            </a:endParaRPr>
          </a:p>
          <a:p>
            <a:pPr>
              <a:buNone/>
            </a:pPr>
            <a:endParaRPr lang="en-US" altLang="zh-CN" sz="2400" b="1" dirty="0">
              <a:latin typeface="楷体" panose="02010609060101010101" pitchFamily="49" charset="-122"/>
              <a:ea typeface="楷体" panose="02010609060101010101" pitchFamily="49" charset="-122"/>
            </a:endParaRPr>
          </a:p>
        </p:txBody>
      </p:sp>
      <p:sp>
        <p:nvSpPr>
          <p:cNvPr id="21" name="圆角矩形 19"/>
          <p:cNvSpPr/>
          <p:nvPr/>
        </p:nvSpPr>
        <p:spPr>
          <a:xfrm>
            <a:off x="224090" y="992334"/>
            <a:ext cx="1231900" cy="533400"/>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defRPr/>
            </a:pPr>
            <a:r>
              <a:rPr lang="zh-CN" altLang="en-US" sz="2400" b="1" dirty="0">
                <a:solidFill>
                  <a:srgbClr val="FFCC00"/>
                </a:solidFill>
              </a:rPr>
              <a:t>讲与练</a:t>
            </a:r>
            <a:endParaRPr lang="en-US" altLang="zh-CN" sz="2400" b="1" dirty="0">
              <a:solidFill>
                <a:srgbClr val="FFCC00"/>
              </a:solidFill>
            </a:endParaRPr>
          </a:p>
        </p:txBody>
      </p:sp>
      <p:pic>
        <p:nvPicPr>
          <p:cNvPr id="22" name="图片 21"/>
          <p:cNvPicPr/>
          <p:nvPr/>
        </p:nvPicPr>
        <p:blipFill>
          <a:blip r:embed="rId2"/>
          <a:stretch>
            <a:fillRect/>
          </a:stretch>
        </p:blipFill>
        <p:spPr>
          <a:xfrm>
            <a:off x="6021286" y="3933231"/>
            <a:ext cx="2995426" cy="2305056"/>
          </a:xfrm>
          <a:prstGeom prst="rect">
            <a:avLst/>
          </a:prstGeom>
        </p:spPr>
      </p:pic>
      <p:sp>
        <p:nvSpPr>
          <p:cNvPr id="4" name="矩形 3"/>
          <p:cNvSpPr/>
          <p:nvPr/>
        </p:nvSpPr>
        <p:spPr bwMode="auto">
          <a:xfrm>
            <a:off x="682218" y="3501033"/>
            <a:ext cx="5258409" cy="2737254"/>
          </a:xfrm>
          <a:prstGeom prst="rect">
            <a:avLst/>
          </a:prstGeom>
          <a:noFill/>
          <a:ln w="25400">
            <a:noFill/>
            <a:miter lim="800000"/>
          </a:ln>
        </p:spPr>
        <p:txBody>
          <a:bodyPr rtlCol="0" anchor="ctr"/>
          <a:lstStyle/>
          <a:p>
            <a:pPr algn="ctr"/>
            <a:endParaRPr lang="zh-CN" altLang="en-US">
              <a:solidFill>
                <a:srgbClr val="FFFFFF"/>
              </a:solidFill>
              <a:latin typeface="宋体" panose="02010600030101010101" pitchFamily="2" charset="-122"/>
              <a:sym typeface="宋体" panose="02010600030101010101" pitchFamily="2" charset="-122"/>
            </a:endParaRPr>
          </a:p>
        </p:txBody>
      </p:sp>
      <p:sp>
        <p:nvSpPr>
          <p:cNvPr id="6" name="矩形 5"/>
          <p:cNvSpPr/>
          <p:nvPr/>
        </p:nvSpPr>
        <p:spPr bwMode="auto">
          <a:xfrm>
            <a:off x="361991" y="3863129"/>
            <a:ext cx="5546541" cy="2878984"/>
          </a:xfrm>
          <a:prstGeom prst="rect">
            <a:avLst/>
          </a:prstGeom>
          <a:noFill/>
          <a:ln w="25400">
            <a:noFill/>
            <a:miter lim="800000"/>
          </a:ln>
        </p:spPr>
        <p:txBody>
          <a:bodyPr rtlCol="0" anchor="ctr"/>
          <a:lstStyle/>
          <a:p>
            <a:pPr indent="576000"/>
            <a:r>
              <a:rPr lang="zh-CN" altLang="en-US" sz="2400" b="1" dirty="0">
                <a:latin typeface="宋体" panose="02010600030101010101" pitchFamily="2" charset="-122"/>
              </a:rPr>
              <a:t>演讲的最终目的是唤起听者的情感震憾并积极付诸于行动，尽力去改变社会弊端，使社会走向健康，可持续发展的道路。如</a:t>
            </a:r>
            <a:r>
              <a:rPr lang="en-US" altLang="zh-CN" sz="2400" b="1" dirty="0">
                <a:latin typeface="宋体" panose="02010600030101010101" pitchFamily="2" charset="-122"/>
              </a:rPr>
              <a:t>1972</a:t>
            </a:r>
            <a:r>
              <a:rPr lang="zh-CN" altLang="en-US" sz="2400" b="1" dirty="0">
                <a:latin typeface="宋体" panose="02010600030101010101" pitchFamily="2" charset="-122"/>
              </a:rPr>
              <a:t>年美国总统理查德</a:t>
            </a:r>
            <a:r>
              <a:rPr lang="en-US" altLang="zh-CN" sz="2400" b="1" dirty="0">
                <a:latin typeface="宋体" panose="02010600030101010101" pitchFamily="2" charset="-122"/>
              </a:rPr>
              <a:t>·</a:t>
            </a:r>
            <a:r>
              <a:rPr lang="zh-CN" altLang="en-US" sz="2400" b="1" dirty="0">
                <a:latin typeface="宋体" panose="02010600030101010101" pitchFamily="2" charset="-122"/>
              </a:rPr>
              <a:t>尼克松访华的演说，打破了中美</a:t>
            </a:r>
            <a:r>
              <a:rPr lang="en-US" altLang="zh-CN" sz="2400" b="1" dirty="0">
                <a:latin typeface="宋体" panose="02010600030101010101" pitchFamily="2" charset="-122"/>
              </a:rPr>
              <a:t>22</a:t>
            </a:r>
            <a:r>
              <a:rPr lang="zh-CN" altLang="en-US" sz="2400" b="1" dirty="0">
                <a:latin typeface="宋体" panose="02010600030101010101" pitchFamily="2" charset="-122"/>
              </a:rPr>
              <a:t>年之久的僵化关系，促进了世界的和平与发展。</a:t>
            </a:r>
          </a:p>
          <a:p>
            <a:pPr indent="576000"/>
            <a:r>
              <a:rPr lang="zh-CN" altLang="en-US" sz="2000" b="1" dirty="0">
                <a:latin typeface="宋体" panose="02010600030101010101" pitchFamily="2" charset="-122"/>
              </a:rPr>
              <a:t>       </a:t>
            </a:r>
            <a:r>
              <a:rPr lang="zh-CN" altLang="en-US" b="1" dirty="0">
                <a:latin typeface="宋体" panose="02010600030101010101" pitchFamily="2" charset="-122"/>
              </a:rPr>
              <a:t>                                        </a:t>
            </a:r>
          </a:p>
          <a:p>
            <a:pPr algn="ctr"/>
            <a:endParaRPr lang="zh-CN" altLang="en-US" dirty="0">
              <a:solidFill>
                <a:srgbClr val="FFFFFF"/>
              </a:solidFill>
              <a:latin typeface="宋体" panose="02010600030101010101" pitchFamily="2" charset="-122"/>
              <a:sym typeface="宋体" panose="02010600030101010101" pitchFamily="2" charset="-122"/>
            </a:endParaRPr>
          </a:p>
        </p:txBody>
      </p:sp>
    </p:spTree>
  </p:cSld>
  <p:clrMapOvr>
    <a:masterClrMapping/>
  </p:clrMapOvr>
  <p:transition spd="slow">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矩形 4"/>
          <p:cNvSpPr/>
          <p:nvPr/>
        </p:nvSpPr>
        <p:spPr>
          <a:xfrm>
            <a:off x="785813" y="0"/>
            <a:ext cx="8358187" cy="1268413"/>
          </a:xfrm>
          <a:prstGeom prst="rect">
            <a:avLst/>
          </a:prstGeom>
          <a:solidFill>
            <a:srgbClr val="F1F1F1"/>
          </a:solidFill>
          <a:ln w="25400">
            <a:noFill/>
          </a:ln>
        </p:spPr>
        <p:txBody>
          <a:bodyPr anchor="ctr" anchorCtr="0"/>
          <a:lstStyle/>
          <a:p>
            <a:r>
              <a:rPr lang="zh-CN" altLang="en-US" sz="3600" b="1" dirty="0">
                <a:latin typeface="黑体" panose="02010609060101010101" pitchFamily="49" charset="-122"/>
                <a:ea typeface="黑体" panose="02010609060101010101" pitchFamily="49" charset="-122"/>
              </a:rPr>
              <a:t>第一节 演讲概述</a:t>
            </a:r>
          </a:p>
        </p:txBody>
      </p:sp>
      <p:sp>
        <p:nvSpPr>
          <p:cNvPr id="15363" name="矩形 5"/>
          <p:cNvSpPr>
            <a:spLocks noChangeArrowheads="1"/>
          </p:cNvSpPr>
          <p:nvPr/>
        </p:nvSpPr>
        <p:spPr bwMode="auto">
          <a:xfrm>
            <a:off x="0" y="1052513"/>
            <a:ext cx="9144000" cy="5805488"/>
          </a:xfrm>
          <a:prstGeom prst="rect">
            <a:avLst/>
          </a:prstGeom>
          <a:solidFill>
            <a:schemeClr val="tx2">
              <a:lumMod val="20000"/>
              <a:lumOff val="80000"/>
            </a:schemeClr>
          </a:solidFill>
          <a:ln w="25400">
            <a:noFill/>
            <a:miter lim="800000"/>
          </a:ln>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800" b="0" i="0" u="none" strike="noStrike" kern="1200" cap="none" spc="0" normalizeH="0" baseline="0" noProof="0">
              <a:ln>
                <a:noFill/>
              </a:ln>
              <a:solidFill>
                <a:srgbClr val="FFFFFF"/>
              </a:solidFill>
              <a:effectLst/>
              <a:uLnTx/>
              <a:uFillTx/>
              <a:latin typeface="宋体" panose="02010600030101010101" pitchFamily="2" charset="-122"/>
              <a:ea typeface="宋体" panose="02010600030101010101" pitchFamily="2" charset="-122"/>
              <a:cs typeface="+mn-cs"/>
              <a:sym typeface="宋体" panose="02010600030101010101" pitchFamily="2" charset="-122"/>
            </a:endParaRPr>
          </a:p>
        </p:txBody>
      </p:sp>
      <p:sp>
        <p:nvSpPr>
          <p:cNvPr id="16388" name="Rettangolo arrotondato 27"/>
          <p:cNvSpPr/>
          <p:nvPr/>
        </p:nvSpPr>
        <p:spPr>
          <a:xfrm>
            <a:off x="4071938" y="1357313"/>
            <a:ext cx="4498975" cy="1790700"/>
          </a:xfrm>
          <a:prstGeom prst="roundRect">
            <a:avLst>
              <a:gd name="adj" fmla="val 16667"/>
            </a:avLst>
          </a:prstGeom>
          <a:noFill/>
          <a:ln w="25400">
            <a:noFill/>
          </a:ln>
        </p:spPr>
        <p:txBody>
          <a:bodyPr anchor="ctr" anchorCtr="0"/>
          <a:lstStyle/>
          <a:p>
            <a:pPr algn="ctr"/>
            <a:endParaRPr lang="zh-CN" altLang="zh-CN" sz="4800" dirty="0">
              <a:solidFill>
                <a:schemeClr val="bg1"/>
              </a:solidFill>
              <a:latin typeface="Arial Black" panose="020B0A04020102020204" pitchFamily="34" charset="0"/>
              <a:sym typeface="Arial Black" panose="020B0A04020102020204" pitchFamily="34" charset="0"/>
            </a:endParaRPr>
          </a:p>
        </p:txBody>
      </p:sp>
      <p:sp>
        <p:nvSpPr>
          <p:cNvPr id="16389" name="矩形 10"/>
          <p:cNvSpPr/>
          <p:nvPr/>
        </p:nvSpPr>
        <p:spPr>
          <a:xfrm>
            <a:off x="0" y="0"/>
            <a:ext cx="857250" cy="1071563"/>
          </a:xfrm>
          <a:prstGeom prst="rect">
            <a:avLst/>
          </a:prstGeom>
          <a:solidFill>
            <a:srgbClr val="38B8D5"/>
          </a:solidFill>
          <a:ln w="25400">
            <a:noFill/>
          </a:ln>
        </p:spPr>
        <p:txBody>
          <a:bodyPr anchor="ctr" anchorCtr="0"/>
          <a:lstStyle/>
          <a:p>
            <a:pPr algn="ctr"/>
            <a:endParaRPr lang="zh-CN" altLang="zh-CN" dirty="0">
              <a:solidFill>
                <a:srgbClr val="FFFFFF"/>
              </a:solidFill>
              <a:latin typeface="宋体" panose="02010600030101010101" pitchFamily="2" charset="-122"/>
              <a:sym typeface="宋体" panose="02010600030101010101" pitchFamily="2" charset="-122"/>
            </a:endParaRPr>
          </a:p>
        </p:txBody>
      </p:sp>
      <p:grpSp>
        <p:nvGrpSpPr>
          <p:cNvPr id="16390" name="Group 9"/>
          <p:cNvGrpSpPr/>
          <p:nvPr/>
        </p:nvGrpSpPr>
        <p:grpSpPr>
          <a:xfrm>
            <a:off x="1071563" y="563563"/>
            <a:ext cx="409575" cy="333375"/>
            <a:chOff x="0" y="0"/>
            <a:chExt cx="1259" cy="1024"/>
          </a:xfrm>
        </p:grpSpPr>
        <p:sp>
          <p:nvSpPr>
            <p:cNvPr id="16401" name="Freeform 23"/>
            <p:cNvSpPr/>
            <p:nvPr/>
          </p:nvSpPr>
          <p:spPr>
            <a:xfrm>
              <a:off x="0" y="0"/>
              <a:ext cx="1259" cy="598"/>
            </a:xfrm>
            <a:custGeom>
              <a:avLst/>
              <a:gdLst/>
              <a:ahLst/>
              <a:cxnLst/>
              <a:rect l="0" t="0" r="0" b="0"/>
              <a:pathLst/>
            </a:custGeom>
            <a:solidFill>
              <a:srgbClr val="262626">
                <a:alpha val="100000"/>
              </a:srgbClr>
            </a:solidFill>
            <a:ln w="9525">
              <a:noFill/>
            </a:ln>
          </p:spPr>
          <p:txBody>
            <a:bodyPr/>
            <a:lstStyle/>
            <a:p>
              <a:endParaRPr lang="zh-CN" altLang="en-US"/>
            </a:p>
          </p:txBody>
        </p:sp>
        <p:sp>
          <p:nvSpPr>
            <p:cNvPr id="16402" name="Freeform 24"/>
            <p:cNvSpPr/>
            <p:nvPr/>
          </p:nvSpPr>
          <p:spPr>
            <a:xfrm>
              <a:off x="175" y="137"/>
              <a:ext cx="905" cy="887"/>
            </a:xfrm>
            <a:custGeom>
              <a:avLst/>
              <a:gdLst/>
              <a:ahLst/>
              <a:cxnLst/>
              <a:rect l="0" t="0" r="0" b="0"/>
              <a:pathLst/>
            </a:custGeom>
            <a:solidFill>
              <a:srgbClr val="262626">
                <a:alpha val="100000"/>
              </a:srgbClr>
            </a:solidFill>
            <a:ln w="9525">
              <a:noFill/>
            </a:ln>
          </p:spPr>
          <p:txBody>
            <a:bodyPr/>
            <a:lstStyle/>
            <a:p>
              <a:endParaRPr lang="zh-CN" altLang="en-US"/>
            </a:p>
          </p:txBody>
        </p:sp>
      </p:grpSp>
      <p:sp>
        <p:nvSpPr>
          <p:cNvPr id="16391" name="Freeform 29"/>
          <p:cNvSpPr>
            <a:spLocks noEditPoints="1"/>
          </p:cNvSpPr>
          <p:nvPr/>
        </p:nvSpPr>
        <p:spPr>
          <a:xfrm>
            <a:off x="2000250" y="563563"/>
            <a:ext cx="409575" cy="382587"/>
          </a:xfrm>
          <a:custGeom>
            <a:avLst/>
            <a:gdLst/>
            <a:ahLst/>
            <a:cxnLst/>
            <a:rect l="0" t="0" r="0" b="0"/>
            <a:pathLst/>
          </a:custGeom>
          <a:solidFill>
            <a:srgbClr val="76923C">
              <a:alpha val="100000"/>
            </a:srgbClr>
          </a:solidFill>
          <a:ln w="9525">
            <a:noFill/>
          </a:ln>
        </p:spPr>
        <p:txBody>
          <a:bodyPr/>
          <a:lstStyle/>
          <a:p>
            <a:endParaRPr lang="zh-CN" altLang="en-US"/>
          </a:p>
        </p:txBody>
      </p:sp>
      <p:grpSp>
        <p:nvGrpSpPr>
          <p:cNvPr id="16392" name="Group 13"/>
          <p:cNvGrpSpPr/>
          <p:nvPr/>
        </p:nvGrpSpPr>
        <p:grpSpPr>
          <a:xfrm>
            <a:off x="3876675" y="500063"/>
            <a:ext cx="381000" cy="382587"/>
            <a:chOff x="0" y="0"/>
            <a:chExt cx="1212" cy="1212"/>
          </a:xfrm>
        </p:grpSpPr>
        <p:sp>
          <p:nvSpPr>
            <p:cNvPr id="16399" name="Freeform 34"/>
            <p:cNvSpPr/>
            <p:nvPr/>
          </p:nvSpPr>
          <p:spPr>
            <a:xfrm>
              <a:off x="267" y="0"/>
              <a:ext cx="678" cy="549"/>
            </a:xfrm>
            <a:custGeom>
              <a:avLst/>
              <a:gdLst/>
              <a:ahLst/>
              <a:cxnLst/>
              <a:rect l="0" t="0" r="0" b="0"/>
              <a:pathLst/>
            </a:custGeom>
            <a:solidFill>
              <a:srgbClr val="262626">
                <a:alpha val="100000"/>
              </a:srgbClr>
            </a:solidFill>
            <a:ln w="9525">
              <a:noFill/>
            </a:ln>
          </p:spPr>
          <p:txBody>
            <a:bodyPr/>
            <a:lstStyle/>
            <a:p>
              <a:endParaRPr lang="zh-CN" altLang="en-US"/>
            </a:p>
          </p:txBody>
        </p:sp>
        <p:sp>
          <p:nvSpPr>
            <p:cNvPr id="16400" name="Freeform 35"/>
            <p:cNvSpPr/>
            <p:nvPr/>
          </p:nvSpPr>
          <p:spPr>
            <a:xfrm>
              <a:off x="0" y="605"/>
              <a:ext cx="1212" cy="607"/>
            </a:xfrm>
            <a:custGeom>
              <a:avLst/>
              <a:gdLst/>
              <a:ahLst/>
              <a:cxnLst/>
              <a:rect l="0" t="0" r="0" b="0"/>
              <a:pathLst/>
            </a:custGeom>
            <a:solidFill>
              <a:srgbClr val="262626">
                <a:alpha val="100000"/>
              </a:srgbClr>
            </a:solidFill>
            <a:ln w="9525">
              <a:noFill/>
            </a:ln>
          </p:spPr>
          <p:txBody>
            <a:bodyPr/>
            <a:lstStyle/>
            <a:p>
              <a:endParaRPr lang="zh-CN" altLang="en-US"/>
            </a:p>
          </p:txBody>
        </p:sp>
      </p:grpSp>
      <p:sp>
        <p:nvSpPr>
          <p:cNvPr id="16393" name="Freeform 40"/>
          <p:cNvSpPr>
            <a:spLocks noEditPoints="1"/>
          </p:cNvSpPr>
          <p:nvPr/>
        </p:nvSpPr>
        <p:spPr>
          <a:xfrm>
            <a:off x="4741863" y="563563"/>
            <a:ext cx="473075" cy="319087"/>
          </a:xfrm>
          <a:custGeom>
            <a:avLst/>
            <a:gdLst/>
            <a:ahLst/>
            <a:cxnLst/>
            <a:rect l="0" t="0" r="0" b="0"/>
            <a:pathLst/>
          </a:custGeom>
          <a:solidFill>
            <a:srgbClr val="262626">
              <a:alpha val="100000"/>
            </a:srgbClr>
          </a:solidFill>
          <a:ln w="9525">
            <a:noFill/>
          </a:ln>
        </p:spPr>
        <p:txBody>
          <a:bodyPr/>
          <a:lstStyle/>
          <a:p>
            <a:endParaRPr lang="zh-CN" altLang="en-US"/>
          </a:p>
        </p:txBody>
      </p:sp>
      <p:grpSp>
        <p:nvGrpSpPr>
          <p:cNvPr id="16394" name="Group 17"/>
          <p:cNvGrpSpPr/>
          <p:nvPr/>
        </p:nvGrpSpPr>
        <p:grpSpPr>
          <a:xfrm>
            <a:off x="2984500" y="500063"/>
            <a:ext cx="303213" cy="382587"/>
            <a:chOff x="0" y="0"/>
            <a:chExt cx="1139825" cy="1436688"/>
          </a:xfrm>
        </p:grpSpPr>
        <p:sp>
          <p:nvSpPr>
            <p:cNvPr id="16397" name="Freeform 62"/>
            <p:cNvSpPr/>
            <p:nvPr/>
          </p:nvSpPr>
          <p:spPr>
            <a:xfrm>
              <a:off x="0" y="566738"/>
              <a:ext cx="1139825" cy="869950"/>
            </a:xfrm>
            <a:custGeom>
              <a:avLst/>
              <a:gdLst/>
              <a:ahLst/>
              <a:cxnLst/>
              <a:rect l="0" t="0" r="0" b="0"/>
              <a:pathLst/>
            </a:custGeom>
            <a:solidFill>
              <a:srgbClr val="262626">
                <a:alpha val="100000"/>
              </a:srgbClr>
            </a:solidFill>
            <a:ln w="9525">
              <a:noFill/>
            </a:ln>
          </p:spPr>
          <p:txBody>
            <a:bodyPr/>
            <a:lstStyle/>
            <a:p>
              <a:endParaRPr lang="zh-CN" altLang="en-US"/>
            </a:p>
          </p:txBody>
        </p:sp>
        <p:sp>
          <p:nvSpPr>
            <p:cNvPr id="16398" name="Freeform 61"/>
            <p:cNvSpPr/>
            <p:nvPr/>
          </p:nvSpPr>
          <p:spPr>
            <a:xfrm>
              <a:off x="71438" y="0"/>
              <a:ext cx="990600" cy="495300"/>
            </a:xfrm>
            <a:custGeom>
              <a:avLst/>
              <a:gdLst/>
              <a:ahLst/>
              <a:cxnLst/>
              <a:rect l="0" t="0" r="0" b="0"/>
              <a:pathLst/>
            </a:custGeom>
            <a:solidFill>
              <a:srgbClr val="262626">
                <a:alpha val="100000"/>
              </a:srgbClr>
            </a:solidFill>
            <a:ln w="9525">
              <a:noFill/>
            </a:ln>
          </p:spPr>
          <p:txBody>
            <a:bodyPr/>
            <a:lstStyle/>
            <a:p>
              <a:endParaRPr lang="zh-CN" altLang="en-US"/>
            </a:p>
          </p:txBody>
        </p:sp>
      </p:grpSp>
      <p:sp>
        <p:nvSpPr>
          <p:cNvPr id="15372" name="内容占位符 28"/>
          <p:cNvSpPr>
            <a:spLocks noGrp="1"/>
          </p:cNvSpPr>
          <p:nvPr>
            <p:ph idx="1"/>
          </p:nvPr>
        </p:nvSpPr>
        <p:spPr>
          <a:xfrm>
            <a:off x="249238" y="1195388"/>
            <a:ext cx="8212544" cy="3602239"/>
          </a:xfrm>
        </p:spPr>
        <p:txBody>
          <a:bodyPr vert="horz" wrap="square" lIns="91440" tIns="45720" rIns="91440" bIns="45720" numCol="1" anchor="t" anchorCtr="0" compatLnSpc="1"/>
          <a:lstStyle/>
          <a:p>
            <a:pPr lvl="0">
              <a:buNone/>
              <a:defRPr/>
            </a:pPr>
            <a:endParaRPr lang="en-US" altLang="zh-CN" sz="2400" b="1" dirty="0">
              <a:solidFill>
                <a:schemeClr val="accent6">
                  <a:lumMod val="75000"/>
                </a:schemeClr>
              </a:solidFill>
              <a:latin typeface="楷体" panose="02010609060101010101" pitchFamily="49" charset="-122"/>
              <a:ea typeface="楷体" panose="02010609060101010101" pitchFamily="49" charset="-122"/>
            </a:endParaRPr>
          </a:p>
          <a:p>
            <a:pPr lvl="0">
              <a:buNone/>
              <a:defRPr/>
            </a:pPr>
            <a:r>
              <a:rPr lang="en-US" altLang="zh-CN" sz="2400" b="1" dirty="0">
                <a:solidFill>
                  <a:schemeClr val="accent6">
                    <a:lumMod val="75000"/>
                  </a:schemeClr>
                </a:solidFill>
                <a:latin typeface="楷体" panose="02010609060101010101" pitchFamily="49" charset="-122"/>
                <a:ea typeface="楷体" panose="02010609060101010101" pitchFamily="49" charset="-122"/>
              </a:rPr>
              <a:t>2.</a:t>
            </a:r>
            <a:r>
              <a:rPr lang="zh-CN" altLang="en-US" sz="2400" b="1" dirty="0">
                <a:solidFill>
                  <a:schemeClr val="accent6">
                    <a:lumMod val="75000"/>
                  </a:schemeClr>
                </a:solidFill>
                <a:latin typeface="楷体" panose="02010609060101010101" pitchFamily="49" charset="-122"/>
                <a:ea typeface="楷体" panose="02010609060101010101" pitchFamily="49" charset="-122"/>
              </a:rPr>
              <a:t>有助于演讲者和听众互为提升</a:t>
            </a:r>
          </a:p>
          <a:p>
            <a:pPr lvl="0" indent="576000">
              <a:buNone/>
              <a:defRPr/>
            </a:pPr>
            <a:r>
              <a:rPr lang="zh-CN" altLang="en-US" sz="2400" b="1" dirty="0">
                <a:latin typeface="宋体" panose="02010600030101010101" pitchFamily="2" charset="-122"/>
                <a:ea typeface="宋体" panose="02010600030101010101" pitchFamily="2" charset="-122"/>
              </a:rPr>
              <a:t>台上几分钟，台下十年功。演讲的背后是演讲者一次次经历的冷静思索，一次次摸爬滚打后的痛定思痛</a:t>
            </a:r>
            <a:r>
              <a:rPr lang="en-US" altLang="zh-CN" sz="2400" b="1" dirty="0">
                <a:latin typeface="宋体" panose="02010600030101010101" pitchFamily="2" charset="-122"/>
                <a:ea typeface="宋体" panose="02010600030101010101" pitchFamily="2" charset="-122"/>
              </a:rPr>
              <a:t>……</a:t>
            </a:r>
            <a:r>
              <a:rPr lang="zh-CN" altLang="en-US" sz="2400" b="1" dirty="0">
                <a:latin typeface="宋体" panose="02010600030101010101" pitchFamily="2" charset="-122"/>
                <a:ea typeface="宋体" panose="02010600030101010101" pitchFamily="2" charset="-122"/>
              </a:rPr>
              <a:t>演讲者声情并茂的演讲会感染听众进入角色，他们一起共同增长知识，开阔视野，一起在潜移默化得到灵魂的净化，情感的熏陶，心灵的洗涤，促成人生态度和价值观的积极形成。</a:t>
            </a: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en-US" altLang="zh-CN" sz="2400" b="1" i="0" u="none" strike="noStrike" kern="0" cap="none" spc="0" normalizeH="0" baseline="0" noProof="0" dirty="0">
              <a:ln>
                <a:noFill/>
              </a:ln>
              <a:solidFill>
                <a:schemeClr val="accent5">
                  <a:lumMod val="50000"/>
                </a:schemeClr>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en-US" altLang="zh-CN" sz="2400" b="1" i="0" u="none" strike="noStrike" kern="0" cap="none" spc="0" normalizeH="0" baseline="0" noProof="0" dirty="0">
              <a:ln>
                <a:noFill/>
              </a:ln>
              <a:solidFill>
                <a:schemeClr val="accent5">
                  <a:lumMod val="50000"/>
                </a:schemeClr>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en-US" altLang="zh-CN" sz="2400" b="1" i="0" u="none" strike="noStrike" kern="0" cap="none" spc="0" normalizeH="0" baseline="0" noProof="0" dirty="0">
              <a:ln>
                <a:noFill/>
              </a:ln>
              <a:solidFill>
                <a:srgbClr val="0070C0"/>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en-US" altLang="zh-CN" sz="24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r>
              <a:rPr lang="zh-CN" altLang="en-US" sz="2400" b="1" dirty="0">
                <a:latin typeface="楷体" panose="02010609060101010101" pitchFamily="49" charset="-122"/>
                <a:ea typeface="楷体" panose="02010609060101010101" pitchFamily="49" charset="-122"/>
              </a:rPr>
              <a:t>                  </a:t>
            </a:r>
            <a:r>
              <a:rPr lang="zh-CN" altLang="en-US" sz="2200" b="1" dirty="0">
                <a:solidFill>
                  <a:srgbClr val="0070C0"/>
                </a:solidFill>
                <a:latin typeface="楷体" panose="02010609060101010101" pitchFamily="49" charset="-122"/>
                <a:ea typeface="楷体" panose="02010609060101010101" pitchFamily="49" charset="-122"/>
              </a:rPr>
              <a:t>交互思想，绽放光芒</a:t>
            </a:r>
            <a:endParaRPr kumimoji="0" lang="en-US" altLang="zh-CN" sz="2200" b="1" i="0" u="none" strike="noStrike" kern="0" cap="none" spc="0" normalizeH="0" baseline="0" noProof="0" dirty="0">
              <a:ln>
                <a:noFill/>
              </a:ln>
              <a:solidFill>
                <a:srgbClr val="0070C0"/>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en-US" altLang="zh-CN" sz="24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en-US" altLang="zh-CN" sz="24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en-US" altLang="zh-CN" sz="24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p:txBody>
      </p:sp>
      <p:pic>
        <p:nvPicPr>
          <p:cNvPr id="19" name="图片 18"/>
          <p:cNvPicPr/>
          <p:nvPr/>
        </p:nvPicPr>
        <p:blipFill>
          <a:blip r:embed="rId2"/>
          <a:stretch>
            <a:fillRect/>
          </a:stretch>
        </p:blipFill>
        <p:spPr>
          <a:xfrm>
            <a:off x="2561555" y="4083429"/>
            <a:ext cx="4020889" cy="2016924"/>
          </a:xfrm>
          <a:prstGeom prst="rect">
            <a:avLst/>
          </a:prstGeom>
          <a:noFill/>
          <a:ln>
            <a:noFill/>
          </a:ln>
        </p:spPr>
      </p:pic>
      <p:sp>
        <p:nvSpPr>
          <p:cNvPr id="20" name="圆角矩形 19"/>
          <p:cNvSpPr/>
          <p:nvPr/>
        </p:nvSpPr>
        <p:spPr>
          <a:xfrm>
            <a:off x="161925" y="900458"/>
            <a:ext cx="1231900" cy="533400"/>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defRPr/>
            </a:pPr>
            <a:r>
              <a:rPr lang="zh-CN" altLang="en-US" sz="2400" b="1" dirty="0">
                <a:solidFill>
                  <a:srgbClr val="FFCC00"/>
                </a:solidFill>
              </a:rPr>
              <a:t>讲与练</a:t>
            </a:r>
            <a:endParaRPr lang="en-US" altLang="zh-CN" sz="2400" b="1" dirty="0">
              <a:solidFill>
                <a:srgbClr val="FFCC00"/>
              </a:solidFill>
            </a:endParaRPr>
          </a:p>
        </p:txBody>
      </p:sp>
    </p:spTree>
  </p:cSld>
  <p:clrMapOvr>
    <a:masterClrMapping/>
  </p:clrMapOvr>
  <p:transition spd="slow">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矩形 4"/>
          <p:cNvSpPr/>
          <p:nvPr/>
        </p:nvSpPr>
        <p:spPr>
          <a:xfrm>
            <a:off x="785813" y="0"/>
            <a:ext cx="8358187" cy="1268413"/>
          </a:xfrm>
          <a:prstGeom prst="rect">
            <a:avLst/>
          </a:prstGeom>
          <a:solidFill>
            <a:srgbClr val="F1F1F1"/>
          </a:solidFill>
          <a:ln w="25400">
            <a:noFill/>
          </a:ln>
        </p:spPr>
        <p:txBody>
          <a:bodyPr anchor="ctr" anchorCtr="0"/>
          <a:lstStyle/>
          <a:p>
            <a:r>
              <a:rPr lang="zh-CN" altLang="en-US" sz="3600" b="1" dirty="0">
                <a:latin typeface="黑体" panose="02010609060101010101" pitchFamily="49" charset="-122"/>
                <a:ea typeface="黑体" panose="02010609060101010101" pitchFamily="49" charset="-122"/>
              </a:rPr>
              <a:t>第一节 演讲概述</a:t>
            </a:r>
          </a:p>
        </p:txBody>
      </p:sp>
      <p:sp>
        <p:nvSpPr>
          <p:cNvPr id="15363" name="矩形 5"/>
          <p:cNvSpPr>
            <a:spLocks noChangeArrowheads="1"/>
          </p:cNvSpPr>
          <p:nvPr/>
        </p:nvSpPr>
        <p:spPr bwMode="auto">
          <a:xfrm>
            <a:off x="0" y="1087018"/>
            <a:ext cx="9144000" cy="5805488"/>
          </a:xfrm>
          <a:prstGeom prst="rect">
            <a:avLst/>
          </a:prstGeom>
          <a:solidFill>
            <a:schemeClr val="tx2">
              <a:lumMod val="20000"/>
              <a:lumOff val="80000"/>
            </a:schemeClr>
          </a:solidFill>
          <a:ln w="25400">
            <a:noFill/>
            <a:miter lim="800000"/>
          </a:ln>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800" b="0" i="0" u="none" strike="noStrike" kern="1200" cap="none" spc="0" normalizeH="0" baseline="0" noProof="0">
              <a:ln>
                <a:noFill/>
              </a:ln>
              <a:solidFill>
                <a:srgbClr val="FFFFFF"/>
              </a:solidFill>
              <a:effectLst/>
              <a:uLnTx/>
              <a:uFillTx/>
              <a:latin typeface="宋体" panose="02010600030101010101" pitchFamily="2" charset="-122"/>
              <a:ea typeface="宋体" panose="02010600030101010101" pitchFamily="2" charset="-122"/>
              <a:cs typeface="+mn-cs"/>
              <a:sym typeface="宋体" panose="02010600030101010101" pitchFamily="2" charset="-122"/>
            </a:endParaRPr>
          </a:p>
        </p:txBody>
      </p:sp>
      <p:sp>
        <p:nvSpPr>
          <p:cNvPr id="16388" name="Rettangolo arrotondato 27"/>
          <p:cNvSpPr/>
          <p:nvPr/>
        </p:nvSpPr>
        <p:spPr>
          <a:xfrm>
            <a:off x="4071938" y="1357313"/>
            <a:ext cx="4498975" cy="1790700"/>
          </a:xfrm>
          <a:prstGeom prst="roundRect">
            <a:avLst>
              <a:gd name="adj" fmla="val 16667"/>
            </a:avLst>
          </a:prstGeom>
          <a:noFill/>
          <a:ln w="25400">
            <a:noFill/>
          </a:ln>
        </p:spPr>
        <p:txBody>
          <a:bodyPr anchor="ctr" anchorCtr="0"/>
          <a:lstStyle/>
          <a:p>
            <a:pPr algn="ctr"/>
            <a:endParaRPr lang="zh-CN" altLang="zh-CN" sz="4800" dirty="0">
              <a:solidFill>
                <a:schemeClr val="bg1"/>
              </a:solidFill>
              <a:latin typeface="Arial Black" panose="020B0A04020102020204" pitchFamily="34" charset="0"/>
              <a:sym typeface="Arial Black" panose="020B0A04020102020204" pitchFamily="34" charset="0"/>
            </a:endParaRPr>
          </a:p>
        </p:txBody>
      </p:sp>
      <p:sp>
        <p:nvSpPr>
          <p:cNvPr id="16389" name="矩形 10"/>
          <p:cNvSpPr/>
          <p:nvPr/>
        </p:nvSpPr>
        <p:spPr>
          <a:xfrm>
            <a:off x="0" y="0"/>
            <a:ext cx="857250" cy="1071563"/>
          </a:xfrm>
          <a:prstGeom prst="rect">
            <a:avLst/>
          </a:prstGeom>
          <a:solidFill>
            <a:srgbClr val="38B8D5"/>
          </a:solidFill>
          <a:ln w="25400">
            <a:noFill/>
          </a:ln>
        </p:spPr>
        <p:txBody>
          <a:bodyPr anchor="ctr" anchorCtr="0"/>
          <a:lstStyle/>
          <a:p>
            <a:pPr algn="ctr"/>
            <a:endParaRPr lang="zh-CN" altLang="zh-CN" dirty="0">
              <a:solidFill>
                <a:srgbClr val="FFFFFF"/>
              </a:solidFill>
              <a:latin typeface="宋体" panose="02010600030101010101" pitchFamily="2" charset="-122"/>
              <a:sym typeface="宋体" panose="02010600030101010101" pitchFamily="2" charset="-122"/>
            </a:endParaRPr>
          </a:p>
        </p:txBody>
      </p:sp>
      <p:grpSp>
        <p:nvGrpSpPr>
          <p:cNvPr id="16390" name="Group 9"/>
          <p:cNvGrpSpPr/>
          <p:nvPr/>
        </p:nvGrpSpPr>
        <p:grpSpPr>
          <a:xfrm>
            <a:off x="1071563" y="563563"/>
            <a:ext cx="409575" cy="333375"/>
            <a:chOff x="0" y="0"/>
            <a:chExt cx="1259" cy="1024"/>
          </a:xfrm>
        </p:grpSpPr>
        <p:sp>
          <p:nvSpPr>
            <p:cNvPr id="16401" name="Freeform 23"/>
            <p:cNvSpPr/>
            <p:nvPr/>
          </p:nvSpPr>
          <p:spPr>
            <a:xfrm>
              <a:off x="0" y="0"/>
              <a:ext cx="1259" cy="598"/>
            </a:xfrm>
            <a:custGeom>
              <a:avLst/>
              <a:gdLst/>
              <a:ahLst/>
              <a:cxnLst/>
              <a:rect l="0" t="0" r="0" b="0"/>
              <a:pathLst/>
            </a:custGeom>
            <a:solidFill>
              <a:srgbClr val="262626">
                <a:alpha val="100000"/>
              </a:srgbClr>
            </a:solidFill>
            <a:ln w="9525">
              <a:noFill/>
            </a:ln>
          </p:spPr>
          <p:txBody>
            <a:bodyPr/>
            <a:lstStyle/>
            <a:p>
              <a:endParaRPr lang="zh-CN" altLang="en-US"/>
            </a:p>
          </p:txBody>
        </p:sp>
        <p:sp>
          <p:nvSpPr>
            <p:cNvPr id="16402" name="Freeform 24"/>
            <p:cNvSpPr/>
            <p:nvPr/>
          </p:nvSpPr>
          <p:spPr>
            <a:xfrm>
              <a:off x="175" y="137"/>
              <a:ext cx="905" cy="887"/>
            </a:xfrm>
            <a:custGeom>
              <a:avLst/>
              <a:gdLst/>
              <a:ahLst/>
              <a:cxnLst/>
              <a:rect l="0" t="0" r="0" b="0"/>
              <a:pathLst/>
            </a:custGeom>
            <a:solidFill>
              <a:srgbClr val="262626">
                <a:alpha val="100000"/>
              </a:srgbClr>
            </a:solidFill>
            <a:ln w="9525">
              <a:noFill/>
            </a:ln>
          </p:spPr>
          <p:txBody>
            <a:bodyPr/>
            <a:lstStyle/>
            <a:p>
              <a:endParaRPr lang="zh-CN" altLang="en-US"/>
            </a:p>
          </p:txBody>
        </p:sp>
      </p:grpSp>
      <p:sp>
        <p:nvSpPr>
          <p:cNvPr id="16391" name="Freeform 29"/>
          <p:cNvSpPr>
            <a:spLocks noEditPoints="1"/>
          </p:cNvSpPr>
          <p:nvPr/>
        </p:nvSpPr>
        <p:spPr>
          <a:xfrm>
            <a:off x="2000250" y="563563"/>
            <a:ext cx="409575" cy="382587"/>
          </a:xfrm>
          <a:custGeom>
            <a:avLst/>
            <a:gdLst/>
            <a:ahLst/>
            <a:cxnLst/>
            <a:rect l="0" t="0" r="0" b="0"/>
            <a:pathLst/>
          </a:custGeom>
          <a:solidFill>
            <a:srgbClr val="76923C">
              <a:alpha val="100000"/>
            </a:srgbClr>
          </a:solidFill>
          <a:ln w="9525">
            <a:noFill/>
          </a:ln>
        </p:spPr>
        <p:txBody>
          <a:bodyPr/>
          <a:lstStyle/>
          <a:p>
            <a:endParaRPr lang="zh-CN" altLang="en-US"/>
          </a:p>
        </p:txBody>
      </p:sp>
      <p:grpSp>
        <p:nvGrpSpPr>
          <p:cNvPr id="16392" name="Group 13"/>
          <p:cNvGrpSpPr/>
          <p:nvPr/>
        </p:nvGrpSpPr>
        <p:grpSpPr>
          <a:xfrm>
            <a:off x="3876675" y="500063"/>
            <a:ext cx="381000" cy="382587"/>
            <a:chOff x="0" y="0"/>
            <a:chExt cx="1212" cy="1212"/>
          </a:xfrm>
        </p:grpSpPr>
        <p:sp>
          <p:nvSpPr>
            <p:cNvPr id="16399" name="Freeform 34"/>
            <p:cNvSpPr/>
            <p:nvPr/>
          </p:nvSpPr>
          <p:spPr>
            <a:xfrm>
              <a:off x="267" y="0"/>
              <a:ext cx="678" cy="549"/>
            </a:xfrm>
            <a:custGeom>
              <a:avLst/>
              <a:gdLst/>
              <a:ahLst/>
              <a:cxnLst/>
              <a:rect l="0" t="0" r="0" b="0"/>
              <a:pathLst/>
            </a:custGeom>
            <a:solidFill>
              <a:srgbClr val="262626">
                <a:alpha val="100000"/>
              </a:srgbClr>
            </a:solidFill>
            <a:ln w="9525">
              <a:noFill/>
            </a:ln>
          </p:spPr>
          <p:txBody>
            <a:bodyPr/>
            <a:lstStyle/>
            <a:p>
              <a:endParaRPr lang="zh-CN" altLang="en-US"/>
            </a:p>
          </p:txBody>
        </p:sp>
        <p:sp>
          <p:nvSpPr>
            <p:cNvPr id="16400" name="Freeform 35"/>
            <p:cNvSpPr/>
            <p:nvPr/>
          </p:nvSpPr>
          <p:spPr>
            <a:xfrm>
              <a:off x="0" y="605"/>
              <a:ext cx="1212" cy="607"/>
            </a:xfrm>
            <a:custGeom>
              <a:avLst/>
              <a:gdLst/>
              <a:ahLst/>
              <a:cxnLst/>
              <a:rect l="0" t="0" r="0" b="0"/>
              <a:pathLst/>
            </a:custGeom>
            <a:solidFill>
              <a:srgbClr val="262626">
                <a:alpha val="100000"/>
              </a:srgbClr>
            </a:solidFill>
            <a:ln w="9525">
              <a:noFill/>
            </a:ln>
          </p:spPr>
          <p:txBody>
            <a:bodyPr/>
            <a:lstStyle/>
            <a:p>
              <a:endParaRPr lang="zh-CN" altLang="en-US"/>
            </a:p>
          </p:txBody>
        </p:sp>
      </p:grpSp>
      <p:sp>
        <p:nvSpPr>
          <p:cNvPr id="16393" name="Freeform 40"/>
          <p:cNvSpPr>
            <a:spLocks noEditPoints="1"/>
          </p:cNvSpPr>
          <p:nvPr/>
        </p:nvSpPr>
        <p:spPr>
          <a:xfrm>
            <a:off x="4741863" y="563563"/>
            <a:ext cx="473075" cy="319087"/>
          </a:xfrm>
          <a:custGeom>
            <a:avLst/>
            <a:gdLst/>
            <a:ahLst/>
            <a:cxnLst/>
            <a:rect l="0" t="0" r="0" b="0"/>
            <a:pathLst/>
          </a:custGeom>
          <a:solidFill>
            <a:srgbClr val="262626">
              <a:alpha val="100000"/>
            </a:srgbClr>
          </a:solidFill>
          <a:ln w="9525">
            <a:noFill/>
          </a:ln>
        </p:spPr>
        <p:txBody>
          <a:bodyPr/>
          <a:lstStyle/>
          <a:p>
            <a:endParaRPr lang="zh-CN" altLang="en-US"/>
          </a:p>
        </p:txBody>
      </p:sp>
      <p:grpSp>
        <p:nvGrpSpPr>
          <p:cNvPr id="16394" name="Group 17"/>
          <p:cNvGrpSpPr/>
          <p:nvPr/>
        </p:nvGrpSpPr>
        <p:grpSpPr>
          <a:xfrm>
            <a:off x="2984500" y="500063"/>
            <a:ext cx="303213" cy="382587"/>
            <a:chOff x="0" y="0"/>
            <a:chExt cx="1139825" cy="1436688"/>
          </a:xfrm>
        </p:grpSpPr>
        <p:sp>
          <p:nvSpPr>
            <p:cNvPr id="16397" name="Freeform 62"/>
            <p:cNvSpPr/>
            <p:nvPr/>
          </p:nvSpPr>
          <p:spPr>
            <a:xfrm>
              <a:off x="0" y="566738"/>
              <a:ext cx="1139825" cy="869950"/>
            </a:xfrm>
            <a:custGeom>
              <a:avLst/>
              <a:gdLst/>
              <a:ahLst/>
              <a:cxnLst/>
              <a:rect l="0" t="0" r="0" b="0"/>
              <a:pathLst/>
            </a:custGeom>
            <a:solidFill>
              <a:srgbClr val="262626">
                <a:alpha val="100000"/>
              </a:srgbClr>
            </a:solidFill>
            <a:ln w="9525">
              <a:noFill/>
            </a:ln>
          </p:spPr>
          <p:txBody>
            <a:bodyPr/>
            <a:lstStyle/>
            <a:p>
              <a:endParaRPr lang="zh-CN" altLang="en-US"/>
            </a:p>
          </p:txBody>
        </p:sp>
        <p:sp>
          <p:nvSpPr>
            <p:cNvPr id="16398" name="Freeform 61"/>
            <p:cNvSpPr/>
            <p:nvPr/>
          </p:nvSpPr>
          <p:spPr>
            <a:xfrm>
              <a:off x="71438" y="0"/>
              <a:ext cx="990600" cy="495300"/>
            </a:xfrm>
            <a:custGeom>
              <a:avLst/>
              <a:gdLst/>
              <a:ahLst/>
              <a:cxnLst/>
              <a:rect l="0" t="0" r="0" b="0"/>
              <a:pathLst/>
            </a:custGeom>
            <a:solidFill>
              <a:srgbClr val="262626">
                <a:alpha val="100000"/>
              </a:srgbClr>
            </a:solidFill>
            <a:ln w="9525">
              <a:noFill/>
            </a:ln>
          </p:spPr>
          <p:txBody>
            <a:bodyPr/>
            <a:lstStyle/>
            <a:p>
              <a:endParaRPr lang="zh-CN" altLang="en-US"/>
            </a:p>
          </p:txBody>
        </p:sp>
      </p:grpSp>
      <p:sp>
        <p:nvSpPr>
          <p:cNvPr id="15372" name="内容占位符 28"/>
          <p:cNvSpPr>
            <a:spLocks noGrp="1"/>
          </p:cNvSpPr>
          <p:nvPr>
            <p:ph idx="1"/>
          </p:nvPr>
        </p:nvSpPr>
        <p:spPr>
          <a:xfrm>
            <a:off x="249238" y="1195388"/>
            <a:ext cx="8644742" cy="3674272"/>
          </a:xfrm>
        </p:spPr>
        <p:txBody>
          <a:bodyPr vert="horz" wrap="square" lIns="91440" tIns="45720" rIns="91440" bIns="45720" numCol="1" anchor="t" anchorCtr="0" compatLnSpc="1"/>
          <a:lstStyle/>
          <a:p>
            <a:pPr lvl="0">
              <a:buNone/>
              <a:defRPr/>
            </a:pPr>
            <a:endParaRPr lang="en-US" altLang="zh-CN" sz="2400" b="1" dirty="0">
              <a:latin typeface="楷体" panose="02010609060101010101" pitchFamily="49" charset="-122"/>
              <a:ea typeface="楷体" panose="02010609060101010101" pitchFamily="49" charset="-122"/>
            </a:endParaRPr>
          </a:p>
          <a:p>
            <a:pPr>
              <a:buNone/>
              <a:defRPr/>
            </a:pPr>
            <a:r>
              <a:rPr lang="en-US" altLang="zh-CN" sz="2400" b="1" dirty="0">
                <a:solidFill>
                  <a:schemeClr val="accent6">
                    <a:lumMod val="75000"/>
                  </a:schemeClr>
                </a:solidFill>
                <a:latin typeface="楷体" panose="02010609060101010101" pitchFamily="49" charset="-122"/>
                <a:ea typeface="楷体" panose="02010609060101010101" pitchFamily="49" charset="-122"/>
              </a:rPr>
              <a:t>3.</a:t>
            </a:r>
            <a:r>
              <a:rPr lang="zh-CN" altLang="en-US" sz="2400" b="1" dirty="0">
                <a:solidFill>
                  <a:schemeClr val="accent6">
                    <a:lumMod val="75000"/>
                  </a:schemeClr>
                </a:solidFill>
                <a:latin typeface="楷体" panose="02010609060101010101" pitchFamily="49" charset="-122"/>
                <a:ea typeface="楷体" panose="02010609060101010101" pitchFamily="49" charset="-122"/>
              </a:rPr>
              <a:t>有助于培养良好的人际关系，合作共赢</a:t>
            </a:r>
          </a:p>
          <a:p>
            <a:pPr lvl="0" indent="576000">
              <a:buNone/>
              <a:defRPr/>
            </a:pPr>
            <a:r>
              <a:rPr lang="zh-CN" altLang="en-US" sz="2400" b="1" dirty="0">
                <a:latin typeface="宋体" panose="02010600030101010101" pitchFamily="2" charset="-122"/>
                <a:ea typeface="宋体" panose="02010600030101010101" pitchFamily="2" charset="-122"/>
              </a:rPr>
              <a:t>新时代充满机遇与挑战，合作共赢成为</a:t>
            </a:r>
            <a:r>
              <a:rPr lang="en-US" altLang="zh-CN" sz="2400" b="1" dirty="0">
                <a:latin typeface="宋体" panose="02010600030101010101" pitchFamily="2" charset="-122"/>
                <a:ea typeface="宋体" panose="02010600030101010101" pitchFamily="2" charset="-122"/>
              </a:rPr>
              <a:t>21</a:t>
            </a:r>
            <a:r>
              <a:rPr lang="zh-CN" altLang="en-US" sz="2400" b="1" dirty="0">
                <a:latin typeface="宋体" panose="02010600030101010101" pitchFamily="2" charset="-122"/>
                <a:ea typeface="宋体" panose="02010600030101010101" pitchFamily="2" charset="-122"/>
              </a:rPr>
              <a:t>世纪社会发展的主旋律，而人与人的合作发展，离不开表达。拥有良好的语言表达能力就是人才，一有利于与他人顺畅沟通交流，提高交际能力；二有利于未来走向社会时能凭借良好的沟通能力赢得未来。</a:t>
            </a: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en-US" altLang="zh-CN" sz="2400" b="1" i="0" u="none" strike="noStrike" kern="0" cap="none" spc="0" normalizeH="0" baseline="0" noProof="0" dirty="0">
              <a:ln>
                <a:noFill/>
              </a:ln>
              <a:solidFill>
                <a:schemeClr val="accent5">
                  <a:lumMod val="50000"/>
                </a:schemeClr>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en-US" altLang="zh-CN" sz="2400" b="1" i="0" u="none" strike="noStrike" kern="0" cap="none" spc="0" normalizeH="0" baseline="0" noProof="0" dirty="0">
              <a:ln>
                <a:noFill/>
              </a:ln>
              <a:solidFill>
                <a:schemeClr val="accent5">
                  <a:lumMod val="50000"/>
                </a:schemeClr>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en-US" altLang="zh-CN" sz="2400" b="1" i="0" u="none" strike="noStrike" kern="0" cap="none" spc="0" normalizeH="0" baseline="0" noProof="0" dirty="0">
              <a:ln>
                <a:noFill/>
              </a:ln>
              <a:solidFill>
                <a:srgbClr val="0070C0"/>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en-US" altLang="zh-CN" sz="24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r>
              <a:rPr kumimoji="0" lang="zh-CN" altLang="en-US" sz="24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rPr>
              <a:t> </a:t>
            </a:r>
            <a:r>
              <a:rPr lang="en-US" altLang="zh-CN" sz="2400" b="1" dirty="0">
                <a:latin typeface="楷体" panose="02010609060101010101" pitchFamily="49" charset="-122"/>
                <a:ea typeface="楷体" panose="02010609060101010101" pitchFamily="49" charset="-122"/>
              </a:rPr>
              <a:t> </a:t>
            </a: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r>
              <a:rPr lang="en-US" altLang="zh-CN" sz="2400" b="1" dirty="0">
                <a:solidFill>
                  <a:srgbClr val="0070C0"/>
                </a:solidFill>
                <a:latin typeface="楷体" panose="02010609060101010101" pitchFamily="49" charset="-122"/>
                <a:ea typeface="楷体" panose="02010609060101010101" pitchFamily="49" charset="-122"/>
              </a:rPr>
              <a:t>                   </a:t>
            </a:r>
            <a:r>
              <a:rPr lang="zh-CN" altLang="en-US" sz="2200" b="1" dirty="0">
                <a:solidFill>
                  <a:srgbClr val="0070C0"/>
                </a:solidFill>
                <a:latin typeface="楷体" panose="02010609060101010101" pitchFamily="49" charset="-122"/>
                <a:ea typeface="楷体" panose="02010609060101010101" pitchFamily="49" charset="-122"/>
              </a:rPr>
              <a:t>交互沟通，合作共赢</a:t>
            </a:r>
            <a:endParaRPr kumimoji="0" lang="en-US" altLang="zh-CN" sz="2200" b="1" i="0" u="none" strike="noStrike" kern="0" cap="none" spc="0" normalizeH="0" baseline="0" noProof="0" dirty="0">
              <a:ln>
                <a:noFill/>
              </a:ln>
              <a:solidFill>
                <a:srgbClr val="0070C0"/>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en-US" altLang="zh-CN" sz="24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en-US" altLang="zh-CN" sz="24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en-US" altLang="zh-CN" sz="24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p:txBody>
      </p:sp>
      <p:pic>
        <p:nvPicPr>
          <p:cNvPr id="19" name="图片 18"/>
          <p:cNvPicPr/>
          <p:nvPr/>
        </p:nvPicPr>
        <p:blipFill>
          <a:blip r:embed="rId2"/>
          <a:stretch>
            <a:fillRect/>
          </a:stretch>
        </p:blipFill>
        <p:spPr>
          <a:xfrm>
            <a:off x="2976702" y="3636432"/>
            <a:ext cx="3396123" cy="2601855"/>
          </a:xfrm>
          <a:prstGeom prst="rect">
            <a:avLst/>
          </a:prstGeom>
          <a:noFill/>
          <a:ln>
            <a:noFill/>
          </a:ln>
        </p:spPr>
      </p:pic>
      <p:sp>
        <p:nvSpPr>
          <p:cNvPr id="20" name="圆角矩形 19"/>
          <p:cNvSpPr/>
          <p:nvPr/>
        </p:nvSpPr>
        <p:spPr>
          <a:xfrm>
            <a:off x="152106" y="928327"/>
            <a:ext cx="1231900" cy="533400"/>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defRPr/>
            </a:pPr>
            <a:r>
              <a:rPr lang="zh-CN" altLang="en-US" sz="2400" b="1" dirty="0">
                <a:solidFill>
                  <a:srgbClr val="FFCC00"/>
                </a:solidFill>
              </a:rPr>
              <a:t>讲与练</a:t>
            </a:r>
            <a:endParaRPr lang="en-US" altLang="zh-CN" sz="2400" b="1" dirty="0">
              <a:solidFill>
                <a:srgbClr val="FFCC00"/>
              </a:solidFill>
            </a:endParaRPr>
          </a:p>
        </p:txBody>
      </p:sp>
    </p:spTree>
    <p:extLst>
      <p:ext uri="{BB962C8B-B14F-4D97-AF65-F5344CB8AC3E}">
        <p14:creationId xmlns:p14="http://schemas.microsoft.com/office/powerpoint/2010/main" val="3258299764"/>
      </p:ext>
    </p:extLst>
  </p:cSld>
  <p:clrMapOvr>
    <a:masterClrMapping/>
  </p:clrMapOvr>
  <p:transition spd="slow">
    <p:wipe dir="r"/>
  </p:transition>
</p:sld>
</file>

<file path=ppt/tags/tag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266"/>
</p:tagLst>
</file>

<file path=ppt/tags/tag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0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0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0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266"/>
</p:tagLst>
</file>

<file path=ppt/tags/tag10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266"/>
</p:tagLst>
</file>

<file path=ppt/tags/tag10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0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0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08.xml><?xml version="1.0" encoding="utf-8"?>
<p:tagLst xmlns:a="http://schemas.openxmlformats.org/drawingml/2006/main" xmlns:r="http://schemas.openxmlformats.org/officeDocument/2006/relationships" xmlns:p="http://schemas.openxmlformats.org/presentationml/2006/main">
  <p:tag name="KSO_WM_TEMPLATE_SUBCATEGORY" val="0"/>
  <p:tag name="KSO_WM_TEMPLATE_MASTER_TYPE" val="1"/>
  <p:tag name="KSO_WM_TEMPLATE_COLOR_TYPE" val="1"/>
  <p:tag name="KSO_WM_TAG_VERSION" val="1.0"/>
  <p:tag name="KSO_WM_BEAUTIFY_FLAG" val="#wm#"/>
  <p:tag name="KSO_WM_TEMPLATE_CATEGORY" val="custom"/>
  <p:tag name="KSO_WM_TEMPLATE_INDEX" val="20205266"/>
  <p:tag name="KSO_WM_TEMPLATE_THUMBS_INDEX" val="1、4、7、10、14、16、17、19、20、21、22、24"/>
  <p:tag name="KSO_WM_TEMPLATE_MASTER_THUMB_INDEX" val="12"/>
</p:tagLst>
</file>

<file path=ppt/tags/tag10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266"/>
</p:tagLst>
</file>

<file path=ppt/tags/tag1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266"/>
</p:tagLst>
</file>

<file path=ppt/tags/tag1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17.xml><?xml version="1.0" encoding="utf-8"?>
<p:tagLst xmlns:a="http://schemas.openxmlformats.org/drawingml/2006/main" xmlns:r="http://schemas.openxmlformats.org/officeDocument/2006/relationships" xmlns:p="http://schemas.openxmlformats.org/presentationml/2006/main">
  <p:tag name="KSO_WM_TEMPLATE_SUBCATEGORY" val="0"/>
  <p:tag name="KSO_WM_TEMPLATE_MASTER_TYPE" val="1"/>
  <p:tag name="KSO_WM_TEMPLATE_COLOR_TYPE" val="1"/>
  <p:tag name="KSO_WM_TAG_VERSION" val="1.0"/>
  <p:tag name="KSO_WM_BEAUTIFY_FLAG" val="#wm#"/>
  <p:tag name="KSO_WM_TEMPLATE_CATEGORY" val="custom"/>
  <p:tag name="KSO_WM_TEMPLATE_INDEX" val="20205266"/>
  <p:tag name="KSO_WM_TEMPLATE_THUMBS_INDEX" val="1、4、7、10、14、16、17、19、20、21、22、24"/>
  <p:tag name="KSO_WM_TEMPLATE_MASTER_THUMB_INDEX" val="12"/>
</p:tagLst>
</file>

<file path=ppt/tags/tag1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3*i*1"/>
  <p:tag name="KSO_WM_UNIT_LAYERLEVEL" val="1"/>
  <p:tag name="KSO_WM_TAG_VERSION" val="1.0"/>
  <p:tag name="KSO_WM_BEAUTIFY_FLAG" val="#wm#"/>
  <p:tag name="KSO_WM_UNIT_SUBTYPE" val="h"/>
  <p:tag name="KSO_WM_SLIDE_BACKGROUND_TYPE" val="frame"/>
  <p:tag name="KSO_WM_SLIDE_BK_DARK_LIGHT" val="2"/>
  <p:tag name="KSO_WM_UNIT_BK_DARK_LIGHT" val="2"/>
</p:tagLst>
</file>

<file path=ppt/tags/tag1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i*1"/>
  <p:tag name="KSO_WM_UNIT_LAYERLEVEL" val="1"/>
  <p:tag name="KSO_WM_TAG_VERSION" val="1.0"/>
  <p:tag name="KSO_WM_BEAUTIFY_FLAG" val="#wm#"/>
  <p:tag name="KSO_WM_UNIT_TYPE" val="i"/>
  <p:tag name="KSO_WM_UNIT_INDEX" val="1"/>
  <p:tag name="KSO_WM_SLIDE_BACKGROUND_TYPE" val="frame"/>
  <p:tag name="KSO_WM_SLIDE_BK_DARK_LIGHT" val="2"/>
</p:tagLst>
</file>

<file path=ppt/tags/tag1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i*2"/>
  <p:tag name="KSO_WM_UNIT_LAYERLEVEL" val="1"/>
  <p:tag name="KSO_WM_TAG_VERSION" val="1.0"/>
  <p:tag name="KSO_WM_BEAUTIFY_FLAG" val="#wm#"/>
  <p:tag name="KSO_WM_UNIT_TYPE" val="i"/>
  <p:tag name="KSO_WM_UNIT_INDEX" val="2"/>
  <p:tag name="KSO_WM_SLIDE_BACKGROUND_TYPE" val="frame"/>
  <p:tag name="KSO_WM_SLIDE_BK_DARK_LIGHT" val="2"/>
</p:tagLst>
</file>

<file path=ppt/tags/tag1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i*3"/>
  <p:tag name="KSO_WM_UNIT_LAYERLEVEL" val="1"/>
  <p:tag name="KSO_WM_TAG_VERSION" val="1.0"/>
  <p:tag name="KSO_WM_BEAUTIFY_FLAG" val="#wm#"/>
  <p:tag name="KSO_WM_UNIT_TYPE" val="i"/>
  <p:tag name="KSO_WM_UNIT_INDEX" val="3"/>
  <p:tag name="KSO_WM_SLIDE_BACKGROUND_TYPE" val="frame"/>
  <p:tag name="KSO_WM_SLIDE_BK_DARK_LIGHT" val="2"/>
</p:tagLst>
</file>

<file path=ppt/tags/tag1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i*4"/>
  <p:tag name="KSO_WM_UNIT_LAYERLEVEL" val="1"/>
  <p:tag name="KSO_WM_TAG_VERSION" val="1.0"/>
  <p:tag name="KSO_WM_BEAUTIFY_FLAG" val="#wm#"/>
  <p:tag name="KSO_WM_UNIT_TYPE" val="i"/>
  <p:tag name="KSO_WM_UNIT_INDEX" val="4"/>
  <p:tag name="KSO_WM_SLIDE_BACKGROUND_TYPE" val="frame"/>
  <p:tag name="KSO_WM_SLIDE_BK_DARK_LIGHT" val="2"/>
</p:tagLst>
</file>

<file path=ppt/tags/tag1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266"/>
</p:tagLst>
</file>

<file path=ppt/tags/tag1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266"/>
</p:tagLst>
</file>

<file path=ppt/tags/tag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33.xml><?xml version="1.0" encoding="utf-8"?>
<p:tagLst xmlns:a="http://schemas.openxmlformats.org/drawingml/2006/main" xmlns:r="http://schemas.openxmlformats.org/officeDocument/2006/relationships" xmlns:p="http://schemas.openxmlformats.org/presentationml/2006/main">
  <p:tag name="KSO_WM_TEMPLATE_SUBCATEGORY" val="0"/>
  <p:tag name="KSO_WM_TEMPLATE_MASTER_TYPE" val="1"/>
  <p:tag name="KSO_WM_TEMPLATE_COLOR_TYPE" val="1"/>
  <p:tag name="KSO_WM_TAG_VERSION" val="1.0"/>
  <p:tag name="KSO_WM_BEAUTIFY_FLAG" val="#wm#"/>
  <p:tag name="KSO_WM_TEMPLATE_CATEGORY" val="custom"/>
  <p:tag name="KSO_WM_TEMPLATE_INDEX" val="20205266"/>
  <p:tag name="KSO_WM_TEMPLATE_THUMBS_INDEX" val="1、4、7、10、14、16、17、19、20、21、22、24"/>
  <p:tag name="KSO_WM_TEMPLATE_MASTER_THUMB_INDEX" val="12"/>
</p:tagLst>
</file>

<file path=ppt/tags/tag1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TYPE" val="i"/>
  <p:tag name="KSO_WM_UNIT_INDEX" val="1"/>
  <p:tag name="KSO_WM_SLIDE_BACKGROUND_TYPE" val="belt"/>
  <p:tag name="KSO_WM_SLIDE_BK_DARK_LIGHT" val="2"/>
</p:tagLst>
</file>

<file path=ppt/tags/tag1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i*2"/>
  <p:tag name="KSO_WM_UNIT_LAYERLEVEL" val="1"/>
  <p:tag name="KSO_WM_TAG_VERSION" val="1.0"/>
  <p:tag name="KSO_WM_BEAUTIFY_FLAG" val="#wm#"/>
  <p:tag name="KSO_WM_UNIT_TYPE" val="i"/>
  <p:tag name="KSO_WM_UNIT_INDEX" val="2"/>
  <p:tag name="KSO_WM_SLIDE_BACKGROUND_TYPE" val="belt"/>
  <p:tag name="KSO_WM_SLIDE_BK_DARK_LIGHT" val="2"/>
</p:tagLst>
</file>

<file path=ppt/tags/tag1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i*3"/>
  <p:tag name="KSO_WM_UNIT_LAYERLEVEL" val="1"/>
  <p:tag name="KSO_WM_TAG_VERSION" val="1.0"/>
  <p:tag name="KSO_WM_BEAUTIFY_FLAG" val="#wm#"/>
  <p:tag name="KSO_WM_UNIT_TYPE" val="i"/>
  <p:tag name="KSO_WM_UNIT_INDEX" val="3"/>
  <p:tag name="KSO_WM_SLIDE_BACKGROUND_TYPE" val="belt"/>
  <p:tag name="KSO_WM_SLIDE_BK_DARK_LIGHT" val="2"/>
</p:tagLst>
</file>

<file path=ppt/tags/tag1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i*4"/>
  <p:tag name="KSO_WM_UNIT_LAYERLEVEL" val="1"/>
  <p:tag name="KSO_WM_TAG_VERSION" val="1.0"/>
  <p:tag name="KSO_WM_BEAUTIFY_FLAG" val="#wm#"/>
  <p:tag name="KSO_WM_UNIT_TYPE" val="i"/>
  <p:tag name="KSO_WM_UNIT_INDEX" val="4"/>
  <p:tag name="KSO_WM_SLIDE_BACKGROUND_TYPE" val="belt"/>
  <p:tag name="KSO_WM_SLIDE_BK_DARK_LIGHT" val="2"/>
</p:tagLst>
</file>

<file path=ppt/tags/tag1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i*5"/>
  <p:tag name="KSO_WM_UNIT_LAYERLEVEL" val="1"/>
  <p:tag name="KSO_WM_TAG_VERSION" val="1.0"/>
  <p:tag name="KSO_WM_BEAUTIFY_FLAG" val="#wm#"/>
  <p:tag name="KSO_WM_UNIT_TYPE" val="i"/>
  <p:tag name="KSO_WM_UNIT_INDEX" val="5"/>
  <p:tag name="KSO_WM_SLIDE_BACKGROUND_TYPE" val="belt"/>
  <p:tag name="KSO_WM_SLIDE_BK_DARK_LIGHT" val="2"/>
</p:tagLst>
</file>

<file path=ppt/tags/tag1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i*6"/>
  <p:tag name="KSO_WM_UNIT_LAYERLEVEL" val="1"/>
  <p:tag name="KSO_WM_TAG_VERSION" val="1.0"/>
  <p:tag name="KSO_WM_BEAUTIFY_FLAG" val="#wm#"/>
  <p:tag name="KSO_WM_UNIT_TYPE" val="i"/>
  <p:tag name="KSO_WM_UNIT_INDEX" val="6"/>
  <p:tag name="KSO_WM_SLIDE_BACKGROUND_TYPE" val="belt"/>
  <p:tag name="KSO_WM_SLIDE_BK_DARK_LIGHT" val="2"/>
</p:tagLst>
</file>

<file path=ppt/tags/tag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TYPE" val="i"/>
  <p:tag name="KSO_WM_UNIT_INDEX" val="1"/>
  <p:tag name="KSO_WM_UNIT_SUBTYPE" val="h"/>
  <p:tag name="KSO_WM_SLIDE_BACKGROUND_TYPE" val="belt"/>
  <p:tag name="KSO_WM_SLIDE_BK_DARK_LIGHT" val="2"/>
  <p:tag name="KSO_WM_UNIT_BK_DARK_LIGHT" val="2"/>
</p:tagLst>
</file>

<file path=ppt/tags/tag1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4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266"/>
</p:tagLst>
</file>

<file path=ppt/tags/tag1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266"/>
</p:tagLst>
</file>

<file path=ppt/tags/tag14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1.xml><?xml version="1.0" encoding="utf-8"?>
<p:tagLst xmlns:a="http://schemas.openxmlformats.org/drawingml/2006/main" xmlns:r="http://schemas.openxmlformats.org/officeDocument/2006/relationships" xmlns:p="http://schemas.openxmlformats.org/presentationml/2006/main">
  <p:tag name="KSO_WM_TEMPLATE_SUBCATEGORY" val="0"/>
  <p:tag name="KSO_WM_TEMPLATE_MASTER_TYPE" val="1"/>
  <p:tag name="KSO_WM_TEMPLATE_COLOR_TYPE" val="1"/>
  <p:tag name="KSO_WM_TAG_VERSION" val="1.0"/>
  <p:tag name="KSO_WM_BEAUTIFY_FLAG" val="#wm#"/>
  <p:tag name="KSO_WM_TEMPLATE_CATEGORY" val="custom"/>
  <p:tag name="KSO_WM_TEMPLATE_INDEX" val="20205266"/>
  <p:tag name="KSO_WM_TEMPLATE_THUMBS_INDEX" val="1、4、7、10、14、16、17、19、20、21、22、24"/>
  <p:tag name="KSO_WM_TEMPLATE_MASTER_THUMB_INDEX" val="12"/>
</p:tagLst>
</file>

<file path=ppt/tags/tag15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3*i*1"/>
  <p:tag name="KSO_WM_UNIT_LAYERLEVEL" val="1"/>
  <p:tag name="KSO_WM_TAG_VERSION" val="1.0"/>
  <p:tag name="KSO_WM_BEAUTIFY_FLAG" val="#wm#"/>
  <p:tag name="KSO_WM_UNIT_SUBTYPE" val="h"/>
  <p:tag name="KSO_WM_SLIDE_BACKGROUND_TYPE" val="frame"/>
  <p:tag name="KSO_WM_SLIDE_BK_DARK_LIGHT" val="2"/>
  <p:tag name="KSO_WM_UNIT_BK_DARK_LIGHT" val="2"/>
</p:tagLst>
</file>

<file path=ppt/tags/tag1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5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5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i*1"/>
  <p:tag name="KSO_WM_UNIT_LAYERLEVEL" val="1"/>
  <p:tag name="KSO_WM_TAG_VERSION" val="1.0"/>
  <p:tag name="KSO_WM_BEAUTIFY_FLAG" val="#wm#"/>
  <p:tag name="KSO_WM_UNIT_TYPE" val="i"/>
  <p:tag name="KSO_WM_UNIT_INDEX" val="1"/>
  <p:tag name="KSO_WM_SLIDE_BACKGROUND_TYPE" val="frame"/>
  <p:tag name="KSO_WM_SLIDE_BK_DARK_LIGHT" val="2"/>
</p:tagLst>
</file>

<file path=ppt/tags/tag1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i*2"/>
  <p:tag name="KSO_WM_UNIT_LAYERLEVEL" val="1"/>
  <p:tag name="KSO_WM_TAG_VERSION" val="1.0"/>
  <p:tag name="KSO_WM_BEAUTIFY_FLAG" val="#wm#"/>
  <p:tag name="KSO_WM_UNIT_TYPE" val="i"/>
  <p:tag name="KSO_WM_UNIT_INDEX" val="2"/>
  <p:tag name="KSO_WM_SLIDE_BACKGROUND_TYPE" val="frame"/>
  <p:tag name="KSO_WM_SLIDE_BK_DARK_LIGHT" val="2"/>
</p:tagLst>
</file>

<file path=ppt/tags/tag1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i*3"/>
  <p:tag name="KSO_WM_UNIT_LAYERLEVEL" val="1"/>
  <p:tag name="KSO_WM_TAG_VERSION" val="1.0"/>
  <p:tag name="KSO_WM_BEAUTIFY_FLAG" val="#wm#"/>
  <p:tag name="KSO_WM_UNIT_TYPE" val="i"/>
  <p:tag name="KSO_WM_UNIT_INDEX" val="3"/>
  <p:tag name="KSO_WM_SLIDE_BACKGROUND_TYPE" val="frame"/>
  <p:tag name="KSO_WM_SLIDE_BK_DARK_LIGHT" val="2"/>
</p:tagLst>
</file>

<file path=ppt/tags/tag15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i*4"/>
  <p:tag name="KSO_WM_UNIT_LAYERLEVEL" val="1"/>
  <p:tag name="KSO_WM_TAG_VERSION" val="1.0"/>
  <p:tag name="KSO_WM_BEAUTIFY_FLAG" val="#wm#"/>
  <p:tag name="KSO_WM_UNIT_TYPE" val="i"/>
  <p:tag name="KSO_WM_UNIT_INDEX" val="4"/>
  <p:tag name="KSO_WM_SLIDE_BACKGROUND_TYPE" val="frame"/>
  <p:tag name="KSO_WM_SLIDE_BK_DARK_LIGHT" val="2"/>
</p:tagLst>
</file>

<file path=ppt/tags/tag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6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6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6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266"/>
</p:tagLst>
</file>

<file path=ppt/tags/tag16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266"/>
</p:tagLst>
</file>

<file path=ppt/tags/tag16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6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6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67.xml><?xml version="1.0" encoding="utf-8"?>
<p:tagLst xmlns:a="http://schemas.openxmlformats.org/drawingml/2006/main" xmlns:r="http://schemas.openxmlformats.org/officeDocument/2006/relationships" xmlns:p="http://schemas.openxmlformats.org/presentationml/2006/main">
  <p:tag name="KSO_WM_TEMPLATE_SUBCATEGORY" val="0"/>
  <p:tag name="KSO_WM_TEMPLATE_MASTER_TYPE" val="1"/>
  <p:tag name="KSO_WM_TEMPLATE_COLOR_TYPE" val="1"/>
  <p:tag name="KSO_WM_TAG_VERSION" val="1.0"/>
  <p:tag name="KSO_WM_BEAUTIFY_FLAG" val="#wm#"/>
  <p:tag name="KSO_WM_TEMPLATE_CATEGORY" val="custom"/>
  <p:tag name="KSO_WM_TEMPLATE_INDEX" val="20205266"/>
  <p:tag name="KSO_WM_TEMPLATE_THUMBS_INDEX" val="1、4、7、10、14、16、17、19、20、21、22、24"/>
  <p:tag name="KSO_WM_TEMPLATE_MASTER_THUMB_INDEX" val="12"/>
</p:tagLst>
</file>

<file path=ppt/tags/tag16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3*i*1"/>
  <p:tag name="KSO_WM_UNIT_LAYERLEVEL" val="1"/>
  <p:tag name="KSO_WM_TAG_VERSION" val="1.0"/>
  <p:tag name="KSO_WM_BEAUTIFY_FLAG" val="#wm#"/>
  <p:tag name="KSO_WM_UNIT_SUBTYPE" val="h"/>
  <p:tag name="KSO_WM_SLIDE_BACKGROUND_TYPE" val="frame"/>
  <p:tag name="KSO_WM_SLIDE_BK_DARK_LIGHT" val="2"/>
  <p:tag name="KSO_WM_UNIT_BK_DARK_LIGHT" val="2"/>
</p:tagLst>
</file>

<file path=ppt/tags/tag16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7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7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7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i*1"/>
  <p:tag name="KSO_WM_UNIT_LAYERLEVEL" val="1"/>
  <p:tag name="KSO_WM_TAG_VERSION" val="1.0"/>
  <p:tag name="KSO_WM_BEAUTIFY_FLAG" val="#wm#"/>
  <p:tag name="KSO_WM_UNIT_TYPE" val="i"/>
  <p:tag name="KSO_WM_UNIT_INDEX" val="1"/>
  <p:tag name="KSO_WM_SLIDE_BACKGROUND_TYPE" val="frame"/>
  <p:tag name="KSO_WM_SLIDE_BK_DARK_LIGHT" val="2"/>
</p:tagLst>
</file>

<file path=ppt/tags/tag17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i*2"/>
  <p:tag name="KSO_WM_UNIT_LAYERLEVEL" val="1"/>
  <p:tag name="KSO_WM_TAG_VERSION" val="1.0"/>
  <p:tag name="KSO_WM_BEAUTIFY_FLAG" val="#wm#"/>
  <p:tag name="KSO_WM_UNIT_TYPE" val="i"/>
  <p:tag name="KSO_WM_UNIT_INDEX" val="2"/>
  <p:tag name="KSO_WM_SLIDE_BACKGROUND_TYPE" val="frame"/>
  <p:tag name="KSO_WM_SLIDE_BK_DARK_LIGHT" val="2"/>
</p:tagLst>
</file>

<file path=ppt/tags/tag17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i*3"/>
  <p:tag name="KSO_WM_UNIT_LAYERLEVEL" val="1"/>
  <p:tag name="KSO_WM_TAG_VERSION" val="1.0"/>
  <p:tag name="KSO_WM_BEAUTIFY_FLAG" val="#wm#"/>
  <p:tag name="KSO_WM_UNIT_TYPE" val="i"/>
  <p:tag name="KSO_WM_UNIT_INDEX" val="3"/>
  <p:tag name="KSO_WM_SLIDE_BACKGROUND_TYPE" val="frame"/>
  <p:tag name="KSO_WM_SLIDE_BK_DARK_LIGHT" val="2"/>
</p:tagLst>
</file>

<file path=ppt/tags/tag17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i*4"/>
  <p:tag name="KSO_WM_UNIT_LAYERLEVEL" val="1"/>
  <p:tag name="KSO_WM_TAG_VERSION" val="1.0"/>
  <p:tag name="KSO_WM_BEAUTIFY_FLAG" val="#wm#"/>
  <p:tag name="KSO_WM_UNIT_TYPE" val="i"/>
  <p:tag name="KSO_WM_UNIT_INDEX" val="4"/>
  <p:tag name="KSO_WM_SLIDE_BACKGROUND_TYPE" val="frame"/>
  <p:tag name="KSO_WM_SLIDE_BK_DARK_LIGHT" val="2"/>
</p:tagLst>
</file>

<file path=ppt/tags/tag17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7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7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266"/>
</p:tagLst>
</file>

<file path=ppt/tags/tag17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266"/>
</p:tagLst>
</file>

<file path=ppt/tags/tag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8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8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8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83.xml><?xml version="1.0" encoding="utf-8"?>
<p:tagLst xmlns:a="http://schemas.openxmlformats.org/drawingml/2006/main" xmlns:r="http://schemas.openxmlformats.org/officeDocument/2006/relationships" xmlns:p="http://schemas.openxmlformats.org/presentationml/2006/main">
  <p:tag name="KSO_WM_TEMPLATE_SUBCATEGORY" val="0"/>
  <p:tag name="KSO_WM_TEMPLATE_MASTER_TYPE" val="1"/>
  <p:tag name="KSO_WM_TEMPLATE_COLOR_TYPE" val="1"/>
  <p:tag name="KSO_WM_TAG_VERSION" val="1.0"/>
  <p:tag name="KSO_WM_BEAUTIFY_FLAG" val="#wm#"/>
  <p:tag name="KSO_WM_TEMPLATE_CATEGORY" val="custom"/>
  <p:tag name="KSO_WM_TEMPLATE_INDEX" val="20205266"/>
  <p:tag name="KSO_WM_TEMPLATE_THUMBS_INDEX" val="1、4、7、10、14、16、17、19、20、21、22、24"/>
  <p:tag name="KSO_WM_TEMPLATE_MASTER_THUMB_INDEX" val="12"/>
</p:tagLst>
</file>

<file path=ppt/tags/tag18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3*i*1"/>
  <p:tag name="KSO_WM_UNIT_LAYERLEVEL" val="1"/>
  <p:tag name="KSO_WM_TAG_VERSION" val="1.0"/>
  <p:tag name="KSO_WM_BEAUTIFY_FLAG" val="#wm#"/>
  <p:tag name="KSO_WM_UNIT_SUBTYPE" val="h"/>
  <p:tag name="KSO_WM_SLIDE_BACKGROUND_TYPE" val="frame"/>
  <p:tag name="KSO_WM_SLIDE_BK_DARK_LIGHT" val="2"/>
  <p:tag name="KSO_WM_UNIT_BK_DARK_LIGHT" val="2"/>
</p:tagLst>
</file>

<file path=ppt/tags/tag18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8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8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8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i*1"/>
  <p:tag name="KSO_WM_UNIT_LAYERLEVEL" val="1"/>
  <p:tag name="KSO_WM_TAG_VERSION" val="1.0"/>
  <p:tag name="KSO_WM_BEAUTIFY_FLAG" val="#wm#"/>
  <p:tag name="KSO_WM_UNIT_TYPE" val="i"/>
  <p:tag name="KSO_WM_UNIT_INDEX" val="1"/>
  <p:tag name="KSO_WM_SLIDE_BACKGROUND_TYPE" val="frame"/>
  <p:tag name="KSO_WM_SLIDE_BK_DARK_LIGHT" val="2"/>
</p:tagLst>
</file>

<file path=ppt/tags/tag18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i*2"/>
  <p:tag name="KSO_WM_UNIT_LAYERLEVEL" val="1"/>
  <p:tag name="KSO_WM_TAG_VERSION" val="1.0"/>
  <p:tag name="KSO_WM_BEAUTIFY_FLAG" val="#wm#"/>
  <p:tag name="KSO_WM_UNIT_TYPE" val="i"/>
  <p:tag name="KSO_WM_UNIT_INDEX" val="2"/>
  <p:tag name="KSO_WM_SLIDE_BACKGROUND_TYPE" val="frame"/>
  <p:tag name="KSO_WM_SLIDE_BK_DARK_LIGHT" val="2"/>
</p:tagLst>
</file>

<file path=ppt/tags/tag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9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i*3"/>
  <p:tag name="KSO_WM_UNIT_LAYERLEVEL" val="1"/>
  <p:tag name="KSO_WM_TAG_VERSION" val="1.0"/>
  <p:tag name="KSO_WM_BEAUTIFY_FLAG" val="#wm#"/>
  <p:tag name="KSO_WM_UNIT_TYPE" val="i"/>
  <p:tag name="KSO_WM_UNIT_INDEX" val="3"/>
  <p:tag name="KSO_WM_SLIDE_BACKGROUND_TYPE" val="frame"/>
  <p:tag name="KSO_WM_SLIDE_BK_DARK_LIGHT" val="2"/>
</p:tagLst>
</file>

<file path=ppt/tags/tag19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i*4"/>
  <p:tag name="KSO_WM_UNIT_LAYERLEVEL" val="1"/>
  <p:tag name="KSO_WM_TAG_VERSION" val="1.0"/>
  <p:tag name="KSO_WM_BEAUTIFY_FLAG" val="#wm#"/>
  <p:tag name="KSO_WM_UNIT_TYPE" val="i"/>
  <p:tag name="KSO_WM_UNIT_INDEX" val="4"/>
  <p:tag name="KSO_WM_SLIDE_BACKGROUND_TYPE" val="frame"/>
  <p:tag name="KSO_WM_SLIDE_BK_DARK_LIGHT" val="2"/>
</p:tagLst>
</file>

<file path=ppt/tags/tag19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9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9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266"/>
</p:tagLst>
</file>

<file path=ppt/tags/tag19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266"/>
</p:tagLst>
</file>

<file path=ppt/tags/tag19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9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9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99.xml><?xml version="1.0" encoding="utf-8"?>
<p:tagLst xmlns:a="http://schemas.openxmlformats.org/drawingml/2006/main" xmlns:r="http://schemas.openxmlformats.org/officeDocument/2006/relationships" xmlns:p="http://schemas.openxmlformats.org/presentationml/2006/main">
  <p:tag name="KSO_WM_TEMPLATE_SUBCATEGORY" val="0"/>
  <p:tag name="KSO_WM_TEMPLATE_MASTER_TYPE" val="1"/>
  <p:tag name="KSO_WM_TEMPLATE_COLOR_TYPE" val="1"/>
  <p:tag name="KSO_WM_TAG_VERSION" val="1.0"/>
  <p:tag name="KSO_WM_BEAUTIFY_FLAG" val="#wm#"/>
  <p:tag name="KSO_WM_TEMPLATE_CATEGORY" val="custom"/>
  <p:tag name="KSO_WM_TEMPLATE_INDEX" val="20205266"/>
  <p:tag name="KSO_WM_TEMPLATE_THUMBS_INDEX" val="1、4、7、10、14、16、17、19、20、21、22、24"/>
  <p:tag name="KSO_WM_TEMPLATE_MASTER_THUMB_INDEX" val="12"/>
</p:tagLst>
</file>

<file path=ppt/tags/tag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266"/>
</p:tagLst>
</file>

<file path=ppt/tags/tag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0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0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0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0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0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0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0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0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0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15.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20205266"/>
  <p:tag name="KSO_WM_TAG_VERSION" val="1.0"/>
  <p:tag name="KSO_WM_SLIDE_ID" val="custom20205266_1"/>
  <p:tag name="KSO_WM_SLIDE_INDEX" val="1"/>
  <p:tag name="KSO_WM_SLIDE_ITEM_CNT" val="0"/>
  <p:tag name="KSO_WM_SLIDE_LAYOUT" val="a_b"/>
  <p:tag name="KSO_WM_SLIDE_LAYOUT_CNT" val="1_1"/>
  <p:tag name="KSO_WM_SLIDE_TYPE" val="title"/>
  <p:tag name="KSO_WM_BEAUTIFY_FLAG" val="#wm#"/>
  <p:tag name="KSO_WM_TEMPLATE_SUBCATEGORY" val="0"/>
  <p:tag name="KSO_WM_TEMPLATE_MASTER_TYPE" val="1"/>
  <p:tag name="KSO_WM_TEMPLATE_COLOR_TYPE" val="1"/>
  <p:tag name="KSO_WM_SLIDE_SUBTYPE" val="pureTxt"/>
  <p:tag name="KSO_WM_TEMPLATE_THUMBS_INDEX" val="1、4、7、10、14、16、17、19、20、21、22、24"/>
  <p:tag name="KSO_WM_TEMPLATE_MASTER_THUMB_INDEX" val="12"/>
  <p:tag name="KSO_WM_COMBINE_RELATE_SLIDE_ID" val="background20179320_1"/>
</p:tagLst>
</file>

<file path=ppt/tags/tag216.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黄色小清新 毕业答辩PPT"/>
  <p:tag name="KSO_WM_UNIT_NOCLEAR" val="0"/>
  <p:tag name="KSO_WM_UNIT_VALUE" val="14"/>
  <p:tag name="KSO_WM_UNIT_HIGHLIGHT" val="0"/>
  <p:tag name="KSO_WM_UNIT_COMPATIBLE" val="0"/>
  <p:tag name="KSO_WM_UNIT_DIAGRAM_ISNUMVISUAL" val="0"/>
  <p:tag name="KSO_WM_UNIT_DIAGRAM_ISREFERUNIT" val="0"/>
  <p:tag name="KSO_WM_UNIT_TYPE" val="a"/>
  <p:tag name="KSO_WM_UNIT_INDEX" val="1"/>
  <p:tag name="KSO_WM_UNIT_ID" val="custom20205266_1*a*1"/>
  <p:tag name="KSO_WM_TEMPLATE_CATEGORY" val="custom"/>
  <p:tag name="KSO_WM_TEMPLATE_INDEX" val="20205266"/>
  <p:tag name="KSO_WM_UNIT_LAYERLEVEL" val="1"/>
  <p:tag name="KSO_WM_TAG_VERSION" val="1.0"/>
  <p:tag name="KSO_WM_BEAUTIFY_FLAG" val="#wm#"/>
</p:tagLst>
</file>

<file path=ppt/tags/tag217.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单击此处添加副标题"/>
  <p:tag name="KSO_WM_UNIT_NOCLEAR" val="0"/>
  <p:tag name="KSO_WM_UNIT_VALUE" val="14"/>
  <p:tag name="KSO_WM_UNIT_HIGHLIGHT" val="0"/>
  <p:tag name="KSO_WM_UNIT_COMPATIBLE" val="0"/>
  <p:tag name="KSO_WM_UNIT_DIAGRAM_ISNUMVISUAL" val="0"/>
  <p:tag name="KSO_WM_UNIT_DIAGRAM_ISREFERUNIT" val="0"/>
  <p:tag name="KSO_WM_UNIT_TYPE" val="b"/>
  <p:tag name="KSO_WM_UNIT_INDEX" val="1"/>
  <p:tag name="KSO_WM_UNIT_ID" val="custom20205266_1*b*1"/>
  <p:tag name="KSO_WM_TEMPLATE_CATEGORY" val="custom"/>
  <p:tag name="KSO_WM_TEMPLATE_INDEX" val="20205266"/>
  <p:tag name="KSO_WM_UNIT_LAYERLEVEL" val="1"/>
  <p:tag name="KSO_WM_TAG_VERSION" val="1.0"/>
  <p:tag name="KSO_WM_BEAUTIFY_FLAG" val="#wm#"/>
</p:tagLst>
</file>

<file path=ppt/tags/tag218.xml><?xml version="1.0" encoding="utf-8"?>
<p:tagLst xmlns:a="http://schemas.openxmlformats.org/drawingml/2006/main" xmlns:r="http://schemas.openxmlformats.org/officeDocument/2006/relationships" xmlns:p="http://schemas.openxmlformats.org/presentationml/2006/main">
  <p:tag name="KSO_WM_SLIDE_LAYOUT_INFO" val="{&quot;direction&quot;:0,&quot;horizontalAlign&quot;:-1,&quot;verticalAlign&quot;:-1,&quot;type&quot;:0,&quot;diagramDirection&quot;:0,&quot;canSetOverLayout&quot;:0,&quot;isOverLayout&quot;:0,&quot;margin&quot;:{&quot;left&quot;:1.69,&quot;top&quot;:1.69,&quot;right&quot;:1.69,&quot;bottom&quot;:1.69},&quot;edge&quot;:{&quot;left&quot;:true,&quot;top&quot;:true,&quot;right&quot;:true,&quot;bottom&quot;:true},&quot;backgroundInfo&quot;:[{&quot;type&quot;:&quot;general&quot;,&quot;left&quot;:0.0,&quot;top&quot;:0.0,&quot;right&quot;:0.0,&quot;bottom&quot;:0.0,&quot;leftAbs&quot;:false,&quot;topAbs&quot;:false,&quot;rightAbs&quot;:false,&quot;bottomAbs&quot;:false},{&quot;type&quot;:&quot;frame&quot;,&quot;left&quot;:0.0,&quot;top&quot;:0.0,&quot;right&quot;:0.0,&quot;bottom&quot;:0.0,&quot;leftAbs&quot;:false,&quot;topAbs&quot;:false,&quot;rightAbs&quot;:false,&quot;bottomAbs&quot;:false}]}"/>
  <p:tag name="KSO_WM_SLIDE_BACKGROUND" val="[&quot;general&quot;,&quot;frame&quot;]"/>
  <p:tag name="KSO_WM_SLIDE_RATIO" val="1.777778"/>
  <p:tag name="KSO_WM_SLIDE_ID" val="custom20204732_15"/>
  <p:tag name="KSO_WM_TEMPLATE_SUBCATEGORY" val="0"/>
  <p:tag name="KSO_WM_TEMPLATE_MASTER_TYPE" val="1"/>
  <p:tag name="KSO_WM_TEMPLATE_COLOR_TYPE" val="1"/>
  <p:tag name="KSO_WM_SLIDE_TYPE" val="text"/>
  <p:tag name="KSO_WM_SLIDE_SUBTYPE" val="pureTxt"/>
  <p:tag name="KSO_WM_SLIDE_ITEM_CNT" val="0"/>
  <p:tag name="KSO_WM_SLIDE_INDEX" val="15"/>
  <p:tag name="KSO_WM_SLIDE_SIZE" val="959*539"/>
  <p:tag name="KSO_WM_SLIDE_POSITION" val="0*0"/>
  <p:tag name="KSO_WM_TAG_VERSION" val="1.0"/>
  <p:tag name="KSO_WM_BEAUTIFY_FLAG" val="#wm#"/>
  <p:tag name="KSO_WM_TEMPLATE_CATEGORY" val=""/>
  <p:tag name="KSO_WM_TEMPLATE_INDEX" val="20205266"/>
  <p:tag name="KSO_WM_SLIDE_LAYOUT" val="a_f_i"/>
  <p:tag name="KSO_WM_SLIDE_LAYOUT_CNT" val="1_2_1"/>
</p:tagLst>
</file>

<file path=ppt/tags/tag219.xml><?xml version="1.0" encoding="utf-8"?>
<p:tagLst xmlns:a="http://schemas.openxmlformats.org/drawingml/2006/main" xmlns:r="http://schemas.openxmlformats.org/officeDocument/2006/relationships" xmlns:p="http://schemas.openxmlformats.org/presentationml/2006/main">
  <p:tag name="KSO_WM_SLIDE_BACKGROUND_TYPE" val="frame"/>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custom20204732_15*i*1"/>
  <p:tag name="KSO_WM_TEMPLATE_CATEGORY" val="custom"/>
  <p:tag name="KSO_WM_TEMPLATE_INDEX" val="20204732"/>
  <p:tag name="KSO_WM_UNIT_BK_DARK_LIGHT" val="2"/>
  <p:tag name="KSO_WM_UNIT_LAYERLEVEL" val="1"/>
  <p:tag name="KSO_WM_TAG_VERSION" val="1.0"/>
  <p:tag name="KSO_WM_BEAUTIFY_FLAG" val="#wm#"/>
</p:tagLst>
</file>

<file path=ppt/tags/tag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266"/>
</p:tagLst>
</file>

<file path=ppt/tags/tag220.xml><?xml version="1.0" encoding="utf-8"?>
<p:tagLst xmlns:a="http://schemas.openxmlformats.org/drawingml/2006/main" xmlns:r="http://schemas.openxmlformats.org/officeDocument/2006/relationships" xmlns:p="http://schemas.openxmlformats.org/presentationml/2006/main">
  <p:tag name="KSO_WM_SLIDE_BACKGROUND_TYPE" val="frame"/>
  <p:tag name="KSO_WM_UNIT_HIGHLIGHT" val="0"/>
  <p:tag name="KSO_WM_UNIT_COMPATIBLE" val="0"/>
  <p:tag name="KSO_WM_UNIT_DIAGRAM_ISNUMVISUAL" val="0"/>
  <p:tag name="KSO_WM_UNIT_DIAGRAM_ISREFERUNIT" val="0"/>
  <p:tag name="KSO_WM_UNIT_TYPE" val="i"/>
  <p:tag name="KSO_WM_UNIT_INDEX" val="1"/>
  <p:tag name="KSO_WM_UNIT_ID" val="custom20204732_15*i*1"/>
  <p:tag name="KSO_WM_TEMPLATE_CATEGORY" val="custom"/>
  <p:tag name="KSO_WM_TEMPLATE_INDEX" val="20204732"/>
  <p:tag name="KSO_WM_UNIT_LAYERLEVEL" val="1"/>
  <p:tag name="KSO_WM_TAG_VERSION" val="1.0"/>
  <p:tag name="KSO_WM_BEAUTIFY_FLAG" val="#wm#"/>
</p:tagLst>
</file>

<file path=ppt/tags/tag221.xml><?xml version="1.0" encoding="utf-8"?>
<p:tagLst xmlns:a="http://schemas.openxmlformats.org/drawingml/2006/main" xmlns:r="http://schemas.openxmlformats.org/officeDocument/2006/relationships" xmlns:p="http://schemas.openxmlformats.org/presentationml/2006/main">
  <p:tag name="KSO_WM_SLIDE_BACKGROUND_TYPE" val="frame"/>
  <p:tag name="KSO_WM_UNIT_HIGHLIGHT" val="0"/>
  <p:tag name="KSO_WM_UNIT_COMPATIBLE" val="0"/>
  <p:tag name="KSO_WM_UNIT_DIAGRAM_ISNUMVISUAL" val="0"/>
  <p:tag name="KSO_WM_UNIT_DIAGRAM_ISREFERUNIT" val="0"/>
  <p:tag name="KSO_WM_UNIT_TYPE" val="i"/>
  <p:tag name="KSO_WM_UNIT_INDEX" val="2"/>
  <p:tag name="KSO_WM_UNIT_ID" val="custom20204732_15*i*2"/>
  <p:tag name="KSO_WM_TEMPLATE_CATEGORY" val="custom"/>
  <p:tag name="KSO_WM_TEMPLATE_INDEX" val="20204732"/>
  <p:tag name="KSO_WM_UNIT_LAYERLEVEL" val="1"/>
  <p:tag name="KSO_WM_TAG_VERSION" val="1.0"/>
  <p:tag name="KSO_WM_BEAUTIFY_FLAG" val="#wm#"/>
</p:tagLst>
</file>

<file path=ppt/tags/tag222.xml><?xml version="1.0" encoding="utf-8"?>
<p:tagLst xmlns:a="http://schemas.openxmlformats.org/drawingml/2006/main" xmlns:r="http://schemas.openxmlformats.org/officeDocument/2006/relationships" xmlns:p="http://schemas.openxmlformats.org/presentationml/2006/main">
  <p:tag name="KSO_WM_UNIT_BLOCK" val="0"/>
  <p:tag name="KSO_WM_UNIT_PRESET_TEXT" val="单击此处输入你的正文，文字是您思想的提炼，为了最终演示发布的良好效果，请尽量言简意赅的阐述观点；根据需要可酌情增减文字，以便观者可以准确理解您所传达的信息。&#10;您的正文已经简明扼要，字字珠玑，但信息却错综复杂，需要用更多的文字来表述；但请您尽可能提炼思想的精髓，否则容易造成观者的阅读压力，适得其反。&#10;正如我们都希望改变世界，希望给人带去光明，但更多时候只需播下一颗种子，自然有微光照拂，雨露滋养。恰如其分的表达观点，往往可以事半功倍。&#10;单击此处输入你的正文，文字是您思想的提炼……"/>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custom20204732_15*f*1"/>
  <p:tag name="KSO_WM_TEMPLATE_CATEGORY" val="custom"/>
  <p:tag name="KSO_WM_TEMPLATE_INDEX" val="20204732"/>
  <p:tag name="KSO_WM_UNIT_LAYERLEVEL" val="1"/>
  <p:tag name="KSO_WM_TAG_VERSION" val="1.0"/>
  <p:tag name="KSO_WM_BEAUTIFY_FLAG" val="#wm#"/>
</p:tagLst>
</file>

<file path=ppt/tags/tag223.xml><?xml version="1.0" encoding="utf-8"?>
<p:tagLst xmlns:a="http://schemas.openxmlformats.org/drawingml/2006/main" xmlns:r="http://schemas.openxmlformats.org/officeDocument/2006/relationships" xmlns:p="http://schemas.openxmlformats.org/presentationml/2006/main">
  <p:tag name="KSO_WM_UNIT_BLOCK" val="0"/>
  <p:tag name="KSO_WM_UNIT_PRESET_TEXT" val="单击此处输入你的正文，文字是您思想的提炼，为了最终演示发布的良好效果，请尽量言简意赅的阐述观点；根据需要可酌情增减文字，以便观者可以准确理解您所传达的信息。&#10;您的正文已经简明扼要，字字珠玑，但信息却错综复杂，需要用更多的文字来表述；但请您尽可能提炼思想的精髓，否则容易造成观者的阅读压力，适得其反。&#10;正如我们都希望改变世界，希望给人带去光明，但更多时候只需播下一颗种子，自然有微光照拂，雨露滋养。恰如其分的表达观点，往往可以事半功倍。"/>
  <p:tag name="KSO_WM_UNIT_NOCLEAR" val="0"/>
  <p:tag name="KSO_WM_UNIT_HIGHLIGHT" val="0"/>
  <p:tag name="KSO_WM_UNIT_COMPATIBLE" val="0"/>
  <p:tag name="KSO_WM_UNIT_DIAGRAM_ISNUMVISUAL" val="0"/>
  <p:tag name="KSO_WM_UNIT_DIAGRAM_ISREFERUNIT" val="0"/>
  <p:tag name="KSO_WM_UNIT_TYPE" val="f"/>
  <p:tag name="KSO_WM_UNIT_INDEX" val="2"/>
  <p:tag name="KSO_WM_UNIT_ID" val="custom20204732_15*f*2"/>
  <p:tag name="KSO_WM_TEMPLATE_CATEGORY" val="custom"/>
  <p:tag name="KSO_WM_TEMPLATE_INDEX" val="20204732"/>
  <p:tag name="KSO_WM_UNIT_LAYERLEVEL" val="1"/>
  <p:tag name="KSO_WM_TAG_VERSION" val="1.0"/>
  <p:tag name="KSO_WM_BEAUTIFY_FLAG" val="#wm#"/>
</p:tagLst>
</file>

<file path=ppt/tags/tag224.xml><?xml version="1.0" encoding="utf-8"?>
<p:tagLst xmlns:a="http://schemas.openxmlformats.org/drawingml/2006/main" xmlns:r="http://schemas.openxmlformats.org/officeDocument/2006/relationships" xmlns:p="http://schemas.openxmlformats.org/presentationml/2006/main">
  <p:tag name="KSO_WM_UNIT_BLOCK" val="0"/>
  <p:tag name="KSO_WM_UNIT_HIGHLIGHT" val="0"/>
  <p:tag name="KSO_WM_UNIT_COMPATIBLE" val="0"/>
  <p:tag name="KSO_WM_UNIT_DIAGRAM_ISNUMVISUAL" val="0"/>
  <p:tag name="KSO_WM_UNIT_DIAGRAM_ISREFERUNIT" val="0"/>
  <p:tag name="KSO_WM_UNIT_TYPE" val="i"/>
  <p:tag name="KSO_WM_UNIT_INDEX" val="3"/>
  <p:tag name="KSO_WM_UNIT_ID" val="custom20204732_15*i*3"/>
  <p:tag name="KSO_WM_TEMPLATE_CATEGORY" val="custom"/>
  <p:tag name="KSO_WM_TEMPLATE_INDEX" val="20204732"/>
  <p:tag name="KSO_WM_UNIT_LAYERLEVEL" val="1"/>
  <p:tag name="KSO_WM_TAG_VERSION" val="1.0"/>
  <p:tag name="KSO_WM_BEAUTIFY_FLAG" val="#wm#"/>
</p:tagLst>
</file>

<file path=ppt/tags/tag225.xml><?xml version="1.0" encoding="utf-8"?>
<p:tagLst xmlns:a="http://schemas.openxmlformats.org/drawingml/2006/main" xmlns:r="http://schemas.openxmlformats.org/officeDocument/2006/relationships" xmlns:p="http://schemas.openxmlformats.org/presentationml/2006/main">
  <p:tag name="KSO_WM_UNIT_BLOCK" val="0"/>
  <p:tag name="KSO_WM_UNIT_ISCONTENTSTITLE" val="0"/>
  <p:tag name="KSO_WM_UNIT_ISNUMDGMTITLE" val="0"/>
  <p:tag name="KSO_WM_UNIT_PRESET_TEXT" val="单击此处添加大标题"/>
  <p:tag name="KSO_WM_UNIT_NOCLEAR" val="0"/>
  <p:tag name="KSO_WM_UNIT_VALUE" val="26"/>
  <p:tag name="KSO_WM_UNIT_HIGHLIGHT" val="0"/>
  <p:tag name="KSO_WM_UNIT_COMPATIBLE" val="0"/>
  <p:tag name="KSO_WM_UNIT_DIAGRAM_ISNUMVISUAL" val="0"/>
  <p:tag name="KSO_WM_UNIT_DIAGRAM_ISREFERUNIT" val="0"/>
  <p:tag name="KSO_WM_UNIT_TYPE" val="a"/>
  <p:tag name="KSO_WM_UNIT_INDEX" val="1"/>
  <p:tag name="KSO_WM_UNIT_ID" val="custom20204732_15*a*1"/>
  <p:tag name="KSO_WM_TEMPLATE_CATEGORY" val="custom"/>
  <p:tag name="KSO_WM_TEMPLATE_INDEX" val="20204732"/>
  <p:tag name="KSO_WM_UNIT_LAYERLEVEL" val="1"/>
  <p:tag name="KSO_WM_TAG_VERSION" val="1.0"/>
  <p:tag name="KSO_WM_BEAUTIFY_FLAG" val="#wm#"/>
</p:tagLst>
</file>

<file path=ppt/tags/tag226.xml><?xml version="1.0" encoding="utf-8"?>
<p:tagLst xmlns:a="http://schemas.openxmlformats.org/drawingml/2006/main" xmlns:r="http://schemas.openxmlformats.org/officeDocument/2006/relationships" xmlns:p="http://schemas.openxmlformats.org/presentationml/2006/main">
  <p:tag name="KSO_WM_SLIDE_LAYOUT_INFO" val="{&quot;direction&quot;:1,&quot;horizontalAlign&quot;:1,&quot;verticalAlign&quot;:1,&quot;type&quot;:0,&quot;diagramDirection&quot;:0,&quot;canSetOverLayout&quot;:0,&quot;isOverLayout&quot;:0,&quot;normalSize&quot;:{&quot;size1&quot;:82.3},&quot;minSize&quot;:{&quot;size1&quot;:82.3},&quot;maxSize&quot;:{&quot;size1&quot;:82.3},&quot;edge&quot;:{&quot;left&quot;:true,&quot;top&quot;:true,&quot;right&quot;:true,&quot;bottom&quot;:true},&quot;backgroundInfo&quot;:[{&quot;type&quot;:&quot;general&quot;,&quot;left&quot;:0.0,&quot;top&quot;:0.0,&quot;right&quot;:0.0,&quot;bottom&quot;:0.0,&quot;leftAbs&quot;:false,&quot;topAbs&quot;:false,&quot;rightAbs&quot;:false,&quot;bottomAbs&quot;:false},{&quot;type&quot;:&quot;belt&quot;,&quot;left&quot;:0.0,&quot;top&quot;:0.0887139142,&quot;right&quot;:0.0,&quot;bottom&quot;:0.0887139142,&quot;leftAbs&quot;:false,&quot;topAbs&quot;:false,&quot;rightAbs&quot;:false,&quot;bottomAbs&quot;:false}],&quot;subLayout&quot;:[{&quot;direction&quot;:0,&quot;horizontalAlign&quot;:2,&quot;verticalAlign&quot;:1,&quot;type&quot;:0,&quot;diagramDirection&quot;:0,&quot;canSetOverLayout&quot;:0,&quot;isOverLayout&quot;:0,&quot;margin&quot;:{&quot;left&quot;:2.54,&quot;top&quot;:3.39,&quot;right&quot;:0.394,&quot;bottom&quot;:3.39},&quot;edge&quot;:{&quot;left&quot;:true,&quot;top&quot;:true,&quot;right&quot;:false,&quot;bottom&quot;:true}},{&quot;direction&quot;:0,&quot;horizontalAlign&quot;:0,&quot;verticalAlign&quot;:1,&quot;type&quot;:0,&quot;diagramDirection&quot;:0,&quot;canSetOverLayout&quot;:0,&quot;isOverLayout&quot;:0,&quot;margin&quot;:{&quot;left&quot;:0.026,&quot;top&quot;:3.39,&quot;right&quot;:2.54,&quot;bottom&quot;:3.39},&quot;edge&quot;:{&quot;left&quot;:false,&quot;top&quot;:true,&quot;right&quot;:true,&quot;bottom&quot;:true}}]}"/>
  <p:tag name="KSO_WM_SLIDE_CAN_ADD_NAVIGATION" val="1"/>
  <p:tag name="KSO_WM_SLIDE_BACKGROUND" val="[&quot;general&quot;,&quot;belt&quot;]"/>
  <p:tag name="KSO_WM_SLIDE_RATIO" val="1.777778"/>
  <p:tag name="KSO_WM_SLIDE_ID" val="custom20204732_18"/>
  <p:tag name="KSO_WM_TEMPLATE_SUBCATEGORY" val="0"/>
  <p:tag name="KSO_WM_TEMPLATE_MASTER_TYPE" val="1"/>
  <p:tag name="KSO_WM_TEMPLATE_COLOR_TYPE" val="1"/>
  <p:tag name="KSO_WM_SLIDE_TYPE" val="text"/>
  <p:tag name="KSO_WM_SLIDE_SUBTYPE" val="pureTxt"/>
  <p:tag name="KSO_WM_SLIDE_ITEM_CNT" val="0"/>
  <p:tag name="KSO_WM_SLIDE_INDEX" val="18"/>
  <p:tag name="KSO_WM_SLIDE_SIZE" val="960*491"/>
  <p:tag name="KSO_WM_SLIDE_POSITION" val="0*0"/>
  <p:tag name="KSO_WM_TAG_VERSION" val="1.0"/>
  <p:tag name="KSO_WM_BEAUTIFY_FLAG" val="#wm#"/>
  <p:tag name="KSO_WM_TEMPLATE_CATEGORY" val=""/>
  <p:tag name="KSO_WM_TEMPLATE_INDEX" val="20205266"/>
  <p:tag name="KSO_WM_SLIDE_LAYOUT" val="a_f_i"/>
  <p:tag name="KSO_WM_SLIDE_LAYOUT_CNT" val="1_1_1"/>
</p:tagLst>
</file>

<file path=ppt/tags/tag227.xml><?xml version="1.0" encoding="utf-8"?>
<p:tagLst xmlns:a="http://schemas.openxmlformats.org/drawingml/2006/main" xmlns:r="http://schemas.openxmlformats.org/officeDocument/2006/relationships"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custom20204732_18*i*1"/>
  <p:tag name="KSO_WM_TEMPLATE_CATEGORY" val="custom"/>
  <p:tag name="KSO_WM_TEMPLATE_INDEX" val="20204732"/>
  <p:tag name="KSO_WM_UNIT_BK_DARK_LIGHT" val="2"/>
  <p:tag name="KSO_WM_UNIT_LAYERLEVEL" val="1"/>
  <p:tag name="KSO_WM_TAG_VERSION" val="1.0"/>
  <p:tag name="KSO_WM_BEAUTIFY_FLAG" val="#wm#"/>
</p:tagLst>
</file>

<file path=ppt/tags/tag228.xml><?xml version="1.0" encoding="utf-8"?>
<p:tagLst xmlns:a="http://schemas.openxmlformats.org/drawingml/2006/main" xmlns:r="http://schemas.openxmlformats.org/officeDocument/2006/relationships"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TYPE" val="i"/>
  <p:tag name="KSO_WM_UNIT_INDEX" val="1"/>
  <p:tag name="KSO_WM_UNIT_ID" val="custom20204732_18*i*1"/>
  <p:tag name="KSO_WM_TEMPLATE_CATEGORY" val="custom"/>
  <p:tag name="KSO_WM_TEMPLATE_INDEX" val="20204732"/>
  <p:tag name="KSO_WM_UNIT_LAYERLEVEL" val="1"/>
  <p:tag name="KSO_WM_TAG_VERSION" val="1.0"/>
  <p:tag name="KSO_WM_BEAUTIFY_FLAG" val="#wm#"/>
</p:tagLst>
</file>

<file path=ppt/tags/tag229.xml><?xml version="1.0" encoding="utf-8"?>
<p:tagLst xmlns:a="http://schemas.openxmlformats.org/drawingml/2006/main" xmlns:r="http://schemas.openxmlformats.org/officeDocument/2006/relationships"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TYPE" val="i"/>
  <p:tag name="KSO_WM_UNIT_INDEX" val="2"/>
  <p:tag name="KSO_WM_UNIT_ID" val="custom20204732_18*i*2"/>
  <p:tag name="KSO_WM_TEMPLATE_CATEGORY" val="custom"/>
  <p:tag name="KSO_WM_TEMPLATE_INDEX" val="20204732"/>
  <p:tag name="KSO_WM_UNIT_LAYERLEVEL" val="1"/>
  <p:tag name="KSO_WM_TAG_VERSION" val="1.0"/>
  <p:tag name="KSO_WM_BEAUTIFY_FLAG" val="#wm#"/>
</p:tagLst>
</file>

<file path=ppt/tags/tag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266"/>
</p:tagLst>
</file>

<file path=ppt/tags/tag230.xml><?xml version="1.0" encoding="utf-8"?>
<p:tagLst xmlns:a="http://schemas.openxmlformats.org/drawingml/2006/main" xmlns:r="http://schemas.openxmlformats.org/officeDocument/2006/relationships" xmlns:p="http://schemas.openxmlformats.org/presentationml/2006/main">
  <p:tag name="KSO_WM_UNIT_DEFAULT_FONT" val="28;32;4"/>
  <p:tag name="KSO_WM_UNIT_BLOCK" val="0"/>
  <p:tag name="KSO_WM_UNIT_ISCONTENTSTITLE" val="0"/>
  <p:tag name="KSO_WM_UNIT_ISNUMDGMTITLE" val="0"/>
  <p:tag name="KSO_WM_UNIT_PRESET_TEXT" val="单击此处添加大标题"/>
  <p:tag name="KSO_WM_UNIT_NOCLEAR" val="0"/>
  <p:tag name="KSO_WM_UNIT_VALUE" val="14"/>
  <p:tag name="KSO_WM_UNIT_HIGHLIGHT" val="0"/>
  <p:tag name="KSO_WM_UNIT_COMPATIBLE" val="0"/>
  <p:tag name="KSO_WM_UNIT_DIAGRAM_ISNUMVISUAL" val="0"/>
  <p:tag name="KSO_WM_UNIT_DIAGRAM_ISREFERUNIT" val="0"/>
  <p:tag name="KSO_WM_UNIT_TYPE" val="a"/>
  <p:tag name="KSO_WM_UNIT_INDEX" val="1"/>
  <p:tag name="KSO_WM_UNIT_ID" val="custom20204732_18*a*1"/>
  <p:tag name="KSO_WM_TEMPLATE_CATEGORY" val="custom"/>
  <p:tag name="KSO_WM_TEMPLATE_INDEX" val="20204732"/>
  <p:tag name="KSO_WM_UNIT_LAYERLEVEL" val="1"/>
  <p:tag name="KSO_WM_TAG_VERSION" val="1.0"/>
  <p:tag name="KSO_WM_BEAUTIFY_FLAG" val="#wm#"/>
</p:tagLst>
</file>

<file path=ppt/tags/tag231.xml><?xml version="1.0" encoding="utf-8"?>
<p:tagLst xmlns:a="http://schemas.openxmlformats.org/drawingml/2006/main" xmlns:r="http://schemas.openxmlformats.org/officeDocument/2006/relationships" xmlns:p="http://schemas.openxmlformats.org/presentationml/2006/main">
  <p:tag name="KSO_WM_SLIDE_BACKGROUND_TYPE" val="frame"/>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custom20204732_15*i*1"/>
  <p:tag name="KSO_WM_TEMPLATE_CATEGORY" val="custom"/>
  <p:tag name="KSO_WM_TEMPLATE_INDEX" val="20204732"/>
  <p:tag name="KSO_WM_UNIT_BK_DARK_LIGHT" val="2"/>
  <p:tag name="KSO_WM_UNIT_LAYERLEVEL" val="1"/>
  <p:tag name="KSO_WM_TAG_VERSION" val="1.0"/>
  <p:tag name="KSO_WM_BEAUTIFY_FLAG" val="#wm#"/>
</p:tagLst>
</file>

<file path=ppt/tags/tag232.xml><?xml version="1.0" encoding="utf-8"?>
<p:tagLst xmlns:a="http://schemas.openxmlformats.org/drawingml/2006/main" xmlns:r="http://schemas.openxmlformats.org/officeDocument/2006/relationships" xmlns:p="http://schemas.openxmlformats.org/presentationml/2006/main">
  <p:tag name="KSO_WM_UNIT_DEFAULT_FONT" val="12;16;2"/>
  <p:tag name="KSO_WM_UNIT_BLOCK" val="0"/>
  <p:tag name="KSO_WM_UNIT_PRESET_TEXT" val="单击此处输入你的正文，文字是您思想的提炼，为了最终演示发布的良好效果，请尽量言简意赅的阐述观点；根据需要可酌情增减文字，以便观者可以准确理解您所传达的信息。您的正文已经简明扼要，字字珠玑，但信息却错综复杂，需要用更多的文字来表述；但请您尽可能提炼思想的精髓，否则容易造成观者的阅读压力，适得其反。正如我们都希望改变世界，希望给人带去光明，但更多时候只需播下一颗种子，自然有微光照拂，雨露滋养。恰如其分的表达观点，往往可以事半功倍。&#10;单击此处输入你的正文，文字是您思想的提炼，为了最终演示发布的良好效果，请尽量言简意赅的阐述观点；根据需要可酌情增减文字……"/>
  <p:tag name="KSO_WM_UNIT_NOCLEAR" val="0"/>
  <p:tag name="KSO_WM_UNIT_VALUE" val="328"/>
  <p:tag name="KSO_WM_UNIT_HIGHLIGHT" val="0"/>
  <p:tag name="KSO_WM_UNIT_COMPATIBLE" val="0"/>
  <p:tag name="KSO_WM_UNIT_DIAGRAM_ISNUMVISUAL" val="0"/>
  <p:tag name="KSO_WM_UNIT_DIAGRAM_ISREFERUNIT" val="0"/>
  <p:tag name="KSO_WM_UNIT_TYPE" val="f"/>
  <p:tag name="KSO_WM_UNIT_INDEX" val="1"/>
  <p:tag name="KSO_WM_UNIT_ID" val="custom20204732_18*f*1"/>
  <p:tag name="KSO_WM_TEMPLATE_CATEGORY" val="custom"/>
  <p:tag name="KSO_WM_TEMPLATE_INDEX" val="20204732"/>
  <p:tag name="KSO_WM_UNIT_LAYERLEVEL" val="1"/>
  <p:tag name="KSO_WM_TAG_VERSION" val="1.0"/>
  <p:tag name="KSO_WM_BEAUTIFY_FLAG" val="#wm#"/>
</p:tagLst>
</file>

<file path=ppt/tags/tag233.xml><?xml version="1.0" encoding="utf-8"?>
<p:tagLst xmlns:a="http://schemas.openxmlformats.org/drawingml/2006/main" xmlns:r="http://schemas.openxmlformats.org/officeDocument/2006/relationships" xmlns:p="http://schemas.openxmlformats.org/presentationml/2006/main">
  <p:tag name="KSO_WM_UNIT_BLOCK" val="0"/>
  <p:tag name="KSO_WM_UNIT_HIGHLIGHT" val="0"/>
  <p:tag name="KSO_WM_UNIT_COMPATIBLE" val="0"/>
  <p:tag name="KSO_WM_UNIT_DIAGRAM_ISNUMVISUAL" val="0"/>
  <p:tag name="KSO_WM_UNIT_DIAGRAM_ISREFERUNIT" val="0"/>
  <p:tag name="KSO_WM_UNIT_TYPE" val="i"/>
  <p:tag name="KSO_WM_UNIT_INDEX" val="3"/>
  <p:tag name="KSO_WM_UNIT_ID" val="custom20204732_15*i*3"/>
  <p:tag name="KSO_WM_TEMPLATE_CATEGORY" val="custom"/>
  <p:tag name="KSO_WM_TEMPLATE_INDEX" val="20204732"/>
  <p:tag name="KSO_WM_UNIT_LAYERLEVEL" val="1"/>
  <p:tag name="KSO_WM_TAG_VERSION" val="1.0"/>
  <p:tag name="KSO_WM_BEAUTIFY_FLAG" val="#wm#"/>
</p:tagLst>
</file>

<file path=ppt/tags/tag234.xml><?xml version="1.0" encoding="utf-8"?>
<p:tagLst xmlns:a="http://schemas.openxmlformats.org/drawingml/2006/main" xmlns:r="http://schemas.openxmlformats.org/officeDocument/2006/relationships" xmlns:p="http://schemas.openxmlformats.org/presentationml/2006/main">
  <p:tag name="KSO_WM_UNIT_BLOCK" val="0"/>
  <p:tag name="KSO_WM_UNIT_HIGHLIGHT" val="0"/>
  <p:tag name="KSO_WM_UNIT_COMPATIBLE" val="0"/>
  <p:tag name="KSO_WM_UNIT_DIAGRAM_ISNUMVISUAL" val="0"/>
  <p:tag name="KSO_WM_UNIT_DIAGRAM_ISREFERUNIT" val="0"/>
  <p:tag name="KSO_WM_UNIT_TYPE" val="i"/>
  <p:tag name="KSO_WM_UNIT_INDEX" val="3"/>
  <p:tag name="KSO_WM_UNIT_ID" val="custom20204732_15*i*3"/>
  <p:tag name="KSO_WM_TEMPLATE_CATEGORY" val="custom"/>
  <p:tag name="KSO_WM_TEMPLATE_INDEX" val="20204732"/>
  <p:tag name="KSO_WM_UNIT_LAYERLEVEL" val="1"/>
  <p:tag name="KSO_WM_TAG_VERSION" val="1.0"/>
  <p:tag name="KSO_WM_BEAUTIFY_FLAG" val="#wm#"/>
</p:tagLst>
</file>

<file path=ppt/tags/tag235.xml><?xml version="1.0" encoding="utf-8"?>
<p:tagLst xmlns:a="http://schemas.openxmlformats.org/drawingml/2006/main" xmlns:r="http://schemas.openxmlformats.org/officeDocument/2006/relationships" xmlns:p="http://schemas.openxmlformats.org/presentationml/2006/main">
  <p:tag name="KSO_WM_UNIT_BLOCK" val="0"/>
  <p:tag name="KSO_WM_UNIT_HIGHLIGHT" val="0"/>
  <p:tag name="KSO_WM_UNIT_COMPATIBLE" val="0"/>
  <p:tag name="KSO_WM_UNIT_DIAGRAM_ISNUMVISUAL" val="0"/>
  <p:tag name="KSO_WM_UNIT_DIAGRAM_ISREFERUNIT" val="0"/>
  <p:tag name="KSO_WM_UNIT_TYPE" val="i"/>
  <p:tag name="KSO_WM_UNIT_INDEX" val="3"/>
  <p:tag name="KSO_WM_UNIT_ID" val="custom20204732_15*i*3"/>
  <p:tag name="KSO_WM_TEMPLATE_CATEGORY" val="custom"/>
  <p:tag name="KSO_WM_TEMPLATE_INDEX" val="20204732"/>
  <p:tag name="KSO_WM_UNIT_LAYERLEVEL" val="1"/>
  <p:tag name="KSO_WM_TAG_VERSION" val="1.0"/>
  <p:tag name="KSO_WM_BEAUTIFY_FLAG" val="#wm#"/>
</p:tagLst>
</file>

<file path=ppt/tags/tag236.xml><?xml version="1.0" encoding="utf-8"?>
<p:tagLst xmlns:a="http://schemas.openxmlformats.org/drawingml/2006/main" xmlns:r="http://schemas.openxmlformats.org/officeDocument/2006/relationships" xmlns:p="http://schemas.openxmlformats.org/presentationml/2006/main">
  <p:tag name="KSO_WM_UNIT_BLOCK" val="0"/>
  <p:tag name="KSO_WM_UNIT_HIGHLIGHT" val="0"/>
  <p:tag name="KSO_WM_UNIT_COMPATIBLE" val="0"/>
  <p:tag name="KSO_WM_UNIT_DIAGRAM_ISNUMVISUAL" val="0"/>
  <p:tag name="KSO_WM_UNIT_DIAGRAM_ISREFERUNIT" val="0"/>
  <p:tag name="KSO_WM_UNIT_TYPE" val="i"/>
  <p:tag name="KSO_WM_UNIT_INDEX" val="3"/>
  <p:tag name="KSO_WM_UNIT_ID" val="custom20204732_15*i*3"/>
  <p:tag name="KSO_WM_TEMPLATE_CATEGORY" val="custom"/>
  <p:tag name="KSO_WM_TEMPLATE_INDEX" val="20204732"/>
  <p:tag name="KSO_WM_UNIT_LAYERLEVEL" val="1"/>
  <p:tag name="KSO_WM_TAG_VERSION" val="1.0"/>
  <p:tag name="KSO_WM_BEAUTIFY_FLAG" val="#wm#"/>
</p:tagLst>
</file>

<file path=ppt/tags/tag237.xml><?xml version="1.0" encoding="utf-8"?>
<p:tagLst xmlns:a="http://schemas.openxmlformats.org/drawingml/2006/main" xmlns:r="http://schemas.openxmlformats.org/officeDocument/2006/relationships" xmlns:p="http://schemas.openxmlformats.org/presentationml/2006/main">
  <p:tag name="KSO_WM_UNIT_BLOCK" val="0"/>
  <p:tag name="KSO_WM_UNIT_HIGHLIGHT" val="0"/>
  <p:tag name="KSO_WM_UNIT_COMPATIBLE" val="0"/>
  <p:tag name="KSO_WM_UNIT_DIAGRAM_ISNUMVISUAL" val="0"/>
  <p:tag name="KSO_WM_UNIT_DIAGRAM_ISREFERUNIT" val="0"/>
  <p:tag name="KSO_WM_UNIT_TYPE" val="i"/>
  <p:tag name="KSO_WM_UNIT_INDEX" val="3"/>
  <p:tag name="KSO_WM_UNIT_ID" val="custom20204732_15*i*3"/>
  <p:tag name="KSO_WM_TEMPLATE_CATEGORY" val="custom"/>
  <p:tag name="KSO_WM_TEMPLATE_INDEX" val="20204732"/>
  <p:tag name="KSO_WM_UNIT_LAYERLEVEL" val="1"/>
  <p:tag name="KSO_WM_TAG_VERSION" val="1.0"/>
  <p:tag name="KSO_WM_BEAUTIFY_FLAG" val="#wm#"/>
</p:tagLst>
</file>

<file path=ppt/tags/tag238.xml><?xml version="1.0" encoding="utf-8"?>
<p:tagLst xmlns:a="http://schemas.openxmlformats.org/drawingml/2006/main" xmlns:r="http://schemas.openxmlformats.org/officeDocument/2006/relationships" xmlns:p="http://schemas.openxmlformats.org/presentationml/2006/main">
  <p:tag name="KSO_WM_UNIT_BLOCK" val="0"/>
  <p:tag name="KSO_WM_UNIT_HIGHLIGHT" val="0"/>
  <p:tag name="KSO_WM_UNIT_COMPATIBLE" val="0"/>
  <p:tag name="KSO_WM_UNIT_DIAGRAM_ISNUMVISUAL" val="0"/>
  <p:tag name="KSO_WM_UNIT_DIAGRAM_ISREFERUNIT" val="0"/>
  <p:tag name="KSO_WM_UNIT_TYPE" val="i"/>
  <p:tag name="KSO_WM_UNIT_INDEX" val="3"/>
  <p:tag name="KSO_WM_UNIT_ID" val="custom20204732_15*i*3"/>
  <p:tag name="KSO_WM_TEMPLATE_CATEGORY" val="custom"/>
  <p:tag name="KSO_WM_TEMPLATE_INDEX" val="20204732"/>
  <p:tag name="KSO_WM_UNIT_LAYERLEVEL" val="1"/>
  <p:tag name="KSO_WM_TAG_VERSION" val="1.0"/>
  <p:tag name="KSO_WM_BEAUTIFY_FLAG" val="#wm#"/>
</p:tagLst>
</file>

<file path=ppt/tags/tag239.xml><?xml version="1.0" encoding="utf-8"?>
<p:tagLst xmlns:a="http://schemas.openxmlformats.org/drawingml/2006/main" xmlns:r="http://schemas.openxmlformats.org/officeDocument/2006/relationships" xmlns:p="http://schemas.openxmlformats.org/presentationml/2006/main">
  <p:tag name="KSO_WM_UNIT_BLOCK" val="0"/>
  <p:tag name="KSO_WM_UNIT_HIGHLIGHT" val="0"/>
  <p:tag name="KSO_WM_UNIT_COMPATIBLE" val="0"/>
  <p:tag name="KSO_WM_UNIT_DIAGRAM_ISNUMVISUAL" val="0"/>
  <p:tag name="KSO_WM_UNIT_DIAGRAM_ISREFERUNIT" val="0"/>
  <p:tag name="KSO_WM_UNIT_TYPE" val="i"/>
  <p:tag name="KSO_WM_UNIT_INDEX" val="3"/>
  <p:tag name="KSO_WM_UNIT_ID" val="custom20204732_15*i*3"/>
  <p:tag name="KSO_WM_TEMPLATE_CATEGORY" val="custom"/>
  <p:tag name="KSO_WM_TEMPLATE_INDEX" val="20204732"/>
  <p:tag name="KSO_WM_UNIT_LAYERLEVEL" val="1"/>
  <p:tag name="KSO_WM_TAG_VERSION" val="1.0"/>
  <p:tag name="KSO_WM_BEAUTIFY_FLAG" val="#wm#"/>
</p:tagLst>
</file>

<file path=ppt/tags/tag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40.xml><?xml version="1.0" encoding="utf-8"?>
<p:tagLst xmlns:a="http://schemas.openxmlformats.org/drawingml/2006/main" xmlns:r="http://schemas.openxmlformats.org/officeDocument/2006/relationships" xmlns:p="http://schemas.openxmlformats.org/presentationml/2006/main">
  <p:tag name="KSO_WM_UNIT_BLOCK" val="0"/>
  <p:tag name="KSO_WM_UNIT_HIGHLIGHT" val="0"/>
  <p:tag name="KSO_WM_UNIT_COMPATIBLE" val="0"/>
  <p:tag name="KSO_WM_UNIT_DIAGRAM_ISNUMVISUAL" val="0"/>
  <p:tag name="KSO_WM_UNIT_DIAGRAM_ISREFERUNIT" val="0"/>
  <p:tag name="KSO_WM_UNIT_TYPE" val="i"/>
  <p:tag name="KSO_WM_UNIT_INDEX" val="3"/>
  <p:tag name="KSO_WM_UNIT_ID" val="custom20204732_15*i*3"/>
  <p:tag name="KSO_WM_TEMPLATE_CATEGORY" val="custom"/>
  <p:tag name="KSO_WM_TEMPLATE_INDEX" val="20204732"/>
  <p:tag name="KSO_WM_UNIT_LAYERLEVEL" val="1"/>
  <p:tag name="KSO_WM_TAG_VERSION" val="1.0"/>
  <p:tag name="KSO_WM_BEAUTIFY_FLAG" val="#wm#"/>
</p:tagLst>
</file>

<file path=ppt/tags/tag241.xml><?xml version="1.0" encoding="utf-8"?>
<p:tagLst xmlns:a="http://schemas.openxmlformats.org/drawingml/2006/main" xmlns:r="http://schemas.openxmlformats.org/officeDocument/2006/relationships" xmlns:p="http://schemas.openxmlformats.org/presentationml/2006/main">
  <p:tag name="KSO_WM_UNIT_BLOCK" val="0"/>
  <p:tag name="KSO_WM_UNIT_HIGHLIGHT" val="0"/>
  <p:tag name="KSO_WM_UNIT_COMPATIBLE" val="0"/>
  <p:tag name="KSO_WM_UNIT_DIAGRAM_ISNUMVISUAL" val="0"/>
  <p:tag name="KSO_WM_UNIT_DIAGRAM_ISREFERUNIT" val="0"/>
  <p:tag name="KSO_WM_UNIT_TYPE" val="i"/>
  <p:tag name="KSO_WM_UNIT_INDEX" val="3"/>
  <p:tag name="KSO_WM_UNIT_ID" val="custom20204732_15*i*3"/>
  <p:tag name="KSO_WM_TEMPLATE_CATEGORY" val="custom"/>
  <p:tag name="KSO_WM_TEMPLATE_INDEX" val="20204732"/>
  <p:tag name="KSO_WM_UNIT_LAYERLEVEL" val="1"/>
  <p:tag name="KSO_WM_TAG_VERSION" val="1.0"/>
  <p:tag name="KSO_WM_BEAUTIFY_FLAG" val="#wm#"/>
</p:tagLst>
</file>

<file path=ppt/tags/tag242.xml><?xml version="1.0" encoding="utf-8"?>
<p:tagLst xmlns:a="http://schemas.openxmlformats.org/drawingml/2006/main" xmlns:r="http://schemas.openxmlformats.org/officeDocument/2006/relationships" xmlns:p="http://schemas.openxmlformats.org/presentationml/2006/main">
  <p:tag name="KSO_WM_UNIT_BLOCK" val="0"/>
  <p:tag name="KSO_WM_UNIT_HIGHLIGHT" val="0"/>
  <p:tag name="KSO_WM_UNIT_COMPATIBLE" val="0"/>
  <p:tag name="KSO_WM_UNIT_DIAGRAM_ISNUMVISUAL" val="0"/>
  <p:tag name="KSO_WM_UNIT_DIAGRAM_ISREFERUNIT" val="0"/>
  <p:tag name="KSO_WM_UNIT_TYPE" val="i"/>
  <p:tag name="KSO_WM_UNIT_INDEX" val="3"/>
  <p:tag name="KSO_WM_UNIT_ID" val="custom20204732_15*i*3"/>
  <p:tag name="KSO_WM_TEMPLATE_CATEGORY" val="custom"/>
  <p:tag name="KSO_WM_TEMPLATE_INDEX" val="20204732"/>
  <p:tag name="KSO_WM_UNIT_LAYERLEVEL" val="1"/>
  <p:tag name="KSO_WM_TAG_VERSION" val="1.0"/>
  <p:tag name="KSO_WM_BEAUTIFY_FLAG" val="#wm#"/>
</p:tagLst>
</file>

<file path=ppt/tags/tag243.xml><?xml version="1.0" encoding="utf-8"?>
<p:tagLst xmlns:a="http://schemas.openxmlformats.org/drawingml/2006/main" xmlns:r="http://schemas.openxmlformats.org/officeDocument/2006/relationships" xmlns:p="http://schemas.openxmlformats.org/presentationml/2006/main">
  <p:tag name="KSO_WM_UNIT_BLOCK" val="0"/>
  <p:tag name="KSO_WM_UNIT_HIGHLIGHT" val="0"/>
  <p:tag name="KSO_WM_UNIT_COMPATIBLE" val="0"/>
  <p:tag name="KSO_WM_UNIT_DIAGRAM_ISNUMVISUAL" val="0"/>
  <p:tag name="KSO_WM_UNIT_DIAGRAM_ISREFERUNIT" val="0"/>
  <p:tag name="KSO_WM_UNIT_TYPE" val="i"/>
  <p:tag name="KSO_WM_UNIT_INDEX" val="3"/>
  <p:tag name="KSO_WM_UNIT_ID" val="custom20204732_15*i*3"/>
  <p:tag name="KSO_WM_TEMPLATE_CATEGORY" val="custom"/>
  <p:tag name="KSO_WM_TEMPLATE_INDEX" val="20204732"/>
  <p:tag name="KSO_WM_UNIT_LAYERLEVEL" val="1"/>
  <p:tag name="KSO_WM_TAG_VERSION" val="1.0"/>
  <p:tag name="KSO_WM_BEAUTIFY_FLAG" val="#wm#"/>
</p:tagLst>
</file>

<file path=ppt/tags/tag244.xml><?xml version="1.0" encoding="utf-8"?>
<p:tagLst xmlns:a="http://schemas.openxmlformats.org/drawingml/2006/main" xmlns:r="http://schemas.openxmlformats.org/officeDocument/2006/relationships" xmlns:p="http://schemas.openxmlformats.org/presentationml/2006/main">
  <p:tag name="KSO_WM_UNIT_BLOCK" val="0"/>
  <p:tag name="KSO_WM_UNIT_HIGHLIGHT" val="0"/>
  <p:tag name="KSO_WM_UNIT_COMPATIBLE" val="0"/>
  <p:tag name="KSO_WM_UNIT_DIAGRAM_ISNUMVISUAL" val="0"/>
  <p:tag name="KSO_WM_UNIT_DIAGRAM_ISREFERUNIT" val="0"/>
  <p:tag name="KSO_WM_UNIT_TYPE" val="i"/>
  <p:tag name="KSO_WM_UNIT_INDEX" val="3"/>
  <p:tag name="KSO_WM_UNIT_ID" val="custom20204732_15*i*3"/>
  <p:tag name="KSO_WM_TEMPLATE_CATEGORY" val="custom"/>
  <p:tag name="KSO_WM_TEMPLATE_INDEX" val="20204732"/>
  <p:tag name="KSO_WM_UNIT_LAYERLEVEL" val="1"/>
  <p:tag name="KSO_WM_TAG_VERSION" val="1.0"/>
  <p:tag name="KSO_WM_BEAUTIFY_FLAG" val="#wm#"/>
</p:tagLst>
</file>

<file path=ppt/tags/tag245.xml><?xml version="1.0" encoding="utf-8"?>
<p:tagLst xmlns:a="http://schemas.openxmlformats.org/drawingml/2006/main" xmlns:r="http://schemas.openxmlformats.org/officeDocument/2006/relationships" xmlns:p="http://schemas.openxmlformats.org/presentationml/2006/main">
  <p:tag name="KSO_WM_UNIT_BLOCK" val="0"/>
  <p:tag name="KSO_WM_UNIT_HIGHLIGHT" val="0"/>
  <p:tag name="KSO_WM_UNIT_COMPATIBLE" val="0"/>
  <p:tag name="KSO_WM_UNIT_DIAGRAM_ISNUMVISUAL" val="0"/>
  <p:tag name="KSO_WM_UNIT_DIAGRAM_ISREFERUNIT" val="0"/>
  <p:tag name="KSO_WM_UNIT_TYPE" val="i"/>
  <p:tag name="KSO_WM_UNIT_INDEX" val="3"/>
  <p:tag name="KSO_WM_UNIT_ID" val="custom20204732_15*i*3"/>
  <p:tag name="KSO_WM_TEMPLATE_CATEGORY" val="custom"/>
  <p:tag name="KSO_WM_TEMPLATE_INDEX" val="20204732"/>
  <p:tag name="KSO_WM_UNIT_LAYERLEVEL" val="1"/>
  <p:tag name="KSO_WM_TAG_VERSION" val="1.0"/>
  <p:tag name="KSO_WM_BEAUTIFY_FLAG" val="#wm#"/>
</p:tagLst>
</file>

<file path=ppt/tags/tag246.xml><?xml version="1.0" encoding="utf-8"?>
<p:tagLst xmlns:a="http://schemas.openxmlformats.org/drawingml/2006/main" xmlns:r="http://schemas.openxmlformats.org/officeDocument/2006/relationships" xmlns:p="http://schemas.openxmlformats.org/presentationml/2006/main">
  <p:tag name="KSO_WM_UNIT_BLOCK" val="0"/>
  <p:tag name="KSO_WM_UNIT_HIGHLIGHT" val="0"/>
  <p:tag name="KSO_WM_UNIT_COMPATIBLE" val="0"/>
  <p:tag name="KSO_WM_UNIT_DIAGRAM_ISNUMVISUAL" val="0"/>
  <p:tag name="KSO_WM_UNIT_DIAGRAM_ISREFERUNIT" val="0"/>
  <p:tag name="KSO_WM_UNIT_TYPE" val="i"/>
  <p:tag name="KSO_WM_UNIT_INDEX" val="3"/>
  <p:tag name="KSO_WM_UNIT_ID" val="custom20204732_15*i*3"/>
  <p:tag name="KSO_WM_TEMPLATE_CATEGORY" val="custom"/>
  <p:tag name="KSO_WM_TEMPLATE_INDEX" val="20204732"/>
  <p:tag name="KSO_WM_UNIT_LAYERLEVEL" val="1"/>
  <p:tag name="KSO_WM_TAG_VERSION" val="1.0"/>
  <p:tag name="KSO_WM_BEAUTIFY_FLAG" val="#wm#"/>
</p:tagLst>
</file>

<file path=ppt/tags/tag247.xml><?xml version="1.0" encoding="utf-8"?>
<p:tagLst xmlns:a="http://schemas.openxmlformats.org/drawingml/2006/main" xmlns:r="http://schemas.openxmlformats.org/officeDocument/2006/relationships" xmlns:p="http://schemas.openxmlformats.org/presentationml/2006/main">
  <p:tag name="KSO_WM_UNIT_BLOCK" val="0"/>
  <p:tag name="KSO_WM_UNIT_HIGHLIGHT" val="0"/>
  <p:tag name="KSO_WM_UNIT_COMPATIBLE" val="0"/>
  <p:tag name="KSO_WM_UNIT_DIAGRAM_ISNUMVISUAL" val="0"/>
  <p:tag name="KSO_WM_UNIT_DIAGRAM_ISREFERUNIT" val="0"/>
  <p:tag name="KSO_WM_UNIT_TYPE" val="i"/>
  <p:tag name="KSO_WM_UNIT_INDEX" val="3"/>
  <p:tag name="KSO_WM_UNIT_ID" val="custom20204732_15*i*3"/>
  <p:tag name="KSO_WM_TEMPLATE_CATEGORY" val="custom"/>
  <p:tag name="KSO_WM_TEMPLATE_INDEX" val="20204732"/>
  <p:tag name="KSO_WM_UNIT_LAYERLEVEL" val="1"/>
  <p:tag name="KSO_WM_TAG_VERSION" val="1.0"/>
  <p:tag name="KSO_WM_BEAUTIFY_FLAG" val="#wm#"/>
</p:tagLst>
</file>

<file path=ppt/tags/tag248.xml><?xml version="1.0" encoding="utf-8"?>
<p:tagLst xmlns:a="http://schemas.openxmlformats.org/drawingml/2006/main" xmlns:r="http://schemas.openxmlformats.org/officeDocument/2006/relationships" xmlns:p="http://schemas.openxmlformats.org/presentationml/2006/main">
  <p:tag name="KSO_WM_SLIDE_BACKGROUND_TYPE" val="frame"/>
  <p:tag name="KSO_WM_UNIT_HIGHLIGHT" val="0"/>
  <p:tag name="KSO_WM_UNIT_COMPATIBLE" val="0"/>
  <p:tag name="KSO_WM_UNIT_DIAGRAM_ISNUMVISUAL" val="0"/>
  <p:tag name="KSO_WM_UNIT_DIAGRAM_ISREFERUNIT" val="0"/>
  <p:tag name="KSO_WM_UNIT_TYPE" val="i"/>
  <p:tag name="KSO_WM_UNIT_INDEX" val="1"/>
  <p:tag name="KSO_WM_UNIT_ID" val="custom20204732_15*i*1"/>
  <p:tag name="KSO_WM_TEMPLATE_CATEGORY" val="custom"/>
  <p:tag name="KSO_WM_TEMPLATE_INDEX" val="20204732"/>
  <p:tag name="KSO_WM_UNIT_LAYERLEVEL" val="1"/>
  <p:tag name="KSO_WM_TAG_VERSION" val="1.0"/>
  <p:tag name="KSO_WM_BEAUTIFY_FLAG" val="#wm#"/>
</p:tagLst>
</file>

<file path=ppt/tags/tag249.xml><?xml version="1.0" encoding="utf-8"?>
<p:tagLst xmlns:a="http://schemas.openxmlformats.org/drawingml/2006/main" xmlns:r="http://schemas.openxmlformats.org/officeDocument/2006/relationships" xmlns:p="http://schemas.openxmlformats.org/presentationml/2006/main">
  <p:tag name="KSO_WM_SLIDE_LAYOUT_INFO" val="{&quot;direction&quot;:0,&quot;horizontalAlign&quot;:-1,&quot;verticalAlign&quot;:-1,&quot;type&quot;:0,&quot;diagramDirection&quot;:0,&quot;canSetOverLayout&quot;:0,&quot;isOverLayout&quot;:0,&quot;margin&quot;:{&quot;left&quot;:1.69,&quot;top&quot;:1.69,&quot;right&quot;:1.69,&quot;bottom&quot;:1.69},&quot;edge&quot;:{&quot;left&quot;:true,&quot;top&quot;:true,&quot;right&quot;:true,&quot;bottom&quot;:true},&quot;backgroundInfo&quot;:[{&quot;type&quot;:&quot;general&quot;,&quot;left&quot;:0.0,&quot;top&quot;:0.0,&quot;right&quot;:0.0,&quot;bottom&quot;:0.0,&quot;leftAbs&quot;:false,&quot;topAbs&quot;:false,&quot;rightAbs&quot;:false,&quot;bottomAbs&quot;:false},{&quot;type&quot;:&quot;frame&quot;,&quot;left&quot;:0.0,&quot;top&quot;:0.0,&quot;right&quot;:0.0,&quot;bottom&quot;:0.0,&quot;leftAbs&quot;:false,&quot;topAbs&quot;:false,&quot;rightAbs&quot;:false,&quot;bottomAbs&quot;:false}]}"/>
  <p:tag name="KSO_WM_SLIDE_BACKGROUND" val="[&quot;general&quot;,&quot;frame&quot;]"/>
  <p:tag name="KSO_WM_SLIDE_RATIO" val="1.777778"/>
  <p:tag name="KSO_WM_SLIDE_ID" val="custom20204732_10"/>
  <p:tag name="KSO_WM_TEMPLATE_SUBCATEGORY" val="0"/>
  <p:tag name="KSO_WM_TEMPLATE_MASTER_TYPE" val="1"/>
  <p:tag name="KSO_WM_TEMPLATE_COLOR_TYPE" val="1"/>
  <p:tag name="KSO_WM_SLIDE_TYPE" val="text"/>
  <p:tag name="KSO_WM_SLIDE_SUBTYPE" val="diag"/>
  <p:tag name="KSO_WM_SLIDE_ITEM_CNT" val="2"/>
  <p:tag name="KSO_WM_SLIDE_INDEX" val="10"/>
  <p:tag name="KSO_WM_SLIDE_SIZE" val="863.788*331.544"/>
  <p:tag name="KSO_WM_SLIDE_POSITION" val="47.9555*160.6"/>
  <p:tag name="KSO_WM_DIAGRAM_GROUP_CODE" val="l1-2"/>
  <p:tag name="KSO_WM_SLIDE_DIAGTYPE" val="l"/>
  <p:tag name="KSO_WM_TAG_VERSION" val="1.0"/>
  <p:tag name="KSO_WM_BEAUTIFY_FLAG" val="#wm#"/>
  <p:tag name="KSO_WM_TEMPLATE_CATEGORY" val=""/>
  <p:tag name="KSO_WM_TEMPLATE_INDEX" val="20205266"/>
  <p:tag name="KSO_WM_SLIDE_LAYOUT" val="a_i_l"/>
  <p:tag name="KSO_WM_SLIDE_LAYOUT_CNT" val="1_1_1"/>
</p:tagLst>
</file>

<file path=ppt/tags/tag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50.xml><?xml version="1.0" encoding="utf-8"?>
<p:tagLst xmlns:a="http://schemas.openxmlformats.org/drawingml/2006/main" xmlns:r="http://schemas.openxmlformats.org/officeDocument/2006/relationships" xmlns:p="http://schemas.openxmlformats.org/presentationml/2006/main">
  <p:tag name="KSO_WM_SLIDE_BACKGROUND_TYPE" val="frame"/>
  <p:tag name="KSO_WM_UNIT_HIGHLIGHT" val="0"/>
  <p:tag name="KSO_WM_UNIT_COMPATIBLE" val="0"/>
  <p:tag name="KSO_WM_UNIT_DIAGRAM_ISNUMVISUAL" val="0"/>
  <p:tag name="KSO_WM_UNIT_DIAGRAM_ISREFERUNIT" val="0"/>
  <p:tag name="KSO_WM_DIAGRAM_GROUP_CODE" val="l1-2"/>
  <p:tag name="KSO_WM_UNIT_SUBTYPE" val="h"/>
  <p:tag name="KSO_WM_UNIT_TYPE" val="i"/>
  <p:tag name="KSO_WM_UNIT_INDEX" val="1"/>
  <p:tag name="KSO_WM_UNIT_ID" val="custom20204732_10*i*1"/>
  <p:tag name="KSO_WM_TEMPLATE_CATEGORY" val="custom"/>
  <p:tag name="KSO_WM_TEMPLATE_INDEX" val="20204732"/>
  <p:tag name="KSO_WM_UNIT_BK_DARK_LIGHT" val="2"/>
  <p:tag name="KSO_WM_UNIT_LAYERLEVEL" val="1"/>
  <p:tag name="KSO_WM_TAG_VERSION" val="1.0"/>
  <p:tag name="KSO_WM_BEAUTIFY_FLAG" val="#wm#"/>
</p:tagLst>
</file>

<file path=ppt/tags/tag251.xml><?xml version="1.0" encoding="utf-8"?>
<p:tagLst xmlns:a="http://schemas.openxmlformats.org/drawingml/2006/main" xmlns:r="http://schemas.openxmlformats.org/officeDocument/2006/relationships" xmlns:p="http://schemas.openxmlformats.org/presentationml/2006/main">
  <p:tag name="KSO_WM_SLIDE_BACKGROUND_TYPE" val="frame"/>
  <p:tag name="KSO_WM_UNIT_HIGHLIGHT" val="0"/>
  <p:tag name="KSO_WM_UNIT_COMPATIBLE" val="0"/>
  <p:tag name="KSO_WM_UNIT_DIAGRAM_ISNUMVISUAL" val="0"/>
  <p:tag name="KSO_WM_UNIT_DIAGRAM_ISREFERUNIT" val="0"/>
  <p:tag name="KSO_WM_DIAGRAM_GROUP_CODE" val="l1-2"/>
  <p:tag name="KSO_WM_UNIT_TYPE" val="i"/>
  <p:tag name="KSO_WM_UNIT_INDEX" val="1"/>
  <p:tag name="KSO_WM_UNIT_ID" val="custom20204732_10*i*1"/>
  <p:tag name="KSO_WM_TEMPLATE_CATEGORY" val="custom"/>
  <p:tag name="KSO_WM_TEMPLATE_INDEX" val="20204732"/>
  <p:tag name="KSO_WM_UNIT_LAYERLEVEL" val="1"/>
  <p:tag name="KSO_WM_TAG_VERSION" val="1.0"/>
  <p:tag name="KSO_WM_BEAUTIFY_FLAG" val="#wm#"/>
</p:tagLst>
</file>

<file path=ppt/tags/tag252.xml><?xml version="1.0" encoding="utf-8"?>
<p:tagLst xmlns:a="http://schemas.openxmlformats.org/drawingml/2006/main" xmlns:r="http://schemas.openxmlformats.org/officeDocument/2006/relationships" xmlns:p="http://schemas.openxmlformats.org/presentationml/2006/main">
  <p:tag name="KSO_WM_SLIDE_BACKGROUND_TYPE" val="frame"/>
  <p:tag name="KSO_WM_UNIT_HIGHLIGHT" val="0"/>
  <p:tag name="KSO_WM_UNIT_COMPATIBLE" val="0"/>
  <p:tag name="KSO_WM_UNIT_DIAGRAM_ISNUMVISUAL" val="0"/>
  <p:tag name="KSO_WM_UNIT_DIAGRAM_ISREFERUNIT" val="0"/>
  <p:tag name="KSO_WM_DIAGRAM_GROUP_CODE" val="l1-2"/>
  <p:tag name="KSO_WM_UNIT_TYPE" val="i"/>
  <p:tag name="KSO_WM_UNIT_INDEX" val="2"/>
  <p:tag name="KSO_WM_UNIT_ID" val="custom20204732_10*i*2"/>
  <p:tag name="KSO_WM_TEMPLATE_CATEGORY" val="custom"/>
  <p:tag name="KSO_WM_TEMPLATE_INDEX" val="20204732"/>
  <p:tag name="KSO_WM_UNIT_LAYERLEVEL" val="1"/>
  <p:tag name="KSO_WM_TAG_VERSION" val="1.0"/>
  <p:tag name="KSO_WM_BEAUTIFY_FLAG" val="#wm#"/>
</p:tagLst>
</file>

<file path=ppt/tags/tag253.xml><?xml version="1.0" encoding="utf-8"?>
<p:tagLst xmlns:a="http://schemas.openxmlformats.org/drawingml/2006/main" xmlns:r="http://schemas.openxmlformats.org/officeDocument/2006/relationships" xmlns:p="http://schemas.openxmlformats.org/presentationml/2006/main">
  <p:tag name="KSO_WM_UNIT_BLOCK" val="0"/>
  <p:tag name="KSO_WM_UNIT_IS_LAYOUT_DIAGRAM" val="1"/>
  <p:tag name="KSO_WM_UNIT_PRESET_TEXT" val="点击此处添加正文，文字是您思想的提炼，为了演示发布的良好效果，请您尽可能提炼思想的精髓，然后简单的阐述您的观点。如果您的内容确实非常重要又难以精简，也请使用分段处理，对内容进行简单的梳理和提炼，这样会使逻辑框架相对清晰明了。"/>
  <p:tag name="KSO_WM_UNIT_NOCLEAR" val="0"/>
  <p:tag name="KSO_WM_UNIT_VALUE" val="210"/>
  <p:tag name="KSO_WM_UNIT_HIGHLIGHT" val="0"/>
  <p:tag name="KSO_WM_UNIT_COMPATIBLE" val="0"/>
  <p:tag name="KSO_WM_UNIT_DIAGRAM_ISNUMVISUAL" val="0"/>
  <p:tag name="KSO_WM_UNIT_DIAGRAM_ISREFERUNIT" val="0"/>
  <p:tag name="KSO_WM_DIAGRAM_GROUP_CODE" val="l1-2"/>
  <p:tag name="KSO_WM_UNIT_TYPE" val="l_h_f"/>
  <p:tag name="KSO_WM_UNIT_INDEX" val="1_1_1"/>
  <p:tag name="KSO_WM_UNIT_ID" val="custom20204732_10*l_h_f*1_1_1"/>
  <p:tag name="KSO_WM_TEMPLATE_CATEGORY" val="custom"/>
  <p:tag name="KSO_WM_TEMPLATE_INDEX" val="20204732"/>
  <p:tag name="KSO_WM_UNIT_LAYERLEVEL" val="1_1_1"/>
  <p:tag name="KSO_WM_TAG_VERSION" val="1.0"/>
  <p:tag name="KSO_WM_BEAUTIFY_FLAG" val="#wm#"/>
</p:tagLst>
</file>

<file path=ppt/tags/tag254.xml><?xml version="1.0" encoding="utf-8"?>
<p:tagLst xmlns:a="http://schemas.openxmlformats.org/drawingml/2006/main" xmlns:r="http://schemas.openxmlformats.org/officeDocument/2006/relationships" xmlns:p="http://schemas.openxmlformats.org/presentationml/2006/main">
  <p:tag name="KSO_WM_UNIT_BLOCK" val="0"/>
  <p:tag name="KSO_WM_UNIT_IS_LAYOUT_DIAGRAM" val="1"/>
  <p:tag name="KSO_WM_UNIT_ISCONTENTSTITLE" val="0"/>
  <p:tag name="KSO_WM_UNIT_ISNUMDGMTITLE" val="0"/>
  <p:tag name="KSO_WM_UNIT_PRESET_TEXT" val="单击此处添加小标题"/>
  <p:tag name="KSO_WM_UNIT_NOCLEAR" val="0"/>
  <p:tag name="KSO_WM_UNIT_VALUE" val="19"/>
  <p:tag name="KSO_WM_UNIT_HIGHLIGHT" val="0"/>
  <p:tag name="KSO_WM_UNIT_COMPATIBLE" val="0"/>
  <p:tag name="KSO_WM_UNIT_DIAGRAM_ISNUMVISUAL" val="0"/>
  <p:tag name="KSO_WM_UNIT_DIAGRAM_ISREFERUNIT" val="0"/>
  <p:tag name="KSO_WM_DIAGRAM_GROUP_CODE" val="l1-2"/>
  <p:tag name="KSO_WM_UNIT_TYPE" val="l_h_a"/>
  <p:tag name="KSO_WM_UNIT_INDEX" val="1_1_1"/>
  <p:tag name="KSO_WM_UNIT_ID" val="custom20204732_10*l_h_a*1_1_1"/>
  <p:tag name="KSO_WM_TEMPLATE_CATEGORY" val="custom"/>
  <p:tag name="KSO_WM_TEMPLATE_INDEX" val="20204732"/>
  <p:tag name="KSO_WM_UNIT_LAYERLEVEL" val="1_1_1"/>
  <p:tag name="KSO_WM_TAG_VERSION" val="1.0"/>
  <p:tag name="KSO_WM_BEAUTIFY_FLAG" val="#wm#"/>
</p:tagLst>
</file>

<file path=ppt/tags/tag255.xml><?xml version="1.0" encoding="utf-8"?>
<p:tagLst xmlns:a="http://schemas.openxmlformats.org/drawingml/2006/main" xmlns:r="http://schemas.openxmlformats.org/officeDocument/2006/relationships" xmlns:p="http://schemas.openxmlformats.org/presentationml/2006/main">
  <p:tag name="KSO_WM_UNIT_BLOCK" val="0"/>
  <p:tag name="KSO_WM_UNIT_IS_LAYOUT_DIAGRAM" val="1"/>
  <p:tag name="KSO_WM_UNIT_HIGHLIGHT" val="0"/>
  <p:tag name="KSO_WM_UNIT_COMPATIBLE" val="0"/>
  <p:tag name="KSO_WM_UNIT_DIAGRAM_ISNUMVISUAL" val="0"/>
  <p:tag name="KSO_WM_UNIT_DIAGRAM_ISREFERUNIT" val="0"/>
  <p:tag name="KSO_WM_DIAGRAM_GROUP_CODE" val="l1-2"/>
  <p:tag name="KSO_WM_UNIT_TYPE" val="l_z"/>
  <p:tag name="KSO_WM_UNIT_INDEX" val="1_1"/>
  <p:tag name="KSO_WM_UNIT_ID" val="custom20204732_10*l_z*1_1"/>
  <p:tag name="KSO_WM_TEMPLATE_CATEGORY" val="custom"/>
  <p:tag name="KSO_WM_TEMPLATE_INDEX" val="20204732"/>
  <p:tag name="KSO_WM_UNIT_LAYERLEVEL" val="1_1"/>
  <p:tag name="KSO_WM_TAG_VERSION" val="1.0"/>
  <p:tag name="KSO_WM_BEAUTIFY_FLAG" val="#wm#"/>
</p:tagLst>
</file>

<file path=ppt/tags/tag256.xml><?xml version="1.0" encoding="utf-8"?>
<p:tagLst xmlns:a="http://schemas.openxmlformats.org/drawingml/2006/main" xmlns:r="http://schemas.openxmlformats.org/officeDocument/2006/relationships" xmlns:p="http://schemas.openxmlformats.org/presentationml/2006/main">
  <p:tag name="KSO_WM_UNIT_BLOCK" val="0"/>
  <p:tag name="KSO_WM_UNIT_IS_LAYOUT_DIAGRAM" val="1"/>
  <p:tag name="KSO_WM_UNIT_PRESET_TEXT" val="点击此处添加正文，文字是您思想的提炼，为了演示发布的良好效果，请您尽可能提炼思想的精髓，然后简单的阐述您的观点。如果您的内容确实非常重要又难以精简，也请使用分段处理，对内容进行简单的梳理和提炼，这样会使逻辑框架相对清晰明了。"/>
  <p:tag name="KSO_WM_UNIT_NOCLEAR" val="0"/>
  <p:tag name="KSO_WM_UNIT_VALUE" val="210"/>
  <p:tag name="KSO_WM_UNIT_HIGHLIGHT" val="0"/>
  <p:tag name="KSO_WM_UNIT_COMPATIBLE" val="0"/>
  <p:tag name="KSO_WM_UNIT_DIAGRAM_ISNUMVISUAL" val="0"/>
  <p:tag name="KSO_WM_UNIT_DIAGRAM_ISREFERUNIT" val="0"/>
  <p:tag name="KSO_WM_DIAGRAM_GROUP_CODE" val="l1-2"/>
  <p:tag name="KSO_WM_UNIT_TYPE" val="l_h_f"/>
  <p:tag name="KSO_WM_UNIT_INDEX" val="1_2_1"/>
  <p:tag name="KSO_WM_UNIT_ID" val="custom20204732_10*l_h_f*1_2_1"/>
  <p:tag name="KSO_WM_TEMPLATE_CATEGORY" val="custom"/>
  <p:tag name="KSO_WM_TEMPLATE_INDEX" val="20204732"/>
  <p:tag name="KSO_WM_UNIT_LAYERLEVEL" val="1_1_1"/>
  <p:tag name="KSO_WM_TAG_VERSION" val="1.0"/>
  <p:tag name="KSO_WM_BEAUTIFY_FLAG" val="#wm#"/>
</p:tagLst>
</file>

<file path=ppt/tags/tag257.xml><?xml version="1.0" encoding="utf-8"?>
<p:tagLst xmlns:a="http://schemas.openxmlformats.org/drawingml/2006/main" xmlns:r="http://schemas.openxmlformats.org/officeDocument/2006/relationships" xmlns:p="http://schemas.openxmlformats.org/presentationml/2006/main">
  <p:tag name="KSO_WM_UNIT_BLOCK" val="0"/>
  <p:tag name="KSO_WM_UNIT_IS_LAYOUT_DIAGRAM" val="1"/>
  <p:tag name="KSO_WM_UNIT_ISCONTENTSTITLE" val="0"/>
  <p:tag name="KSO_WM_UNIT_ISNUMDGMTITLE" val="0"/>
  <p:tag name="KSO_WM_UNIT_PRESET_TEXT" val="单击此处添加小标题"/>
  <p:tag name="KSO_WM_UNIT_NOCLEAR" val="0"/>
  <p:tag name="KSO_WM_UNIT_VALUE" val="19"/>
  <p:tag name="KSO_WM_UNIT_HIGHLIGHT" val="0"/>
  <p:tag name="KSO_WM_UNIT_COMPATIBLE" val="0"/>
  <p:tag name="KSO_WM_UNIT_DIAGRAM_ISNUMVISUAL" val="0"/>
  <p:tag name="KSO_WM_UNIT_DIAGRAM_ISREFERUNIT" val="0"/>
  <p:tag name="KSO_WM_DIAGRAM_GROUP_CODE" val="l1-2"/>
  <p:tag name="KSO_WM_UNIT_TYPE" val="l_h_a"/>
  <p:tag name="KSO_WM_UNIT_INDEX" val="1_2_1"/>
  <p:tag name="KSO_WM_UNIT_ID" val="custom20204732_10*l_h_a*1_2_1"/>
  <p:tag name="KSO_WM_TEMPLATE_CATEGORY" val="custom"/>
  <p:tag name="KSO_WM_TEMPLATE_INDEX" val="20204732"/>
  <p:tag name="KSO_WM_UNIT_LAYERLEVEL" val="1_1_1"/>
  <p:tag name="KSO_WM_TAG_VERSION" val="1.0"/>
  <p:tag name="KSO_WM_BEAUTIFY_FLAG" val="#wm#"/>
</p:tagLst>
</file>

<file path=ppt/tags/tag258.xml><?xml version="1.0" encoding="utf-8"?>
<p:tagLst xmlns:a="http://schemas.openxmlformats.org/drawingml/2006/main" xmlns:r="http://schemas.openxmlformats.org/officeDocument/2006/relationships" xmlns:p="http://schemas.openxmlformats.org/presentationml/2006/main">
  <p:tag name="KSO_WM_SLIDE_LAYOUT_INFO" val="{&quot;direction&quot;:0,&quot;horizontalAlign&quot;:1,&quot;verticalAlign&quot;:1,&quot;type&quot;:0,&quot;diagramDirection&quot;:0,&quot;canSetOverLayout&quot;:0,&quot;isOverLayout&quot;:0,&quot;margin&quot;:{&quot;left&quot;:4.23,&quot;top&quot;:3.387,&quot;right&quot;:4.23,&quot;bottom&quot;:3.387},&quot;edge&quot;:{&quot;left&quot;:true,&quot;top&quot;:true,&quot;right&quot;:true,&quot;bottom&quot;:true},&quot;backgroundInfo&quot;:[{&quot;type&quot;:&quot;general&quot;,&quot;left&quot;:0.0,&quot;top&quot;:0.0,&quot;right&quot;:0.0,&quot;bottom&quot;:0.0,&quot;leftAbs&quot;:false,&quot;topAbs&quot;:false,&quot;rightAbs&quot;:false,&quot;bottomAbs&quot;:false},{&quot;type&quot;:&quot;belt&quot;,&quot;left&quot;:0.0499010831,&quot;top&quot;:0.0887139142,&quot;right&quot;:0.0499010831,&quot;bottom&quot;:0.0887139142,&quot;leftAbs&quot;:false,&quot;topAbs&quot;:false,&quot;rightAbs&quot;:false,&quot;bottomAbs&quot;:false}]}"/>
  <p:tag name="KSO_WM_SLIDE_BACKGROUND" val="[&quot;general&quot;,&quot;belt&quot;]"/>
  <p:tag name="KSO_WM_SLIDE_RATIO" val="1.777778"/>
  <p:tag name="KSO_WM_SLIDE_ID" val="custom20204732_22"/>
  <p:tag name="KSO_WM_TEMPLATE_SUBCATEGORY" val="0"/>
  <p:tag name="KSO_WM_TEMPLATE_MASTER_TYPE" val="1"/>
  <p:tag name="KSO_WM_TEMPLATE_COLOR_TYPE" val="1"/>
  <p:tag name="KSO_WM_SLIDE_TYPE" val="text"/>
  <p:tag name="KSO_WM_SLIDE_SUBTYPE" val="pureTxt"/>
  <p:tag name="KSO_WM_SLIDE_ITEM_CNT" val="0"/>
  <p:tag name="KSO_WM_SLIDE_INDEX" val="22"/>
  <p:tag name="KSO_WM_SLIDE_SIZE" val="959*491"/>
  <p:tag name="KSO_WM_SLIDE_POSITION" val="0*0"/>
  <p:tag name="KSO_WM_TAG_VERSION" val="1.0"/>
  <p:tag name="KSO_WM_BEAUTIFY_FLAG" val="#wm#"/>
  <p:tag name="KSO_WM_TEMPLATE_CATEGORY" val=""/>
  <p:tag name="KSO_WM_TEMPLATE_INDEX" val="20205266"/>
  <p:tag name="KSO_WM_SLIDE_LAYOUT" val="a_f_i"/>
  <p:tag name="KSO_WM_SLIDE_LAYOUT_CNT" val="1_1_1"/>
</p:tagLst>
</file>

<file path=ppt/tags/tag259.xml><?xml version="1.0" encoding="utf-8"?>
<p:tagLst xmlns:a="http://schemas.openxmlformats.org/drawingml/2006/main" xmlns:r="http://schemas.openxmlformats.org/officeDocument/2006/relationships"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custom20204732_22*i*1"/>
  <p:tag name="KSO_WM_TEMPLATE_CATEGORY" val="custom"/>
  <p:tag name="KSO_WM_TEMPLATE_INDEX" val="20204732"/>
  <p:tag name="KSO_WM_UNIT_BK_DARK_LIGHT" val="2"/>
  <p:tag name="KSO_WM_UNIT_LAYERLEVEL" val="1"/>
  <p:tag name="KSO_WM_TAG_VERSION" val="1.0"/>
  <p:tag name="KSO_WM_BEAUTIFY_FLAG" val="#wm#"/>
</p:tagLst>
</file>

<file path=ppt/tags/tag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60.xml><?xml version="1.0" encoding="utf-8"?>
<p:tagLst xmlns:a="http://schemas.openxmlformats.org/drawingml/2006/main" xmlns:r="http://schemas.openxmlformats.org/officeDocument/2006/relationships"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TYPE" val="i"/>
  <p:tag name="KSO_WM_UNIT_INDEX" val="1"/>
  <p:tag name="KSO_WM_UNIT_ID" val="custom20204732_22*i*1"/>
  <p:tag name="KSO_WM_TEMPLATE_CATEGORY" val="custom"/>
  <p:tag name="KSO_WM_TEMPLATE_INDEX" val="20204732"/>
  <p:tag name="KSO_WM_UNIT_LAYERLEVEL" val="1"/>
  <p:tag name="KSO_WM_TAG_VERSION" val="1.0"/>
  <p:tag name="KSO_WM_BEAUTIFY_FLAG" val="#wm#"/>
</p:tagLst>
</file>

<file path=ppt/tags/tag261.xml><?xml version="1.0" encoding="utf-8"?>
<p:tagLst xmlns:a="http://schemas.openxmlformats.org/drawingml/2006/main" xmlns:r="http://schemas.openxmlformats.org/officeDocument/2006/relationships"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TYPE" val="i"/>
  <p:tag name="KSO_WM_UNIT_INDEX" val="2"/>
  <p:tag name="KSO_WM_UNIT_ID" val="custom20204732_22*i*2"/>
  <p:tag name="KSO_WM_TEMPLATE_CATEGORY" val="custom"/>
  <p:tag name="KSO_WM_TEMPLATE_INDEX" val="20204732"/>
  <p:tag name="KSO_WM_UNIT_LAYERLEVEL" val="1"/>
  <p:tag name="KSO_WM_TAG_VERSION" val="1.0"/>
  <p:tag name="KSO_WM_BEAUTIFY_FLAG" val="#wm#"/>
</p:tagLst>
</file>

<file path=ppt/tags/tag262.xml><?xml version="1.0" encoding="utf-8"?>
<p:tagLst xmlns:a="http://schemas.openxmlformats.org/drawingml/2006/main" xmlns:r="http://schemas.openxmlformats.org/officeDocument/2006/relationships" xmlns:p="http://schemas.openxmlformats.org/presentationml/2006/main">
  <p:tag name="KSO_WM_UNIT_DEFAULT_FONT" val="14;18;2"/>
  <p:tag name="KSO_WM_UNIT_BLOCK" val="0"/>
  <p:tag name="KSO_WM_UNIT_PRESET_TEXT" val="单击此处输入你的正文，文字是您思想的提炼，为了最终演示发布的良好效果，请尽量言简意赅的阐述观点，以便观者可以准确理解您所传达的信息。"/>
  <p:tag name="KSO_WM_UNIT_NOCLEAR" val="0"/>
  <p:tag name="KSO_WM_UNIT_VALUE" val="156"/>
  <p:tag name="KSO_WM_UNIT_HIGHLIGHT" val="0"/>
  <p:tag name="KSO_WM_UNIT_COMPATIBLE" val="0"/>
  <p:tag name="KSO_WM_UNIT_DIAGRAM_ISNUMVISUAL" val="0"/>
  <p:tag name="KSO_WM_UNIT_DIAGRAM_ISREFERUNIT" val="0"/>
  <p:tag name="KSO_WM_UNIT_TYPE" val="f"/>
  <p:tag name="KSO_WM_UNIT_INDEX" val="1"/>
  <p:tag name="KSO_WM_UNIT_ID" val="custom20204732_22*f*1"/>
  <p:tag name="KSO_WM_TEMPLATE_CATEGORY" val="custom"/>
  <p:tag name="KSO_WM_TEMPLATE_INDEX" val="20204732"/>
  <p:tag name="KSO_WM_UNIT_LAYERLEVEL" val="1"/>
  <p:tag name="KSO_WM_TAG_VERSION" val="1.0"/>
  <p:tag name="KSO_WM_BEAUTIFY_FLAG" val="#wm#"/>
</p:tagLst>
</file>

<file path=ppt/tags/tag263.xml><?xml version="1.0" encoding="utf-8"?>
<p:tagLst xmlns:a="http://schemas.openxmlformats.org/drawingml/2006/main" xmlns:r="http://schemas.openxmlformats.org/officeDocument/2006/relationships" xmlns:p="http://schemas.openxmlformats.org/presentationml/2006/main">
  <p:tag name="KSO_WM_UNIT_DEFAULT_FONT" val="40;60;4"/>
  <p:tag name="KSO_WM_UNIT_BLOCK" val="0"/>
  <p:tag name="KSO_WM_UNIT_ISCONTENTSTITLE" val="0"/>
  <p:tag name="KSO_WM_UNIT_ISNUMDGMTITLE" val="0"/>
  <p:tag name="KSO_WM_UNIT_PRESET_TEXT" val="单击添加大标题"/>
  <p:tag name="KSO_WM_UNIT_NOCLEAR" val="0"/>
  <p:tag name="KSO_WM_UNIT_VALUE" val="26"/>
  <p:tag name="KSO_WM_UNIT_HIGHLIGHT" val="0"/>
  <p:tag name="KSO_WM_UNIT_COMPATIBLE" val="0"/>
  <p:tag name="KSO_WM_UNIT_DIAGRAM_ISNUMVISUAL" val="0"/>
  <p:tag name="KSO_WM_UNIT_DIAGRAM_ISREFERUNIT" val="0"/>
  <p:tag name="KSO_WM_UNIT_TYPE" val="a"/>
  <p:tag name="KSO_WM_UNIT_INDEX" val="1"/>
  <p:tag name="KSO_WM_UNIT_ID" val="custom20204732_22*a*1"/>
  <p:tag name="KSO_WM_TEMPLATE_CATEGORY" val="custom"/>
  <p:tag name="KSO_WM_TEMPLATE_INDEX" val="20204732"/>
  <p:tag name="KSO_WM_UNIT_LAYERLEVEL" val="1"/>
  <p:tag name="KSO_WM_TAG_VERSION" val="1.0"/>
  <p:tag name="KSO_WM_BEAUTIFY_FLAG" val="#wm#"/>
</p:tagLst>
</file>

<file path=ppt/tags/tag264.xml><?xml version="1.0" encoding="utf-8"?>
<p:tagLst xmlns:a="http://schemas.openxmlformats.org/drawingml/2006/main" xmlns:r="http://schemas.openxmlformats.org/officeDocument/2006/relationships" xmlns:p="http://schemas.openxmlformats.org/presentationml/2006/main">
  <p:tag name="KSO_WM_UNIT_BLOCK" val="0"/>
  <p:tag name="KSO_WM_UNIT_HIGHLIGHT" val="0"/>
  <p:tag name="KSO_WM_UNIT_COMPATIBLE" val="0"/>
  <p:tag name="KSO_WM_UNIT_DIAGRAM_ISNUMVISUAL" val="0"/>
  <p:tag name="KSO_WM_UNIT_DIAGRAM_ISREFERUNIT" val="0"/>
  <p:tag name="KSO_WM_UNIT_TYPE" val="i"/>
  <p:tag name="KSO_WM_UNIT_INDEX" val="3"/>
  <p:tag name="KSO_WM_UNIT_ID" val="custom20204732_22*i*3"/>
  <p:tag name="KSO_WM_TEMPLATE_CATEGORY" val="custom"/>
  <p:tag name="KSO_WM_TEMPLATE_INDEX" val="20204732"/>
  <p:tag name="KSO_WM_UNIT_LAYERLEVEL" val="1"/>
  <p:tag name="KSO_WM_TAG_VERSION" val="1.0"/>
  <p:tag name="KSO_WM_BEAUTIFY_FLAG" val="#wm#"/>
</p:tagLst>
</file>

<file path=ppt/tags/tag265.xml><?xml version="1.0" encoding="utf-8"?>
<p:tagLst xmlns:a="http://schemas.openxmlformats.org/drawingml/2006/main" xmlns:r="http://schemas.openxmlformats.org/officeDocument/2006/relationships" xmlns:p="http://schemas.openxmlformats.org/presentationml/2006/main">
  <p:tag name="KSO_WM_SLIDE_LAYOUT_INFO" val="{&quot;direction&quot;:0,&quot;horizontalAlign&quot;:1,&quot;verticalAlign&quot;:1,&quot;type&quot;:0,&quot;diagramDirection&quot;:0,&quot;canSetOverLayout&quot;:0,&quot;isOverLayout&quot;:0,&quot;margin&quot;:{&quot;left&quot;:4.23,&quot;top&quot;:3.387,&quot;right&quot;:4.23,&quot;bottom&quot;:3.387},&quot;edge&quot;:{&quot;left&quot;:true,&quot;top&quot;:true,&quot;right&quot;:true,&quot;bottom&quot;:true},&quot;backgroundInfo&quot;:[{&quot;type&quot;:&quot;general&quot;,&quot;left&quot;:0.0,&quot;top&quot;:0.0,&quot;right&quot;:0.0,&quot;bottom&quot;:0.0,&quot;leftAbs&quot;:false,&quot;topAbs&quot;:false,&quot;rightAbs&quot;:false,&quot;bottomAbs&quot;:false},{&quot;type&quot;:&quot;belt&quot;,&quot;left&quot;:0.0499010831,&quot;top&quot;:0.0887139142,&quot;right&quot;:0.0499010831,&quot;bottom&quot;:0.0887139142,&quot;leftAbs&quot;:false,&quot;topAbs&quot;:false,&quot;rightAbs&quot;:false,&quot;bottomAbs&quot;:false}]}"/>
  <p:tag name="KSO_WM_SLIDE_BACKGROUND" val="[&quot;general&quot;,&quot;belt&quot;]"/>
  <p:tag name="KSO_WM_SLIDE_RATIO" val="1.777778"/>
  <p:tag name="KSO_WM_SLIDE_ID" val="custom20204732_22"/>
  <p:tag name="KSO_WM_TEMPLATE_SUBCATEGORY" val="0"/>
  <p:tag name="KSO_WM_TEMPLATE_MASTER_TYPE" val="1"/>
  <p:tag name="KSO_WM_TEMPLATE_COLOR_TYPE" val="1"/>
  <p:tag name="KSO_WM_SLIDE_TYPE" val="text"/>
  <p:tag name="KSO_WM_SLIDE_SUBTYPE" val="pureTxt"/>
  <p:tag name="KSO_WM_SLIDE_ITEM_CNT" val="0"/>
  <p:tag name="KSO_WM_SLIDE_INDEX" val="22"/>
  <p:tag name="KSO_WM_SLIDE_SIZE" val="959*491"/>
  <p:tag name="KSO_WM_SLIDE_POSITION" val="0*0"/>
  <p:tag name="KSO_WM_TAG_VERSION" val="1.0"/>
  <p:tag name="KSO_WM_BEAUTIFY_FLAG" val="#wm#"/>
  <p:tag name="KSO_WM_TEMPLATE_CATEGORY" val=""/>
  <p:tag name="KSO_WM_TEMPLATE_INDEX" val="20205266"/>
  <p:tag name="KSO_WM_SLIDE_LAYOUT" val="a_f_i"/>
  <p:tag name="KSO_WM_SLIDE_LAYOUT_CNT" val="1_1_1"/>
</p:tagLst>
</file>

<file path=ppt/tags/tag266.xml><?xml version="1.0" encoding="utf-8"?>
<p:tagLst xmlns:a="http://schemas.openxmlformats.org/drawingml/2006/main" xmlns:r="http://schemas.openxmlformats.org/officeDocument/2006/relationships"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custom20204732_22*i*1"/>
  <p:tag name="KSO_WM_TEMPLATE_CATEGORY" val="custom"/>
  <p:tag name="KSO_WM_TEMPLATE_INDEX" val="20204732"/>
  <p:tag name="KSO_WM_UNIT_BK_DARK_LIGHT" val="2"/>
  <p:tag name="KSO_WM_UNIT_LAYERLEVEL" val="1"/>
  <p:tag name="KSO_WM_TAG_VERSION" val="1.0"/>
  <p:tag name="KSO_WM_BEAUTIFY_FLAG" val="#wm#"/>
</p:tagLst>
</file>

<file path=ppt/tags/tag267.xml><?xml version="1.0" encoding="utf-8"?>
<p:tagLst xmlns:a="http://schemas.openxmlformats.org/drawingml/2006/main" xmlns:r="http://schemas.openxmlformats.org/officeDocument/2006/relationships"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TYPE" val="i"/>
  <p:tag name="KSO_WM_UNIT_INDEX" val="1"/>
  <p:tag name="KSO_WM_UNIT_ID" val="custom20204732_22*i*1"/>
  <p:tag name="KSO_WM_TEMPLATE_CATEGORY" val="custom"/>
  <p:tag name="KSO_WM_TEMPLATE_INDEX" val="20204732"/>
  <p:tag name="KSO_WM_UNIT_LAYERLEVEL" val="1"/>
  <p:tag name="KSO_WM_TAG_VERSION" val="1.0"/>
  <p:tag name="KSO_WM_BEAUTIFY_FLAG" val="#wm#"/>
</p:tagLst>
</file>

<file path=ppt/tags/tag268.xml><?xml version="1.0" encoding="utf-8"?>
<p:tagLst xmlns:a="http://schemas.openxmlformats.org/drawingml/2006/main" xmlns:r="http://schemas.openxmlformats.org/officeDocument/2006/relationships"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TYPE" val="i"/>
  <p:tag name="KSO_WM_UNIT_INDEX" val="2"/>
  <p:tag name="KSO_WM_UNIT_ID" val="custom20204732_22*i*2"/>
  <p:tag name="KSO_WM_TEMPLATE_CATEGORY" val="custom"/>
  <p:tag name="KSO_WM_TEMPLATE_INDEX" val="20204732"/>
  <p:tag name="KSO_WM_UNIT_LAYERLEVEL" val="1"/>
  <p:tag name="KSO_WM_TAG_VERSION" val="1.0"/>
  <p:tag name="KSO_WM_BEAUTIFY_FLAG" val="#wm#"/>
</p:tagLst>
</file>

<file path=ppt/tags/tag269.xml><?xml version="1.0" encoding="utf-8"?>
<p:tagLst xmlns:a="http://schemas.openxmlformats.org/drawingml/2006/main" xmlns:r="http://schemas.openxmlformats.org/officeDocument/2006/relationships" xmlns:p="http://schemas.openxmlformats.org/presentationml/2006/main">
  <p:tag name="KSO_WM_UNIT_DEFAULT_FONT" val="14;18;2"/>
  <p:tag name="KSO_WM_UNIT_BLOCK" val="0"/>
  <p:tag name="KSO_WM_UNIT_PRESET_TEXT" val="单击此处输入你的正文，文字是您思想的提炼，为了最终演示发布的良好效果，请尽量言简意赅的阐述观点，以便观者可以准确理解您所传达的信息。"/>
  <p:tag name="KSO_WM_UNIT_NOCLEAR" val="0"/>
  <p:tag name="KSO_WM_UNIT_VALUE" val="156"/>
  <p:tag name="KSO_WM_UNIT_HIGHLIGHT" val="0"/>
  <p:tag name="KSO_WM_UNIT_COMPATIBLE" val="0"/>
  <p:tag name="KSO_WM_UNIT_DIAGRAM_ISNUMVISUAL" val="0"/>
  <p:tag name="KSO_WM_UNIT_DIAGRAM_ISREFERUNIT" val="0"/>
  <p:tag name="KSO_WM_UNIT_TYPE" val="f"/>
  <p:tag name="KSO_WM_UNIT_INDEX" val="1"/>
  <p:tag name="KSO_WM_UNIT_ID" val="custom20204732_22*f*1"/>
  <p:tag name="KSO_WM_TEMPLATE_CATEGORY" val="custom"/>
  <p:tag name="KSO_WM_TEMPLATE_INDEX" val="20204732"/>
  <p:tag name="KSO_WM_UNIT_LAYERLEVEL" val="1"/>
  <p:tag name="KSO_WM_TAG_VERSION" val="1.0"/>
  <p:tag name="KSO_WM_BEAUTIFY_FLAG" val="#wm#"/>
</p:tagLst>
</file>

<file path=ppt/tags/tag27.xml><?xml version="1.0" encoding="utf-8"?>
<p:tagLst xmlns:a="http://schemas.openxmlformats.org/drawingml/2006/main" xmlns:r="http://schemas.openxmlformats.org/officeDocument/2006/relationships" xmlns:p="http://schemas.openxmlformats.org/presentationml/2006/main">
  <p:tag name="KSO_WM_TEMPLATE_SUBCATEGORY" val="0"/>
  <p:tag name="KSO_WM_TEMPLATE_MASTER_TYPE" val="1"/>
  <p:tag name="KSO_WM_TEMPLATE_COLOR_TYPE" val="1"/>
  <p:tag name="KSO_WM_TAG_VERSION" val="1.0"/>
  <p:tag name="KSO_WM_BEAUTIFY_FLAG" val="#wm#"/>
  <p:tag name="KSO_WM_TEMPLATE_CATEGORY" val="custom"/>
  <p:tag name="KSO_WM_TEMPLATE_INDEX" val="20205266"/>
  <p:tag name="KSO_WM_TEMPLATE_THUMBS_INDEX" val="1、4、7、10、14、16、17、19、20、21、22、24"/>
  <p:tag name="KSO_WM_TEMPLATE_MASTER_THUMB_INDEX" val="12"/>
</p:tagLst>
</file>

<file path=ppt/tags/tag270.xml><?xml version="1.0" encoding="utf-8"?>
<p:tagLst xmlns:a="http://schemas.openxmlformats.org/drawingml/2006/main" xmlns:r="http://schemas.openxmlformats.org/officeDocument/2006/relationships" xmlns:p="http://schemas.openxmlformats.org/presentationml/2006/main">
  <p:tag name="KSO_WM_UNIT_DEFAULT_FONT" val="40;60;4"/>
  <p:tag name="KSO_WM_UNIT_BLOCK" val="0"/>
  <p:tag name="KSO_WM_UNIT_ISCONTENTSTITLE" val="0"/>
  <p:tag name="KSO_WM_UNIT_ISNUMDGMTITLE" val="0"/>
  <p:tag name="KSO_WM_UNIT_PRESET_TEXT" val="单击添加大标题"/>
  <p:tag name="KSO_WM_UNIT_NOCLEAR" val="0"/>
  <p:tag name="KSO_WM_UNIT_VALUE" val="26"/>
  <p:tag name="KSO_WM_UNIT_HIGHLIGHT" val="0"/>
  <p:tag name="KSO_WM_UNIT_COMPATIBLE" val="0"/>
  <p:tag name="KSO_WM_UNIT_DIAGRAM_ISNUMVISUAL" val="0"/>
  <p:tag name="KSO_WM_UNIT_DIAGRAM_ISREFERUNIT" val="0"/>
  <p:tag name="KSO_WM_UNIT_TYPE" val="a"/>
  <p:tag name="KSO_WM_UNIT_INDEX" val="1"/>
  <p:tag name="KSO_WM_UNIT_ID" val="custom20204732_22*a*1"/>
  <p:tag name="KSO_WM_TEMPLATE_CATEGORY" val="custom"/>
  <p:tag name="KSO_WM_TEMPLATE_INDEX" val="20204732"/>
  <p:tag name="KSO_WM_UNIT_LAYERLEVEL" val="1"/>
  <p:tag name="KSO_WM_TAG_VERSION" val="1.0"/>
  <p:tag name="KSO_WM_BEAUTIFY_FLAG" val="#wm#"/>
</p:tagLst>
</file>

<file path=ppt/tags/tag271.xml><?xml version="1.0" encoding="utf-8"?>
<p:tagLst xmlns:a="http://schemas.openxmlformats.org/drawingml/2006/main" xmlns:r="http://schemas.openxmlformats.org/officeDocument/2006/relationships" xmlns:p="http://schemas.openxmlformats.org/presentationml/2006/main">
  <p:tag name="KSO_WM_UNIT_BLOCK" val="0"/>
  <p:tag name="KSO_WM_UNIT_HIGHLIGHT" val="0"/>
  <p:tag name="KSO_WM_UNIT_COMPATIBLE" val="0"/>
  <p:tag name="KSO_WM_UNIT_DIAGRAM_ISNUMVISUAL" val="0"/>
  <p:tag name="KSO_WM_UNIT_DIAGRAM_ISREFERUNIT" val="0"/>
  <p:tag name="KSO_WM_UNIT_TYPE" val="i"/>
  <p:tag name="KSO_WM_UNIT_INDEX" val="3"/>
  <p:tag name="KSO_WM_UNIT_ID" val="custom20204732_22*i*3"/>
  <p:tag name="KSO_WM_TEMPLATE_CATEGORY" val="custom"/>
  <p:tag name="KSO_WM_TEMPLATE_INDEX" val="20204732"/>
  <p:tag name="KSO_WM_UNIT_LAYERLEVEL" val="1"/>
  <p:tag name="KSO_WM_TAG_VERSION" val="1.0"/>
  <p:tag name="KSO_WM_BEAUTIFY_FLAG" val="#wm#"/>
</p:tagLst>
</file>

<file path=ppt/tags/tag272.xml><?xml version="1.0" encoding="utf-8"?>
<p:tagLst xmlns:a="http://schemas.openxmlformats.org/drawingml/2006/main" xmlns:r="http://schemas.openxmlformats.org/officeDocument/2006/relationships" xmlns:p="http://schemas.openxmlformats.org/presentationml/2006/main">
  <p:tag name="KSO_WM_SLIDE_LAYOUT_INFO" val="{&quot;direction&quot;:0,&quot;horizontalAlign&quot;:-1,&quot;verticalAlign&quot;:-1,&quot;type&quot;:0,&quot;diagramDirection&quot;:0,&quot;canSetOverLayout&quot;:0,&quot;isOverLayout&quot;:0,&quot;margin&quot;:{&quot;left&quot;:1.69,&quot;top&quot;:1.69,&quot;right&quot;:1.69,&quot;bottom&quot;:1.69},&quot;edge&quot;:{&quot;left&quot;:true,&quot;top&quot;:true,&quot;right&quot;:true,&quot;bottom&quot;:true},&quot;backgroundInfo&quot;:[{&quot;type&quot;:&quot;general&quot;,&quot;left&quot;:&quot;NaN&quot;,&quot;top&quot;:&quot;NaN&quot;,&quot;right&quot;:&quot;NaN&quot;,&quot;bottom&quot;:&quot;NaN&quot;,&quot;leftAbs&quot;:false,&quot;topAbs&quot;:false,&quot;rightAbs&quot;:false,&quot;bottomAbs&quot;:false},{&quot;type&quot;:&quot;frame&quot;,&quot;left&quot;:&quot;NaN&quot;,&quot;top&quot;:&quot;NaN&quot;,&quot;right&quot;:&quot;NaN&quot;,&quot;bottom&quot;:&quot;NaN&quot;,&quot;leftAbs&quot;:false,&quot;topAbs&quot;:false,&quot;rightAbs&quot;:false,&quot;bottomAbs&quot;:false}]}"/>
  <p:tag name="KSO_WM_SLIDE_BACKGROUND" val="[&quot;general&quot;,&quot;frame&quot;]"/>
  <p:tag name="KSO_WM_SLIDE_RATIO" val="1.777778"/>
  <p:tag name="KSO_WM_SLIDE_ID" val="custom20204732_11"/>
  <p:tag name="KSO_WM_TEMPLATE_SUBCATEGORY" val="0"/>
  <p:tag name="KSO_WM_TEMPLATE_MASTER_TYPE" val="1"/>
  <p:tag name="KSO_WM_TEMPLATE_COLOR_TYPE" val="1"/>
  <p:tag name="KSO_WM_SLIDE_TYPE" val="text"/>
  <p:tag name="KSO_WM_SLIDE_SUBTYPE" val="diag"/>
  <p:tag name="KSO_WM_SLIDE_ITEM_CNT" val="3"/>
  <p:tag name="KSO_WM_SLIDE_INDEX" val="11"/>
  <p:tag name="KSO_WM_SLIDE_SIZE" val="863.547*331.494"/>
  <p:tag name="KSO_WM_SLIDE_POSITION" val="48.3028*160.6"/>
  <p:tag name="KSO_WM_DIAGRAM_GROUP_CODE" val="l1-2"/>
  <p:tag name="KSO_WM_SLIDE_DIAGTYPE" val="l"/>
  <p:tag name="KSO_WM_TAG_VERSION" val="1.0"/>
  <p:tag name="KSO_WM_BEAUTIFY_FLAG" val="#wm#"/>
  <p:tag name="KSO_WM_TEMPLATE_CATEGORY" val=""/>
  <p:tag name="KSO_WM_TEMPLATE_INDEX" val="20205266"/>
  <p:tag name="KSO_WM_SLIDE_LAYOUT" val="a_i_l"/>
  <p:tag name="KSO_WM_SLIDE_LAYOUT_CNT" val="1_1_1"/>
</p:tagLst>
</file>

<file path=ppt/tags/tag273.xml><?xml version="1.0" encoding="utf-8"?>
<p:tagLst xmlns:a="http://schemas.openxmlformats.org/drawingml/2006/main" xmlns:r="http://schemas.openxmlformats.org/officeDocument/2006/relationships" xmlns:p="http://schemas.openxmlformats.org/presentationml/2006/main">
  <p:tag name="KSO_WM_SLIDE_BACKGROUND_TYPE" val="frame"/>
  <p:tag name="KSO_WM_UNIT_HIGHLIGHT" val="0"/>
  <p:tag name="KSO_WM_UNIT_COMPATIBLE" val="0"/>
  <p:tag name="KSO_WM_UNIT_DIAGRAM_ISNUMVISUAL" val="0"/>
  <p:tag name="KSO_WM_UNIT_DIAGRAM_ISREFERUNIT" val="0"/>
  <p:tag name="KSO_WM_DIAGRAM_GROUP_CODE" val="l1-2"/>
  <p:tag name="KSO_WM_UNIT_SUBTYPE" val="h"/>
  <p:tag name="KSO_WM_UNIT_TYPE" val="i"/>
  <p:tag name="KSO_WM_UNIT_INDEX" val="1"/>
  <p:tag name="KSO_WM_UNIT_ID" val="custom20204732_11*i*1"/>
  <p:tag name="KSO_WM_TEMPLATE_CATEGORY" val="custom"/>
  <p:tag name="KSO_WM_TEMPLATE_INDEX" val="20204732"/>
  <p:tag name="KSO_WM_UNIT_BK_DARK_LIGHT" val="2"/>
  <p:tag name="KSO_WM_UNIT_LAYERLEVEL" val="1"/>
  <p:tag name="KSO_WM_TAG_VERSION" val="1.0"/>
  <p:tag name="KSO_WM_BEAUTIFY_FLAG" val="#wm#"/>
</p:tagLst>
</file>

<file path=ppt/tags/tag274.xml><?xml version="1.0" encoding="utf-8"?>
<p:tagLst xmlns:a="http://schemas.openxmlformats.org/drawingml/2006/main" xmlns:r="http://schemas.openxmlformats.org/officeDocument/2006/relationships" xmlns:p="http://schemas.openxmlformats.org/presentationml/2006/main">
  <p:tag name="KSO_WM_SLIDE_BACKGROUND_TYPE" val="frame"/>
  <p:tag name="KSO_WM_UNIT_HIGHLIGHT" val="0"/>
  <p:tag name="KSO_WM_UNIT_COMPATIBLE" val="0"/>
  <p:tag name="KSO_WM_UNIT_DIAGRAM_ISNUMVISUAL" val="0"/>
  <p:tag name="KSO_WM_UNIT_DIAGRAM_ISREFERUNIT" val="0"/>
  <p:tag name="KSO_WM_DIAGRAM_GROUP_CODE" val="l1-2"/>
  <p:tag name="KSO_WM_UNIT_TYPE" val="i"/>
  <p:tag name="KSO_WM_UNIT_INDEX" val="1"/>
  <p:tag name="KSO_WM_UNIT_ID" val="custom20204732_11*i*1"/>
  <p:tag name="KSO_WM_TEMPLATE_CATEGORY" val="custom"/>
  <p:tag name="KSO_WM_TEMPLATE_INDEX" val="20204732"/>
  <p:tag name="KSO_WM_UNIT_LAYERLEVEL" val="1"/>
  <p:tag name="KSO_WM_TAG_VERSION" val="1.0"/>
  <p:tag name="KSO_WM_BEAUTIFY_FLAG" val="#wm#"/>
</p:tagLst>
</file>

<file path=ppt/tags/tag275.xml><?xml version="1.0" encoding="utf-8"?>
<p:tagLst xmlns:a="http://schemas.openxmlformats.org/drawingml/2006/main" xmlns:r="http://schemas.openxmlformats.org/officeDocument/2006/relationships" xmlns:p="http://schemas.openxmlformats.org/presentationml/2006/main">
  <p:tag name="KSO_WM_SLIDE_BACKGROUND_TYPE" val="frame"/>
  <p:tag name="KSO_WM_UNIT_HIGHLIGHT" val="0"/>
  <p:tag name="KSO_WM_UNIT_COMPATIBLE" val="0"/>
  <p:tag name="KSO_WM_UNIT_DIAGRAM_ISNUMVISUAL" val="0"/>
  <p:tag name="KSO_WM_UNIT_DIAGRAM_ISREFERUNIT" val="0"/>
  <p:tag name="KSO_WM_DIAGRAM_GROUP_CODE" val="l1-2"/>
  <p:tag name="KSO_WM_UNIT_TYPE" val="i"/>
  <p:tag name="KSO_WM_UNIT_INDEX" val="2"/>
  <p:tag name="KSO_WM_UNIT_ID" val="custom20204732_11*i*2"/>
  <p:tag name="KSO_WM_TEMPLATE_CATEGORY" val="custom"/>
  <p:tag name="KSO_WM_TEMPLATE_INDEX" val="20204732"/>
  <p:tag name="KSO_WM_UNIT_LAYERLEVEL" val="1"/>
  <p:tag name="KSO_WM_TAG_VERSION" val="1.0"/>
  <p:tag name="KSO_WM_BEAUTIFY_FLAG" val="#wm#"/>
</p:tagLst>
</file>

<file path=ppt/tags/tag276.xml><?xml version="1.0" encoding="utf-8"?>
<p:tagLst xmlns:a="http://schemas.openxmlformats.org/drawingml/2006/main" xmlns:r="http://schemas.openxmlformats.org/officeDocument/2006/relationships" xmlns:p="http://schemas.openxmlformats.org/presentationml/2006/main">
  <p:tag name="KSO_WM_UNIT_BLOCK" val="0"/>
  <p:tag name="KSO_WM_UNIT_IS_LAYOUT_DIAGRAM" val="1"/>
  <p:tag name="KSO_WM_UNIT_PRESET_TEXT" val="点击此处添加正文，文字是您思想的提炼，为了演示发布的良好效果，请您尽可能提炼思想的精髓，然后简单的阐述您的观点。如果您的内容确实非常重要又难以精简，也请使用分段处理，对内容进行简单的梳理和提炼，这样会使逻辑框架相对清晰明了。"/>
  <p:tag name="KSO_WM_UNIT_NOCLEAR" val="0"/>
  <p:tag name="KSO_WM_UNIT_VALUE" val="130"/>
  <p:tag name="KSO_WM_UNIT_HIGHLIGHT" val="0"/>
  <p:tag name="KSO_WM_UNIT_COMPATIBLE" val="0"/>
  <p:tag name="KSO_WM_UNIT_DIAGRAM_ISNUMVISUAL" val="0"/>
  <p:tag name="KSO_WM_UNIT_DIAGRAM_ISREFERUNIT" val="0"/>
  <p:tag name="KSO_WM_DIAGRAM_GROUP_CODE" val="l1-2"/>
  <p:tag name="KSO_WM_UNIT_TYPE" val="l_h_f"/>
  <p:tag name="KSO_WM_UNIT_INDEX" val="1_1_1"/>
  <p:tag name="KSO_WM_UNIT_ID" val="custom20204732_11*l_h_f*1_1_1"/>
  <p:tag name="KSO_WM_TEMPLATE_CATEGORY" val="custom"/>
  <p:tag name="KSO_WM_TEMPLATE_INDEX" val="20204732"/>
  <p:tag name="KSO_WM_UNIT_LAYERLEVEL" val="1_1_1"/>
  <p:tag name="KSO_WM_TAG_VERSION" val="1.0"/>
  <p:tag name="KSO_WM_BEAUTIFY_FLAG" val="#wm#"/>
</p:tagLst>
</file>

<file path=ppt/tags/tag277.xml><?xml version="1.0" encoding="utf-8"?>
<p:tagLst xmlns:a="http://schemas.openxmlformats.org/drawingml/2006/main" xmlns:r="http://schemas.openxmlformats.org/officeDocument/2006/relationships" xmlns:p="http://schemas.openxmlformats.org/presentationml/2006/main">
  <p:tag name="KSO_WM_UNIT_BLOCK" val="0"/>
  <p:tag name="KSO_WM_UNIT_IS_LAYOUT_DIAGRAM" val="1"/>
  <p:tag name="KSO_WM_UNIT_ISCONTENTSTITLE" val="0"/>
  <p:tag name="KSO_WM_UNIT_ISNUMDGMTITLE" val="0"/>
  <p:tag name="KSO_WM_UNIT_PRESET_TEXT" val="单击此处添加小标题"/>
  <p:tag name="KSO_WM_UNIT_NOCLEAR" val="0"/>
  <p:tag name="KSO_WM_UNIT_VALUE" val="12"/>
  <p:tag name="KSO_WM_UNIT_HIGHLIGHT" val="0"/>
  <p:tag name="KSO_WM_UNIT_COMPATIBLE" val="0"/>
  <p:tag name="KSO_WM_UNIT_DIAGRAM_ISNUMVISUAL" val="0"/>
  <p:tag name="KSO_WM_UNIT_DIAGRAM_ISREFERUNIT" val="0"/>
  <p:tag name="KSO_WM_DIAGRAM_GROUP_CODE" val="l1-2"/>
  <p:tag name="KSO_WM_UNIT_TYPE" val="l_h_a"/>
  <p:tag name="KSO_WM_UNIT_INDEX" val="1_1_1"/>
  <p:tag name="KSO_WM_UNIT_ID" val="custom20204732_11*l_h_a*1_1_1"/>
  <p:tag name="KSO_WM_TEMPLATE_CATEGORY" val="custom"/>
  <p:tag name="KSO_WM_TEMPLATE_INDEX" val="20204732"/>
  <p:tag name="KSO_WM_UNIT_LAYERLEVEL" val="1_1_1"/>
  <p:tag name="KSO_WM_TAG_VERSION" val="1.0"/>
  <p:tag name="KSO_WM_BEAUTIFY_FLAG" val="#wm#"/>
</p:tagLst>
</file>

<file path=ppt/tags/tag278.xml><?xml version="1.0" encoding="utf-8"?>
<p:tagLst xmlns:a="http://schemas.openxmlformats.org/drawingml/2006/main" xmlns:r="http://schemas.openxmlformats.org/officeDocument/2006/relationships" xmlns:p="http://schemas.openxmlformats.org/presentationml/2006/main">
  <p:tag name="KSO_WM_UNIT_BLOCK" val="0"/>
  <p:tag name="KSO_WM_UNIT_IS_LAYOUT_DIAGRAM" val="1"/>
  <p:tag name="KSO_WM_UNIT_HIGHLIGHT" val="0"/>
  <p:tag name="KSO_WM_UNIT_COMPATIBLE" val="0"/>
  <p:tag name="KSO_WM_UNIT_DIAGRAM_ISNUMVISUAL" val="0"/>
  <p:tag name="KSO_WM_UNIT_DIAGRAM_ISREFERUNIT" val="0"/>
  <p:tag name="KSO_WM_DIAGRAM_GROUP_CODE" val="l1-2"/>
  <p:tag name="KSO_WM_UNIT_TYPE" val="l_h_i"/>
  <p:tag name="KSO_WM_UNIT_INDEX" val="1_1_1"/>
  <p:tag name="KSO_WM_UNIT_ID" val="custom20204732_11*l_h_i*1_1_1"/>
  <p:tag name="KSO_WM_TEMPLATE_CATEGORY" val="custom"/>
  <p:tag name="KSO_WM_TEMPLATE_INDEX" val="20204732"/>
  <p:tag name="KSO_WM_UNIT_LAYERLEVEL" val="1_1_1"/>
  <p:tag name="KSO_WM_TAG_VERSION" val="1.0"/>
  <p:tag name="KSO_WM_BEAUTIFY_FLAG" val="#wm#"/>
</p:tagLst>
</file>

<file path=ppt/tags/tag279.xml><?xml version="1.0" encoding="utf-8"?>
<p:tagLst xmlns:a="http://schemas.openxmlformats.org/drawingml/2006/main" xmlns:r="http://schemas.openxmlformats.org/officeDocument/2006/relationships" xmlns:p="http://schemas.openxmlformats.org/presentationml/2006/main">
  <p:tag name="KSO_WM_UNIT_BLOCK" val="0"/>
  <p:tag name="KSO_WM_UNIT_ISCONTENTSTITLE" val="0"/>
  <p:tag name="KSO_WM_UNIT_ISNUMDGMTITLE" val="0"/>
  <p:tag name="KSO_WM_UNIT_PRESET_TEXT" val="单击此处添加大标题"/>
  <p:tag name="KSO_WM_UNIT_NOCLEAR" val="0"/>
  <p:tag name="KSO_WM_UNIT_VALUE" val="26"/>
  <p:tag name="KSO_WM_UNIT_HIGHLIGHT" val="0"/>
  <p:tag name="KSO_WM_UNIT_COMPATIBLE" val="0"/>
  <p:tag name="KSO_WM_UNIT_DIAGRAM_ISNUMVISUAL" val="0"/>
  <p:tag name="KSO_WM_UNIT_DIAGRAM_ISREFERUNIT" val="0"/>
  <p:tag name="KSO_WM_DIAGRAM_GROUP_CODE" val="l1-2"/>
  <p:tag name="KSO_WM_UNIT_TYPE" val="a"/>
  <p:tag name="KSO_WM_UNIT_INDEX" val="1"/>
  <p:tag name="KSO_WM_UNIT_ID" val="custom20204732_11*a*1"/>
  <p:tag name="KSO_WM_TEMPLATE_CATEGORY" val="custom"/>
  <p:tag name="KSO_WM_TEMPLATE_INDEX" val="20204732"/>
  <p:tag name="KSO_WM_UNIT_LAYERLEVEL" val="1"/>
  <p:tag name="KSO_WM_TAG_VERSION" val="1.0"/>
  <p:tag name="KSO_WM_BEAUTIFY_FLAG" val="#wm#"/>
</p:tagLst>
</file>

<file path=ppt/tags/tag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80.xml><?xml version="1.0" encoding="utf-8"?>
<p:tagLst xmlns:a="http://schemas.openxmlformats.org/drawingml/2006/main" xmlns:r="http://schemas.openxmlformats.org/officeDocument/2006/relationships" xmlns:p="http://schemas.openxmlformats.org/presentationml/2006/main">
  <p:tag name="KSO_WM_SLIDE_LAYOUT_INFO" val="{&quot;direction&quot;:0,&quot;horizontalAlign&quot;:-1,&quot;verticalAlign&quot;:-1,&quot;type&quot;:0,&quot;diagramDirection&quot;:0,&quot;canSetOverLayout&quot;:0,&quot;isOverLayout&quot;:0,&quot;margin&quot;:{&quot;left&quot;:1.69,&quot;top&quot;:1.69,&quot;right&quot;:1.69,&quot;bottom&quot;:1.69},&quot;edge&quot;:{&quot;left&quot;:true,&quot;top&quot;:true,&quot;right&quot;:true,&quot;bottom&quot;:true},&quot;backgroundInfo&quot;:[{&quot;type&quot;:&quot;general&quot;,&quot;left&quot;:&quot;NaN&quot;,&quot;top&quot;:&quot;NaN&quot;,&quot;right&quot;:&quot;NaN&quot;,&quot;bottom&quot;:&quot;NaN&quot;,&quot;leftAbs&quot;:false,&quot;topAbs&quot;:false,&quot;rightAbs&quot;:false,&quot;bottomAbs&quot;:false},{&quot;type&quot;:&quot;frame&quot;,&quot;left&quot;:&quot;NaN&quot;,&quot;top&quot;:&quot;NaN&quot;,&quot;right&quot;:&quot;NaN&quot;,&quot;bottom&quot;:&quot;NaN&quot;,&quot;leftAbs&quot;:false,&quot;topAbs&quot;:false,&quot;rightAbs&quot;:false,&quot;bottomAbs&quot;:false}]}"/>
  <p:tag name="KSO_WM_SLIDE_BACKGROUND" val="[&quot;general&quot;,&quot;frame&quot;]"/>
  <p:tag name="KSO_WM_SLIDE_RATIO" val="1.777778"/>
  <p:tag name="KSO_WM_SLIDE_ID" val="custom20204732_11"/>
  <p:tag name="KSO_WM_TEMPLATE_SUBCATEGORY" val="0"/>
  <p:tag name="KSO_WM_TEMPLATE_MASTER_TYPE" val="1"/>
  <p:tag name="KSO_WM_TEMPLATE_COLOR_TYPE" val="1"/>
  <p:tag name="KSO_WM_SLIDE_TYPE" val="text"/>
  <p:tag name="KSO_WM_SLIDE_SUBTYPE" val="diag"/>
  <p:tag name="KSO_WM_SLIDE_ITEM_CNT" val="3"/>
  <p:tag name="KSO_WM_SLIDE_INDEX" val="11"/>
  <p:tag name="KSO_WM_SLIDE_SIZE" val="863.547*331.494"/>
  <p:tag name="KSO_WM_SLIDE_POSITION" val="48.3028*160.6"/>
  <p:tag name="KSO_WM_DIAGRAM_GROUP_CODE" val="l1-2"/>
  <p:tag name="KSO_WM_SLIDE_DIAGTYPE" val="l"/>
  <p:tag name="KSO_WM_TAG_VERSION" val="1.0"/>
  <p:tag name="KSO_WM_BEAUTIFY_FLAG" val="#wm#"/>
  <p:tag name="KSO_WM_TEMPLATE_CATEGORY" val=""/>
  <p:tag name="KSO_WM_TEMPLATE_INDEX" val="20205266"/>
  <p:tag name="KSO_WM_SLIDE_LAYOUT" val="a_i_l"/>
  <p:tag name="KSO_WM_SLIDE_LAYOUT_CNT" val="1_1_1"/>
</p:tagLst>
</file>

<file path=ppt/tags/tag281.xml><?xml version="1.0" encoding="utf-8"?>
<p:tagLst xmlns:a="http://schemas.openxmlformats.org/drawingml/2006/main" xmlns:r="http://schemas.openxmlformats.org/officeDocument/2006/relationships" xmlns:p="http://schemas.openxmlformats.org/presentationml/2006/main">
  <p:tag name="KSO_WM_SLIDE_BACKGROUND_TYPE" val="frame"/>
  <p:tag name="KSO_WM_UNIT_HIGHLIGHT" val="0"/>
  <p:tag name="KSO_WM_UNIT_COMPATIBLE" val="0"/>
  <p:tag name="KSO_WM_UNIT_DIAGRAM_ISNUMVISUAL" val="0"/>
  <p:tag name="KSO_WM_UNIT_DIAGRAM_ISREFERUNIT" val="0"/>
  <p:tag name="KSO_WM_DIAGRAM_GROUP_CODE" val="l1-2"/>
  <p:tag name="KSO_WM_UNIT_SUBTYPE" val="h"/>
  <p:tag name="KSO_WM_UNIT_TYPE" val="i"/>
  <p:tag name="KSO_WM_UNIT_INDEX" val="1"/>
  <p:tag name="KSO_WM_UNIT_ID" val="custom20204732_11*i*1"/>
  <p:tag name="KSO_WM_TEMPLATE_CATEGORY" val="custom"/>
  <p:tag name="KSO_WM_TEMPLATE_INDEX" val="20204732"/>
  <p:tag name="KSO_WM_UNIT_BK_DARK_LIGHT" val="2"/>
  <p:tag name="KSO_WM_UNIT_LAYERLEVEL" val="1"/>
  <p:tag name="KSO_WM_TAG_VERSION" val="1.0"/>
  <p:tag name="KSO_WM_BEAUTIFY_FLAG" val="#wm#"/>
</p:tagLst>
</file>

<file path=ppt/tags/tag282.xml><?xml version="1.0" encoding="utf-8"?>
<p:tagLst xmlns:a="http://schemas.openxmlformats.org/drawingml/2006/main" xmlns:r="http://schemas.openxmlformats.org/officeDocument/2006/relationships" xmlns:p="http://schemas.openxmlformats.org/presentationml/2006/main">
  <p:tag name="KSO_WM_SLIDE_BACKGROUND_TYPE" val="frame"/>
  <p:tag name="KSO_WM_UNIT_HIGHLIGHT" val="0"/>
  <p:tag name="KSO_WM_UNIT_COMPATIBLE" val="0"/>
  <p:tag name="KSO_WM_UNIT_DIAGRAM_ISNUMVISUAL" val="0"/>
  <p:tag name="KSO_WM_UNIT_DIAGRAM_ISREFERUNIT" val="0"/>
  <p:tag name="KSO_WM_DIAGRAM_GROUP_CODE" val="l1-2"/>
  <p:tag name="KSO_WM_UNIT_TYPE" val="i"/>
  <p:tag name="KSO_WM_UNIT_INDEX" val="1"/>
  <p:tag name="KSO_WM_UNIT_ID" val="custom20204732_11*i*1"/>
  <p:tag name="KSO_WM_TEMPLATE_CATEGORY" val="custom"/>
  <p:tag name="KSO_WM_TEMPLATE_INDEX" val="20204732"/>
  <p:tag name="KSO_WM_UNIT_LAYERLEVEL" val="1"/>
  <p:tag name="KSO_WM_TAG_VERSION" val="1.0"/>
  <p:tag name="KSO_WM_BEAUTIFY_FLAG" val="#wm#"/>
</p:tagLst>
</file>

<file path=ppt/tags/tag283.xml><?xml version="1.0" encoding="utf-8"?>
<p:tagLst xmlns:a="http://schemas.openxmlformats.org/drawingml/2006/main" xmlns:r="http://schemas.openxmlformats.org/officeDocument/2006/relationships" xmlns:p="http://schemas.openxmlformats.org/presentationml/2006/main">
  <p:tag name="KSO_WM_SLIDE_BACKGROUND_TYPE" val="frame"/>
  <p:tag name="KSO_WM_UNIT_HIGHLIGHT" val="0"/>
  <p:tag name="KSO_WM_UNIT_COMPATIBLE" val="0"/>
  <p:tag name="KSO_WM_UNIT_DIAGRAM_ISNUMVISUAL" val="0"/>
  <p:tag name="KSO_WM_UNIT_DIAGRAM_ISREFERUNIT" val="0"/>
  <p:tag name="KSO_WM_DIAGRAM_GROUP_CODE" val="l1-2"/>
  <p:tag name="KSO_WM_UNIT_TYPE" val="i"/>
  <p:tag name="KSO_WM_UNIT_INDEX" val="2"/>
  <p:tag name="KSO_WM_UNIT_ID" val="custom20204732_11*i*2"/>
  <p:tag name="KSO_WM_TEMPLATE_CATEGORY" val="custom"/>
  <p:tag name="KSO_WM_TEMPLATE_INDEX" val="20204732"/>
  <p:tag name="KSO_WM_UNIT_LAYERLEVEL" val="1"/>
  <p:tag name="KSO_WM_TAG_VERSION" val="1.0"/>
  <p:tag name="KSO_WM_BEAUTIFY_FLAG" val="#wm#"/>
</p:tagLst>
</file>

<file path=ppt/tags/tag284.xml><?xml version="1.0" encoding="utf-8"?>
<p:tagLst xmlns:a="http://schemas.openxmlformats.org/drawingml/2006/main" xmlns:r="http://schemas.openxmlformats.org/officeDocument/2006/relationships" xmlns:p="http://schemas.openxmlformats.org/presentationml/2006/main">
  <p:tag name="KSO_WM_UNIT_BLOCK" val="0"/>
  <p:tag name="KSO_WM_UNIT_IS_LAYOUT_DIAGRAM" val="1"/>
  <p:tag name="KSO_WM_UNIT_PRESET_TEXT" val="点击此处添加正文，文字是您思想的提炼，为了演示发布的良好效果，请您尽可能提炼思想的精髓，然后简单的阐述您的观点。如果您的内容确实非常重要又难以精简，也请使用分段处理，对内容进行简单的梳理和提炼，这样会使逻辑框架相对清晰明了。"/>
  <p:tag name="KSO_WM_UNIT_NOCLEAR" val="0"/>
  <p:tag name="KSO_WM_UNIT_VALUE" val="130"/>
  <p:tag name="KSO_WM_UNIT_HIGHLIGHT" val="0"/>
  <p:tag name="KSO_WM_UNIT_COMPATIBLE" val="0"/>
  <p:tag name="KSO_WM_UNIT_DIAGRAM_ISNUMVISUAL" val="0"/>
  <p:tag name="KSO_WM_UNIT_DIAGRAM_ISREFERUNIT" val="0"/>
  <p:tag name="KSO_WM_DIAGRAM_GROUP_CODE" val="l1-2"/>
  <p:tag name="KSO_WM_UNIT_TYPE" val="l_h_f"/>
  <p:tag name="KSO_WM_UNIT_INDEX" val="1_2_1"/>
  <p:tag name="KSO_WM_UNIT_ID" val="custom20204732_11*l_h_f*1_2_1"/>
  <p:tag name="KSO_WM_TEMPLATE_CATEGORY" val="custom"/>
  <p:tag name="KSO_WM_TEMPLATE_INDEX" val="20204732"/>
  <p:tag name="KSO_WM_UNIT_LAYERLEVEL" val="1_1_1"/>
  <p:tag name="KSO_WM_TAG_VERSION" val="1.0"/>
  <p:tag name="KSO_WM_BEAUTIFY_FLAG" val="#wm#"/>
</p:tagLst>
</file>

<file path=ppt/tags/tag285.xml><?xml version="1.0" encoding="utf-8"?>
<p:tagLst xmlns:a="http://schemas.openxmlformats.org/drawingml/2006/main" xmlns:r="http://schemas.openxmlformats.org/officeDocument/2006/relationships" xmlns:p="http://schemas.openxmlformats.org/presentationml/2006/main">
  <p:tag name="KSO_WM_UNIT_BLOCK" val="0"/>
  <p:tag name="KSO_WM_UNIT_IS_LAYOUT_DIAGRAM" val="1"/>
  <p:tag name="KSO_WM_UNIT_ISCONTENTSTITLE" val="0"/>
  <p:tag name="KSO_WM_UNIT_ISNUMDGMTITLE" val="0"/>
  <p:tag name="KSO_WM_UNIT_PRESET_TEXT" val="单击此处添加小标题"/>
  <p:tag name="KSO_WM_UNIT_NOCLEAR" val="0"/>
  <p:tag name="KSO_WM_UNIT_VALUE" val="12"/>
  <p:tag name="KSO_WM_UNIT_HIGHLIGHT" val="0"/>
  <p:tag name="KSO_WM_UNIT_COMPATIBLE" val="0"/>
  <p:tag name="KSO_WM_UNIT_DIAGRAM_ISNUMVISUAL" val="0"/>
  <p:tag name="KSO_WM_UNIT_DIAGRAM_ISREFERUNIT" val="0"/>
  <p:tag name="KSO_WM_DIAGRAM_GROUP_CODE" val="l1-2"/>
  <p:tag name="KSO_WM_UNIT_TYPE" val="l_h_a"/>
  <p:tag name="KSO_WM_UNIT_INDEX" val="1_2_1"/>
  <p:tag name="KSO_WM_UNIT_ID" val="custom20204732_11*l_h_a*1_2_1"/>
  <p:tag name="KSO_WM_TEMPLATE_CATEGORY" val="custom"/>
  <p:tag name="KSO_WM_TEMPLATE_INDEX" val="20204732"/>
  <p:tag name="KSO_WM_UNIT_LAYERLEVEL" val="1_1_1"/>
  <p:tag name="KSO_WM_TAG_VERSION" val="1.0"/>
  <p:tag name="KSO_WM_BEAUTIFY_FLAG" val="#wm#"/>
</p:tagLst>
</file>

<file path=ppt/tags/tag286.xml><?xml version="1.0" encoding="utf-8"?>
<p:tagLst xmlns:a="http://schemas.openxmlformats.org/drawingml/2006/main" xmlns:r="http://schemas.openxmlformats.org/officeDocument/2006/relationships" xmlns:p="http://schemas.openxmlformats.org/presentationml/2006/main">
  <p:tag name="KSO_WM_UNIT_BLOCK" val="0"/>
  <p:tag name="KSO_WM_UNIT_IS_LAYOUT_DIAGRAM" val="1"/>
  <p:tag name="KSO_WM_UNIT_HIGHLIGHT" val="0"/>
  <p:tag name="KSO_WM_UNIT_COMPATIBLE" val="0"/>
  <p:tag name="KSO_WM_UNIT_DIAGRAM_ISNUMVISUAL" val="0"/>
  <p:tag name="KSO_WM_UNIT_DIAGRAM_ISREFERUNIT" val="0"/>
  <p:tag name="KSO_WM_DIAGRAM_GROUP_CODE" val="l1-2"/>
  <p:tag name="KSO_WM_UNIT_TYPE" val="l_h_i"/>
  <p:tag name="KSO_WM_UNIT_INDEX" val="1_2_1"/>
  <p:tag name="KSO_WM_UNIT_ID" val="custom20204732_11*l_h_i*1_2_1"/>
  <p:tag name="KSO_WM_TEMPLATE_CATEGORY" val="custom"/>
  <p:tag name="KSO_WM_TEMPLATE_INDEX" val="20204732"/>
  <p:tag name="KSO_WM_UNIT_LAYERLEVEL" val="1_1_1"/>
  <p:tag name="KSO_WM_TAG_VERSION" val="1.0"/>
  <p:tag name="KSO_WM_BEAUTIFY_FLAG" val="#wm#"/>
</p:tagLst>
</file>

<file path=ppt/tags/tag287.xml><?xml version="1.0" encoding="utf-8"?>
<p:tagLst xmlns:a="http://schemas.openxmlformats.org/drawingml/2006/main" xmlns:r="http://schemas.openxmlformats.org/officeDocument/2006/relationships" xmlns:p="http://schemas.openxmlformats.org/presentationml/2006/main">
  <p:tag name="KSO_WM_UNIT_BLOCK" val="0"/>
  <p:tag name="KSO_WM_UNIT_ISCONTENTSTITLE" val="0"/>
  <p:tag name="KSO_WM_UNIT_ISNUMDGMTITLE" val="0"/>
  <p:tag name="KSO_WM_UNIT_PRESET_TEXT" val="单击此处添加大标题"/>
  <p:tag name="KSO_WM_UNIT_NOCLEAR" val="0"/>
  <p:tag name="KSO_WM_UNIT_VALUE" val="26"/>
  <p:tag name="KSO_WM_UNIT_HIGHLIGHT" val="0"/>
  <p:tag name="KSO_WM_UNIT_COMPATIBLE" val="0"/>
  <p:tag name="KSO_WM_UNIT_DIAGRAM_ISNUMVISUAL" val="0"/>
  <p:tag name="KSO_WM_UNIT_DIAGRAM_ISREFERUNIT" val="0"/>
  <p:tag name="KSO_WM_DIAGRAM_GROUP_CODE" val="l1-2"/>
  <p:tag name="KSO_WM_UNIT_TYPE" val="a"/>
  <p:tag name="KSO_WM_UNIT_INDEX" val="1"/>
  <p:tag name="KSO_WM_UNIT_ID" val="custom20204732_11*a*1"/>
  <p:tag name="KSO_WM_TEMPLATE_CATEGORY" val="custom"/>
  <p:tag name="KSO_WM_TEMPLATE_INDEX" val="20204732"/>
  <p:tag name="KSO_WM_UNIT_LAYERLEVEL" val="1"/>
  <p:tag name="KSO_WM_TAG_VERSION" val="1.0"/>
  <p:tag name="KSO_WM_BEAUTIFY_FLAG" val="#wm#"/>
</p:tagLst>
</file>

<file path=ppt/tags/tag288.xml><?xml version="1.0" encoding="utf-8"?>
<p:tagLst xmlns:a="http://schemas.openxmlformats.org/drawingml/2006/main" xmlns:r="http://schemas.openxmlformats.org/officeDocument/2006/relationships" xmlns:p="http://schemas.openxmlformats.org/presentationml/2006/main">
  <p:tag name="KSO_WM_SLIDE_LAYOUT_INFO" val="{&quot;direction&quot;:0,&quot;horizontalAlign&quot;:-1,&quot;verticalAlign&quot;:-1,&quot;type&quot;:0,&quot;diagramDirection&quot;:0,&quot;canSetOverLayout&quot;:0,&quot;isOverLayout&quot;:0,&quot;margin&quot;:{&quot;left&quot;:1.69,&quot;top&quot;:1.69,&quot;right&quot;:1.69,&quot;bottom&quot;:1.69},&quot;edge&quot;:{&quot;left&quot;:true,&quot;top&quot;:true,&quot;right&quot;:true,&quot;bottom&quot;:true},&quot;backgroundInfo&quot;:[{&quot;type&quot;:&quot;general&quot;,&quot;left&quot;:&quot;NaN&quot;,&quot;top&quot;:&quot;NaN&quot;,&quot;right&quot;:&quot;NaN&quot;,&quot;bottom&quot;:&quot;NaN&quot;,&quot;leftAbs&quot;:false,&quot;topAbs&quot;:false,&quot;rightAbs&quot;:false,&quot;bottomAbs&quot;:false},{&quot;type&quot;:&quot;frame&quot;,&quot;left&quot;:&quot;NaN&quot;,&quot;top&quot;:&quot;NaN&quot;,&quot;right&quot;:&quot;NaN&quot;,&quot;bottom&quot;:&quot;NaN&quot;,&quot;leftAbs&quot;:false,&quot;topAbs&quot;:false,&quot;rightAbs&quot;:false,&quot;bottomAbs&quot;:false}]}"/>
  <p:tag name="KSO_WM_SLIDE_BACKGROUND" val="[&quot;general&quot;,&quot;frame&quot;]"/>
  <p:tag name="KSO_WM_SLIDE_RATIO" val="1.777778"/>
  <p:tag name="KSO_WM_SLIDE_ID" val="custom20204732_11"/>
  <p:tag name="KSO_WM_TEMPLATE_SUBCATEGORY" val="0"/>
  <p:tag name="KSO_WM_TEMPLATE_MASTER_TYPE" val="1"/>
  <p:tag name="KSO_WM_TEMPLATE_COLOR_TYPE" val="1"/>
  <p:tag name="KSO_WM_SLIDE_TYPE" val="text"/>
  <p:tag name="KSO_WM_SLIDE_SUBTYPE" val="diag"/>
  <p:tag name="KSO_WM_SLIDE_ITEM_CNT" val="3"/>
  <p:tag name="KSO_WM_SLIDE_INDEX" val="11"/>
  <p:tag name="KSO_WM_SLIDE_SIZE" val="863.547*331.494"/>
  <p:tag name="KSO_WM_SLIDE_POSITION" val="48.3028*160.6"/>
  <p:tag name="KSO_WM_DIAGRAM_GROUP_CODE" val="l1-2"/>
  <p:tag name="KSO_WM_SLIDE_DIAGTYPE" val="l"/>
  <p:tag name="KSO_WM_TAG_VERSION" val="1.0"/>
  <p:tag name="KSO_WM_BEAUTIFY_FLAG" val="#wm#"/>
  <p:tag name="KSO_WM_TEMPLATE_CATEGORY" val=""/>
  <p:tag name="KSO_WM_TEMPLATE_INDEX" val="20205266"/>
  <p:tag name="KSO_WM_SLIDE_LAYOUT" val="a_i_l"/>
  <p:tag name="KSO_WM_SLIDE_LAYOUT_CNT" val="1_1_1"/>
</p:tagLst>
</file>

<file path=ppt/tags/tag289.xml><?xml version="1.0" encoding="utf-8"?>
<p:tagLst xmlns:a="http://schemas.openxmlformats.org/drawingml/2006/main" xmlns:r="http://schemas.openxmlformats.org/officeDocument/2006/relationships" xmlns:p="http://schemas.openxmlformats.org/presentationml/2006/main">
  <p:tag name="KSO_WM_SLIDE_BACKGROUND_TYPE" val="frame"/>
  <p:tag name="KSO_WM_UNIT_HIGHLIGHT" val="0"/>
  <p:tag name="KSO_WM_UNIT_COMPATIBLE" val="0"/>
  <p:tag name="KSO_WM_UNIT_DIAGRAM_ISNUMVISUAL" val="0"/>
  <p:tag name="KSO_WM_UNIT_DIAGRAM_ISREFERUNIT" val="0"/>
  <p:tag name="KSO_WM_DIAGRAM_GROUP_CODE" val="l1-2"/>
  <p:tag name="KSO_WM_UNIT_SUBTYPE" val="h"/>
  <p:tag name="KSO_WM_UNIT_TYPE" val="i"/>
  <p:tag name="KSO_WM_UNIT_INDEX" val="1"/>
  <p:tag name="KSO_WM_UNIT_ID" val="custom20204732_11*i*1"/>
  <p:tag name="KSO_WM_TEMPLATE_CATEGORY" val="custom"/>
  <p:tag name="KSO_WM_TEMPLATE_INDEX" val="20204732"/>
  <p:tag name="KSO_WM_UNIT_BK_DARK_LIGHT" val="2"/>
  <p:tag name="KSO_WM_UNIT_LAYERLEVEL" val="1"/>
  <p:tag name="KSO_WM_TAG_VERSION" val="1.0"/>
  <p:tag name="KSO_WM_BEAUTIFY_FLAG" val="#wm#"/>
</p:tagLst>
</file>

<file path=ppt/tags/tag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90.xml><?xml version="1.0" encoding="utf-8"?>
<p:tagLst xmlns:a="http://schemas.openxmlformats.org/drawingml/2006/main" xmlns:r="http://schemas.openxmlformats.org/officeDocument/2006/relationships" xmlns:p="http://schemas.openxmlformats.org/presentationml/2006/main">
  <p:tag name="KSO_WM_SLIDE_BACKGROUND_TYPE" val="frame"/>
  <p:tag name="KSO_WM_UNIT_HIGHLIGHT" val="0"/>
  <p:tag name="KSO_WM_UNIT_COMPATIBLE" val="0"/>
  <p:tag name="KSO_WM_UNIT_DIAGRAM_ISNUMVISUAL" val="0"/>
  <p:tag name="KSO_WM_UNIT_DIAGRAM_ISREFERUNIT" val="0"/>
  <p:tag name="KSO_WM_DIAGRAM_GROUP_CODE" val="l1-2"/>
  <p:tag name="KSO_WM_UNIT_TYPE" val="i"/>
  <p:tag name="KSO_WM_UNIT_INDEX" val="1"/>
  <p:tag name="KSO_WM_UNIT_ID" val="custom20204732_11*i*1"/>
  <p:tag name="KSO_WM_TEMPLATE_CATEGORY" val="custom"/>
  <p:tag name="KSO_WM_TEMPLATE_INDEX" val="20204732"/>
  <p:tag name="KSO_WM_UNIT_LAYERLEVEL" val="1"/>
  <p:tag name="KSO_WM_TAG_VERSION" val="1.0"/>
  <p:tag name="KSO_WM_BEAUTIFY_FLAG" val="#wm#"/>
</p:tagLst>
</file>

<file path=ppt/tags/tag291.xml><?xml version="1.0" encoding="utf-8"?>
<p:tagLst xmlns:a="http://schemas.openxmlformats.org/drawingml/2006/main" xmlns:r="http://schemas.openxmlformats.org/officeDocument/2006/relationships" xmlns:p="http://schemas.openxmlformats.org/presentationml/2006/main">
  <p:tag name="KSO_WM_SLIDE_BACKGROUND_TYPE" val="frame"/>
  <p:tag name="KSO_WM_UNIT_HIGHLIGHT" val="0"/>
  <p:tag name="KSO_WM_UNIT_COMPATIBLE" val="0"/>
  <p:tag name="KSO_WM_UNIT_DIAGRAM_ISNUMVISUAL" val="0"/>
  <p:tag name="KSO_WM_UNIT_DIAGRAM_ISREFERUNIT" val="0"/>
  <p:tag name="KSO_WM_DIAGRAM_GROUP_CODE" val="l1-2"/>
  <p:tag name="KSO_WM_UNIT_TYPE" val="i"/>
  <p:tag name="KSO_WM_UNIT_INDEX" val="2"/>
  <p:tag name="KSO_WM_UNIT_ID" val="custom20204732_11*i*2"/>
  <p:tag name="KSO_WM_TEMPLATE_CATEGORY" val="custom"/>
  <p:tag name="KSO_WM_TEMPLATE_INDEX" val="20204732"/>
  <p:tag name="KSO_WM_UNIT_LAYERLEVEL" val="1"/>
  <p:tag name="KSO_WM_TAG_VERSION" val="1.0"/>
  <p:tag name="KSO_WM_BEAUTIFY_FLAG" val="#wm#"/>
</p:tagLst>
</file>

<file path=ppt/tags/tag292.xml><?xml version="1.0" encoding="utf-8"?>
<p:tagLst xmlns:a="http://schemas.openxmlformats.org/drawingml/2006/main" xmlns:r="http://schemas.openxmlformats.org/officeDocument/2006/relationships" xmlns:p="http://schemas.openxmlformats.org/presentationml/2006/main">
  <p:tag name="KSO_WM_UNIT_BLOCK" val="0"/>
  <p:tag name="KSO_WM_UNIT_IS_LAYOUT_DIAGRAM" val="1"/>
  <p:tag name="KSO_WM_UNIT_PRESET_TEXT" val="点击此处添加正文，文字是您思想的提炼，为了演示发布的良好效果，请您尽可能提炼思想的精髓，然后简单的阐述您的观点。如果您的内容确实非常重要又难以精简，也请使用分段处理，对内容进行简单的梳理和提炼，这样会使逻辑框架相对清晰明了。"/>
  <p:tag name="KSO_WM_UNIT_NOCLEAR" val="0"/>
  <p:tag name="KSO_WM_UNIT_VALUE" val="130"/>
  <p:tag name="KSO_WM_UNIT_HIGHLIGHT" val="0"/>
  <p:tag name="KSO_WM_UNIT_COMPATIBLE" val="0"/>
  <p:tag name="KSO_WM_UNIT_DIAGRAM_ISNUMVISUAL" val="0"/>
  <p:tag name="KSO_WM_UNIT_DIAGRAM_ISREFERUNIT" val="0"/>
  <p:tag name="KSO_WM_DIAGRAM_GROUP_CODE" val="l1-2"/>
  <p:tag name="KSO_WM_UNIT_TYPE" val="l_h_f"/>
  <p:tag name="KSO_WM_UNIT_INDEX" val="1_3_1"/>
  <p:tag name="KSO_WM_UNIT_ID" val="custom20204732_11*l_h_f*1_3_1"/>
  <p:tag name="KSO_WM_TEMPLATE_CATEGORY" val="custom"/>
  <p:tag name="KSO_WM_TEMPLATE_INDEX" val="20204732"/>
  <p:tag name="KSO_WM_UNIT_LAYERLEVEL" val="1_1_1"/>
  <p:tag name="KSO_WM_TAG_VERSION" val="1.0"/>
  <p:tag name="KSO_WM_BEAUTIFY_FLAG" val="#wm#"/>
</p:tagLst>
</file>

<file path=ppt/tags/tag293.xml><?xml version="1.0" encoding="utf-8"?>
<p:tagLst xmlns:a="http://schemas.openxmlformats.org/drawingml/2006/main" xmlns:r="http://schemas.openxmlformats.org/officeDocument/2006/relationships" xmlns:p="http://schemas.openxmlformats.org/presentationml/2006/main">
  <p:tag name="KSO_WM_UNIT_BLOCK" val="0"/>
  <p:tag name="KSO_WM_UNIT_IS_LAYOUT_DIAGRAM" val="1"/>
  <p:tag name="KSO_WM_UNIT_ISCONTENTSTITLE" val="0"/>
  <p:tag name="KSO_WM_UNIT_ISNUMDGMTITLE" val="0"/>
  <p:tag name="KSO_WM_UNIT_PRESET_TEXT" val="单击此处添加小标题"/>
  <p:tag name="KSO_WM_UNIT_NOCLEAR" val="0"/>
  <p:tag name="KSO_WM_UNIT_VALUE" val="12"/>
  <p:tag name="KSO_WM_UNIT_HIGHLIGHT" val="0"/>
  <p:tag name="KSO_WM_UNIT_COMPATIBLE" val="0"/>
  <p:tag name="KSO_WM_UNIT_DIAGRAM_ISNUMVISUAL" val="0"/>
  <p:tag name="KSO_WM_UNIT_DIAGRAM_ISREFERUNIT" val="0"/>
  <p:tag name="KSO_WM_DIAGRAM_GROUP_CODE" val="l1-2"/>
  <p:tag name="KSO_WM_UNIT_TYPE" val="l_h_a"/>
  <p:tag name="KSO_WM_UNIT_INDEX" val="1_3_1"/>
  <p:tag name="KSO_WM_UNIT_ID" val="custom20204732_11*l_h_a*1_3_1"/>
  <p:tag name="KSO_WM_TEMPLATE_CATEGORY" val="custom"/>
  <p:tag name="KSO_WM_TEMPLATE_INDEX" val="20204732"/>
  <p:tag name="KSO_WM_UNIT_LAYERLEVEL" val="1_1_1"/>
  <p:tag name="KSO_WM_TAG_VERSION" val="1.0"/>
  <p:tag name="KSO_WM_BEAUTIFY_FLAG" val="#wm#"/>
</p:tagLst>
</file>

<file path=ppt/tags/tag294.xml><?xml version="1.0" encoding="utf-8"?>
<p:tagLst xmlns:a="http://schemas.openxmlformats.org/drawingml/2006/main" xmlns:r="http://schemas.openxmlformats.org/officeDocument/2006/relationships" xmlns:p="http://schemas.openxmlformats.org/presentationml/2006/main">
  <p:tag name="KSO_WM_UNIT_BLOCK" val="0"/>
  <p:tag name="KSO_WM_UNIT_IS_LAYOUT_DIAGRAM" val="1"/>
  <p:tag name="KSO_WM_UNIT_HIGHLIGHT" val="0"/>
  <p:tag name="KSO_WM_UNIT_COMPATIBLE" val="0"/>
  <p:tag name="KSO_WM_UNIT_DIAGRAM_ISNUMVISUAL" val="0"/>
  <p:tag name="KSO_WM_UNIT_DIAGRAM_ISREFERUNIT" val="0"/>
  <p:tag name="KSO_WM_DIAGRAM_GROUP_CODE" val="l1-2"/>
  <p:tag name="KSO_WM_UNIT_TYPE" val="l_h_i"/>
  <p:tag name="KSO_WM_UNIT_INDEX" val="1_3_1"/>
  <p:tag name="KSO_WM_UNIT_ID" val="custom20204732_11*l_h_i*1_3_1"/>
  <p:tag name="KSO_WM_TEMPLATE_CATEGORY" val="custom"/>
  <p:tag name="KSO_WM_TEMPLATE_INDEX" val="20204732"/>
  <p:tag name="KSO_WM_UNIT_LAYERLEVEL" val="1_1_1"/>
  <p:tag name="KSO_WM_TAG_VERSION" val="1.0"/>
  <p:tag name="KSO_WM_BEAUTIFY_FLAG" val="#wm#"/>
</p:tagLst>
</file>

<file path=ppt/tags/tag295.xml><?xml version="1.0" encoding="utf-8"?>
<p:tagLst xmlns:a="http://schemas.openxmlformats.org/drawingml/2006/main" xmlns:r="http://schemas.openxmlformats.org/officeDocument/2006/relationships" xmlns:p="http://schemas.openxmlformats.org/presentationml/2006/main">
  <p:tag name="KSO_WM_UNIT_BLOCK" val="0"/>
  <p:tag name="KSO_WM_UNIT_ISCONTENTSTITLE" val="0"/>
  <p:tag name="KSO_WM_UNIT_ISNUMDGMTITLE" val="0"/>
  <p:tag name="KSO_WM_UNIT_PRESET_TEXT" val="单击此处添加大标题"/>
  <p:tag name="KSO_WM_UNIT_NOCLEAR" val="0"/>
  <p:tag name="KSO_WM_UNIT_VALUE" val="26"/>
  <p:tag name="KSO_WM_UNIT_HIGHLIGHT" val="0"/>
  <p:tag name="KSO_WM_UNIT_COMPATIBLE" val="0"/>
  <p:tag name="KSO_WM_UNIT_DIAGRAM_ISNUMVISUAL" val="0"/>
  <p:tag name="KSO_WM_UNIT_DIAGRAM_ISREFERUNIT" val="0"/>
  <p:tag name="KSO_WM_DIAGRAM_GROUP_CODE" val="l1-2"/>
  <p:tag name="KSO_WM_UNIT_TYPE" val="a"/>
  <p:tag name="KSO_WM_UNIT_INDEX" val="1"/>
  <p:tag name="KSO_WM_UNIT_ID" val="custom20204732_11*a*1"/>
  <p:tag name="KSO_WM_TEMPLATE_CATEGORY" val="custom"/>
  <p:tag name="KSO_WM_TEMPLATE_INDEX" val="20204732"/>
  <p:tag name="KSO_WM_UNIT_LAYERLEVEL" val="1"/>
  <p:tag name="KSO_WM_TAG_VERSION" val="1.0"/>
  <p:tag name="KSO_WM_BEAUTIFY_FLAG" val="#wm#"/>
</p:tagLst>
</file>

<file path=ppt/tags/tag296.xml><?xml version="1.0" encoding="utf-8"?>
<p:tagLst xmlns:a="http://schemas.openxmlformats.org/drawingml/2006/main" xmlns:r="http://schemas.openxmlformats.org/officeDocument/2006/relationships" xmlns:p="http://schemas.openxmlformats.org/presentationml/2006/main">
  <p:tag name="KSO_WM_SLIDE_LAYOUT_INFO" val="{&quot;direction&quot;:0,&quot;horizontalAlign&quot;:1,&quot;verticalAlign&quot;:1,&quot;type&quot;:0,&quot;diagramDirection&quot;:0,&quot;canSetOverLayout&quot;:0,&quot;isOverLayout&quot;:0,&quot;margin&quot;:{&quot;left&quot;:4.23,&quot;top&quot;:3.387,&quot;right&quot;:4.23,&quot;bottom&quot;:3.387},&quot;edge&quot;:{&quot;left&quot;:true,&quot;top&quot;:true,&quot;right&quot;:true,&quot;bottom&quot;:true},&quot;backgroundInfo&quot;:[{&quot;type&quot;:&quot;general&quot;,&quot;left&quot;:0.0,&quot;top&quot;:0.0,&quot;right&quot;:0.0,&quot;bottom&quot;:0.0,&quot;leftAbs&quot;:false,&quot;topAbs&quot;:false,&quot;rightAbs&quot;:false,&quot;bottomAbs&quot;:false},{&quot;type&quot;:&quot;belt&quot;,&quot;left&quot;:0.0499010831,&quot;top&quot;:0.0887139142,&quot;right&quot;:0.0499010831,&quot;bottom&quot;:0.0887139142,&quot;leftAbs&quot;:false,&quot;topAbs&quot;:false,&quot;rightAbs&quot;:false,&quot;bottomAbs&quot;:false}]}"/>
  <p:tag name="KSO_WM_SLIDE_BACKGROUND" val="[&quot;general&quot;,&quot;belt&quot;]"/>
  <p:tag name="KSO_WM_SLIDE_RATIO" val="1.777778"/>
  <p:tag name="KSO_WM_SLIDE_ID" val="custom20204732_22"/>
  <p:tag name="KSO_WM_TEMPLATE_SUBCATEGORY" val="0"/>
  <p:tag name="KSO_WM_TEMPLATE_MASTER_TYPE" val="1"/>
  <p:tag name="KSO_WM_TEMPLATE_COLOR_TYPE" val="1"/>
  <p:tag name="KSO_WM_SLIDE_TYPE" val="text"/>
  <p:tag name="KSO_WM_SLIDE_SUBTYPE" val="pureTxt"/>
  <p:tag name="KSO_WM_SLIDE_ITEM_CNT" val="0"/>
  <p:tag name="KSO_WM_SLIDE_INDEX" val="22"/>
  <p:tag name="KSO_WM_SLIDE_SIZE" val="959*491"/>
  <p:tag name="KSO_WM_SLIDE_POSITION" val="0*0"/>
  <p:tag name="KSO_WM_TAG_VERSION" val="1.0"/>
  <p:tag name="KSO_WM_BEAUTIFY_FLAG" val="#wm#"/>
  <p:tag name="KSO_WM_TEMPLATE_CATEGORY" val=""/>
  <p:tag name="KSO_WM_TEMPLATE_INDEX" val="20205266"/>
  <p:tag name="KSO_WM_SLIDE_LAYOUT" val="a_f_i"/>
  <p:tag name="KSO_WM_SLIDE_LAYOUT_CNT" val="1_1_1"/>
</p:tagLst>
</file>

<file path=ppt/tags/tag297.xml><?xml version="1.0" encoding="utf-8"?>
<p:tagLst xmlns:a="http://schemas.openxmlformats.org/drawingml/2006/main" xmlns:r="http://schemas.openxmlformats.org/officeDocument/2006/relationships"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custom20204732_22*i*1"/>
  <p:tag name="KSO_WM_TEMPLATE_CATEGORY" val="custom"/>
  <p:tag name="KSO_WM_TEMPLATE_INDEX" val="20204732"/>
  <p:tag name="KSO_WM_UNIT_BK_DARK_LIGHT" val="2"/>
  <p:tag name="KSO_WM_UNIT_LAYERLEVEL" val="1"/>
  <p:tag name="KSO_WM_TAG_VERSION" val="1.0"/>
  <p:tag name="KSO_WM_BEAUTIFY_FLAG" val="#wm#"/>
</p:tagLst>
</file>

<file path=ppt/tags/tag298.xml><?xml version="1.0" encoding="utf-8"?>
<p:tagLst xmlns:a="http://schemas.openxmlformats.org/drawingml/2006/main" xmlns:r="http://schemas.openxmlformats.org/officeDocument/2006/relationships"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TYPE" val="i"/>
  <p:tag name="KSO_WM_UNIT_INDEX" val="1"/>
  <p:tag name="KSO_WM_UNIT_ID" val="custom20204732_22*i*1"/>
  <p:tag name="KSO_WM_TEMPLATE_CATEGORY" val="custom"/>
  <p:tag name="KSO_WM_TEMPLATE_INDEX" val="20204732"/>
  <p:tag name="KSO_WM_UNIT_LAYERLEVEL" val="1"/>
  <p:tag name="KSO_WM_TAG_VERSION" val="1.0"/>
  <p:tag name="KSO_WM_BEAUTIFY_FLAG" val="#wm#"/>
</p:tagLst>
</file>

<file path=ppt/tags/tag299.xml><?xml version="1.0" encoding="utf-8"?>
<p:tagLst xmlns:a="http://schemas.openxmlformats.org/drawingml/2006/main" xmlns:r="http://schemas.openxmlformats.org/officeDocument/2006/relationships"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TYPE" val="i"/>
  <p:tag name="KSO_WM_UNIT_INDEX" val="2"/>
  <p:tag name="KSO_WM_UNIT_ID" val="custom20204732_22*i*2"/>
  <p:tag name="KSO_WM_TEMPLATE_CATEGORY" val="custom"/>
  <p:tag name="KSO_WM_TEMPLATE_INDEX" val="20204732"/>
  <p:tag name="KSO_WM_UNIT_LAYERLEVEL" val="1"/>
  <p:tag name="KSO_WM_TAG_VERSION" val="1.0"/>
  <p:tag name="KSO_WM_BEAUTIFY_FLAG" val="#wm#"/>
</p:tagLst>
</file>

<file path=ppt/tags/tag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00.xml><?xml version="1.0" encoding="utf-8"?>
<p:tagLst xmlns:a="http://schemas.openxmlformats.org/drawingml/2006/main" xmlns:r="http://schemas.openxmlformats.org/officeDocument/2006/relationships" xmlns:p="http://schemas.openxmlformats.org/presentationml/2006/main">
  <p:tag name="KSO_WM_UNIT_DEFAULT_FONT" val="14;18;2"/>
  <p:tag name="KSO_WM_UNIT_BLOCK" val="0"/>
  <p:tag name="KSO_WM_UNIT_PRESET_TEXT" val="单击此处输入你的正文，文字是您思想的提炼，为了最终演示发布的良好效果，请尽量言简意赅的阐述观点，以便观者可以准确理解您所传达的信息。"/>
  <p:tag name="KSO_WM_UNIT_NOCLEAR" val="0"/>
  <p:tag name="KSO_WM_UNIT_VALUE" val="156"/>
  <p:tag name="KSO_WM_UNIT_HIGHLIGHT" val="0"/>
  <p:tag name="KSO_WM_UNIT_COMPATIBLE" val="0"/>
  <p:tag name="KSO_WM_UNIT_DIAGRAM_ISNUMVISUAL" val="0"/>
  <p:tag name="KSO_WM_UNIT_DIAGRAM_ISREFERUNIT" val="0"/>
  <p:tag name="KSO_WM_UNIT_TYPE" val="f"/>
  <p:tag name="KSO_WM_UNIT_INDEX" val="1"/>
  <p:tag name="KSO_WM_UNIT_ID" val="custom20204732_22*f*1"/>
  <p:tag name="KSO_WM_TEMPLATE_CATEGORY" val="custom"/>
  <p:tag name="KSO_WM_TEMPLATE_INDEX" val="20204732"/>
  <p:tag name="KSO_WM_UNIT_LAYERLEVEL" val="1"/>
  <p:tag name="KSO_WM_TAG_VERSION" val="1.0"/>
  <p:tag name="KSO_WM_BEAUTIFY_FLAG" val="#wm#"/>
</p:tagLst>
</file>

<file path=ppt/tags/tag301.xml><?xml version="1.0" encoding="utf-8"?>
<p:tagLst xmlns:a="http://schemas.openxmlformats.org/drawingml/2006/main" xmlns:r="http://schemas.openxmlformats.org/officeDocument/2006/relationships" xmlns:p="http://schemas.openxmlformats.org/presentationml/2006/main">
  <p:tag name="KSO_WM_UNIT_DEFAULT_FONT" val="40;60;4"/>
  <p:tag name="KSO_WM_UNIT_BLOCK" val="0"/>
  <p:tag name="KSO_WM_UNIT_ISCONTENTSTITLE" val="0"/>
  <p:tag name="KSO_WM_UNIT_ISNUMDGMTITLE" val="0"/>
  <p:tag name="KSO_WM_UNIT_PRESET_TEXT" val="单击添加大标题"/>
  <p:tag name="KSO_WM_UNIT_NOCLEAR" val="0"/>
  <p:tag name="KSO_WM_UNIT_VALUE" val="26"/>
  <p:tag name="KSO_WM_UNIT_HIGHLIGHT" val="0"/>
  <p:tag name="KSO_WM_UNIT_COMPATIBLE" val="0"/>
  <p:tag name="KSO_WM_UNIT_DIAGRAM_ISNUMVISUAL" val="0"/>
  <p:tag name="KSO_WM_UNIT_DIAGRAM_ISREFERUNIT" val="0"/>
  <p:tag name="KSO_WM_UNIT_TYPE" val="a"/>
  <p:tag name="KSO_WM_UNIT_INDEX" val="1"/>
  <p:tag name="KSO_WM_UNIT_ID" val="custom20204732_22*a*1"/>
  <p:tag name="KSO_WM_TEMPLATE_CATEGORY" val="custom"/>
  <p:tag name="KSO_WM_TEMPLATE_INDEX" val="20204732"/>
  <p:tag name="KSO_WM_UNIT_LAYERLEVEL" val="1"/>
  <p:tag name="KSO_WM_TAG_VERSION" val="1.0"/>
  <p:tag name="KSO_WM_BEAUTIFY_FLAG" val="#wm#"/>
</p:tagLst>
</file>

<file path=ppt/tags/tag302.xml><?xml version="1.0" encoding="utf-8"?>
<p:tagLst xmlns:a="http://schemas.openxmlformats.org/drawingml/2006/main" xmlns:r="http://schemas.openxmlformats.org/officeDocument/2006/relationships" xmlns:p="http://schemas.openxmlformats.org/presentationml/2006/main">
  <p:tag name="KSO_WM_UNIT_BLOCK" val="0"/>
  <p:tag name="KSO_WM_UNIT_HIGHLIGHT" val="0"/>
  <p:tag name="KSO_WM_UNIT_COMPATIBLE" val="0"/>
  <p:tag name="KSO_WM_UNIT_DIAGRAM_ISNUMVISUAL" val="0"/>
  <p:tag name="KSO_WM_UNIT_DIAGRAM_ISREFERUNIT" val="0"/>
  <p:tag name="KSO_WM_UNIT_TYPE" val="i"/>
  <p:tag name="KSO_WM_UNIT_INDEX" val="3"/>
  <p:tag name="KSO_WM_UNIT_ID" val="custom20204732_22*i*3"/>
  <p:tag name="KSO_WM_TEMPLATE_CATEGORY" val="custom"/>
  <p:tag name="KSO_WM_TEMPLATE_INDEX" val="20204732"/>
  <p:tag name="KSO_WM_UNIT_LAYERLEVEL" val="1"/>
  <p:tag name="KSO_WM_TAG_VERSION" val="1.0"/>
  <p:tag name="KSO_WM_BEAUTIFY_FLAG" val="#wm#"/>
</p:tagLst>
</file>

<file path=ppt/tags/tag303.xml><?xml version="1.0" encoding="utf-8"?>
<p:tagLst xmlns:a="http://schemas.openxmlformats.org/drawingml/2006/main" xmlns:r="http://schemas.openxmlformats.org/officeDocument/2006/relationships" xmlns:p="http://schemas.openxmlformats.org/presentationml/2006/main">
  <p:tag name="KSO_WM_SLIDE_ID" val="custom20204732_8"/>
  <p:tag name="KSO_WM_TEMPLATE_SUBCATEGORY" val="0"/>
  <p:tag name="KSO_WM_TEMPLATE_MASTER_TYPE" val="1"/>
  <p:tag name="KSO_WM_TEMPLATE_COLOR_TYPE" val="1"/>
  <p:tag name="KSO_WM_SLIDE_TYPE" val="text"/>
  <p:tag name="KSO_WM_SLIDE_SUBTYPE" val="pureTxt"/>
  <p:tag name="KSO_WM_SLIDE_ITEM_CNT" val="0"/>
  <p:tag name="KSO_WM_SLIDE_INDEX" val="8"/>
  <p:tag name="KSO_WM_SLIDE_SIZE" val="863*444"/>
  <p:tag name="KSO_WM_SLIDE_POSITION" val="47*47"/>
  <p:tag name="KSO_WM_TAG_VERSION" val="1.0"/>
  <p:tag name="KSO_WM_BEAUTIFY_FLAG" val="#wm#"/>
  <p:tag name="KSO_WM_TEMPLATE_CATEGORY" val=""/>
  <p:tag name="KSO_WM_TEMPLATE_INDEX" val="20205266"/>
  <p:tag name="KSO_WM_SLIDE_LAYOUT" val="a_f"/>
  <p:tag name="KSO_WM_SLIDE_LAYOUT_CNT" val="1_1"/>
</p:tagLst>
</file>

<file path=ppt/tags/tag304.xml><?xml version="1.0" encoding="utf-8"?>
<p:tagLst xmlns:a="http://schemas.openxmlformats.org/drawingml/2006/main" xmlns:r="http://schemas.openxmlformats.org/officeDocument/2006/relationships" xmlns:p="http://schemas.openxmlformats.org/presentationml/2006/main">
  <p:tag name="KSO_WM_SLIDE_BACKGROUND_TYPE" val="frame"/>
  <p:tag name="KSO_WM_UNIT_HIGHLIGHT" val="0"/>
  <p:tag name="KSO_WM_UNIT_COMPATIBLE" val="0"/>
  <p:tag name="KSO_WM_UNIT_DIAGRAM_ISNUMVISUAL" val="0"/>
  <p:tag name="KSO_WM_UNIT_DIAGRAM_ISREFERUNIT" val="0"/>
  <p:tag name="KSO_WM_DIAGRAM_GROUP_CODE" val="l1-2"/>
  <p:tag name="KSO_WM_UNIT_SUBTYPE" val="h"/>
  <p:tag name="KSO_WM_UNIT_TYPE" val="i"/>
  <p:tag name="KSO_WM_UNIT_INDEX" val="1"/>
  <p:tag name="KSO_WM_UNIT_ID" val="custom20204732_10*i*1"/>
  <p:tag name="KSO_WM_TEMPLATE_CATEGORY" val="custom"/>
  <p:tag name="KSO_WM_TEMPLATE_INDEX" val="20204732"/>
  <p:tag name="KSO_WM_UNIT_BK_DARK_LIGHT" val="2"/>
  <p:tag name="KSO_WM_UNIT_LAYERLEVEL" val="1"/>
  <p:tag name="KSO_WM_TAG_VERSION" val="1.0"/>
  <p:tag name="KSO_WM_BEAUTIFY_FLAG" val="#wm#"/>
</p:tagLst>
</file>

<file path=ppt/tags/tag305.xml><?xml version="1.0" encoding="utf-8"?>
<p:tagLst xmlns:a="http://schemas.openxmlformats.org/drawingml/2006/main" xmlns:r="http://schemas.openxmlformats.org/officeDocument/2006/relationships" xmlns:p="http://schemas.openxmlformats.org/presentationml/2006/main">
  <p:tag name="KSO_WM_UNIT_PRESET_TEXT" val="单击此处输入你的正文，文字是您思想的提炼，为了最终演示发布的良好效果，请尽量言简意赅的阐述观点；根据需要可酌情增减文字，以便观者可以准确理解您所传达的信息。&#10;您的正文已经简明扼要，字字珠玑，但信息却错综复杂，需要用更多的文字来表述；但请您尽可能提炼思想的精髓，否则容易造成观者的阅读压力，适得其反。正如我们都希望改变世界，希望给人带去光明，但更多时候只需播下一颗种子，自然有微光照拂，雨露滋养。恰如其分的表达观点，往往可以事半功倍。&#10;单击此处输入你的正文，文字是您思想的提炼，为了最终演示发布的良好效果，请尽量言简意赅的阐述观点；根据需要可酌情增减文字，以便观者可以准确理解您所传达的信息。&#10;您的正文已经简明扼要，字字珠玑，但信息却错综复杂，需要用更多的文字来表述；但请您尽可能提炼思想的精髓，否则容易造成观者的阅读压力，适得其反。正如我们都希望改变世界，希望给人带去光明，但更多时候只需播下一颗种子，自然有微光照拂，雨露滋养。恰如其分的表达观点，往往可以事半功倍。"/>
  <p:tag name="KSO_WM_UNIT_NOCLEAR" val="0"/>
  <p:tag name="KSO_WM_UNIT_VALUE" val="636"/>
  <p:tag name="KSO_WM_UNIT_HIGHLIGHT" val="0"/>
  <p:tag name="KSO_WM_UNIT_COMPATIBLE" val="0"/>
  <p:tag name="KSO_WM_UNIT_DIAGRAM_ISNUMVISUAL" val="0"/>
  <p:tag name="KSO_WM_UNIT_DIAGRAM_ISREFERUNIT" val="0"/>
  <p:tag name="KSO_WM_UNIT_TYPE" val="f"/>
  <p:tag name="KSO_WM_UNIT_INDEX" val="1"/>
  <p:tag name="KSO_WM_UNIT_ID" val="custom20204732_8*f*1"/>
  <p:tag name="KSO_WM_TEMPLATE_CATEGORY" val="custom"/>
  <p:tag name="KSO_WM_TEMPLATE_INDEX" val="20204732"/>
  <p:tag name="KSO_WM_UNIT_LAYERLEVEL" val="1"/>
  <p:tag name="KSO_WM_TAG_VERSION" val="1.0"/>
  <p:tag name="KSO_WM_BEAUTIFY_FLAG" val="#wm#"/>
</p:tagLst>
</file>

<file path=ppt/tags/tag306.xml><?xml version="1.0" encoding="utf-8"?>
<p:tagLst xmlns:a="http://schemas.openxmlformats.org/drawingml/2006/main" xmlns:r="http://schemas.openxmlformats.org/officeDocument/2006/relationships" xmlns:p="http://schemas.openxmlformats.org/presentationml/2006/main">
  <p:tag name="KSO_WM_UNIT_BLOCK" val="0"/>
  <p:tag name="KSO_WM_UNIT_ISCONTENTSTITLE" val="0"/>
  <p:tag name="KSO_WM_UNIT_ISNUMDGMTITLE" val="0"/>
  <p:tag name="KSO_WM_UNIT_PRESET_TEXT" val="单击此处添加大标题"/>
  <p:tag name="KSO_WM_UNIT_NOCLEAR" val="0"/>
  <p:tag name="KSO_WM_UNIT_VALUE" val="26"/>
  <p:tag name="KSO_WM_UNIT_HIGHLIGHT" val="0"/>
  <p:tag name="KSO_WM_UNIT_COMPATIBLE" val="0"/>
  <p:tag name="KSO_WM_UNIT_DIAGRAM_ISNUMVISUAL" val="0"/>
  <p:tag name="KSO_WM_UNIT_DIAGRAM_ISREFERUNIT" val="0"/>
  <p:tag name="KSO_WM_UNIT_TYPE" val="a"/>
  <p:tag name="KSO_WM_UNIT_INDEX" val="1"/>
  <p:tag name="KSO_WM_UNIT_ID" val="custom20204732_8*a*1"/>
  <p:tag name="KSO_WM_TEMPLATE_CATEGORY" val="custom"/>
  <p:tag name="KSO_WM_TEMPLATE_INDEX" val="20204732"/>
  <p:tag name="KSO_WM_UNIT_LAYERLEVEL" val="1"/>
  <p:tag name="KSO_WM_TAG_VERSION" val="1.0"/>
  <p:tag name="KSO_WM_BEAUTIFY_FLAG" val="#wm#"/>
</p:tagLst>
</file>

<file path=ppt/tags/tag307.xml><?xml version="1.0" encoding="utf-8"?>
<p:tagLst xmlns:a="http://schemas.openxmlformats.org/drawingml/2006/main" xmlns:r="http://schemas.openxmlformats.org/officeDocument/2006/relationships" xmlns:p="http://schemas.openxmlformats.org/presentationml/2006/main">
  <p:tag name="KSO_WM_SLIDE_ID" val="custom20204732_8"/>
  <p:tag name="KSO_WM_TEMPLATE_SUBCATEGORY" val="0"/>
  <p:tag name="KSO_WM_TEMPLATE_MASTER_TYPE" val="1"/>
  <p:tag name="KSO_WM_TEMPLATE_COLOR_TYPE" val="1"/>
  <p:tag name="KSO_WM_SLIDE_TYPE" val="text"/>
  <p:tag name="KSO_WM_SLIDE_SUBTYPE" val="pureTxt"/>
  <p:tag name="KSO_WM_SLIDE_ITEM_CNT" val="0"/>
  <p:tag name="KSO_WM_SLIDE_INDEX" val="8"/>
  <p:tag name="KSO_WM_SLIDE_SIZE" val="863*444"/>
  <p:tag name="KSO_WM_SLIDE_POSITION" val="47*47"/>
  <p:tag name="KSO_WM_TAG_VERSION" val="1.0"/>
  <p:tag name="KSO_WM_BEAUTIFY_FLAG" val="#wm#"/>
  <p:tag name="KSO_WM_TEMPLATE_CATEGORY" val=""/>
  <p:tag name="KSO_WM_TEMPLATE_INDEX" val="20205266"/>
  <p:tag name="KSO_WM_SLIDE_LAYOUT" val="a_f"/>
  <p:tag name="KSO_WM_SLIDE_LAYOUT_CNT" val="1_1"/>
</p:tagLst>
</file>

<file path=ppt/tags/tag308.xml><?xml version="1.0" encoding="utf-8"?>
<p:tagLst xmlns:a="http://schemas.openxmlformats.org/drawingml/2006/main" xmlns:r="http://schemas.openxmlformats.org/officeDocument/2006/relationships" xmlns:p="http://schemas.openxmlformats.org/presentationml/2006/main">
  <p:tag name="KSO_WM_SLIDE_BACKGROUND_TYPE" val="frame"/>
  <p:tag name="KSO_WM_UNIT_HIGHLIGHT" val="0"/>
  <p:tag name="KSO_WM_UNIT_COMPATIBLE" val="0"/>
  <p:tag name="KSO_WM_UNIT_DIAGRAM_ISNUMVISUAL" val="0"/>
  <p:tag name="KSO_WM_UNIT_DIAGRAM_ISREFERUNIT" val="0"/>
  <p:tag name="KSO_WM_DIAGRAM_GROUP_CODE" val="l1-2"/>
  <p:tag name="KSO_WM_UNIT_SUBTYPE" val="h"/>
  <p:tag name="KSO_WM_UNIT_TYPE" val="i"/>
  <p:tag name="KSO_WM_UNIT_INDEX" val="1"/>
  <p:tag name="KSO_WM_UNIT_ID" val="custom20204732_10*i*1"/>
  <p:tag name="KSO_WM_TEMPLATE_CATEGORY" val="custom"/>
  <p:tag name="KSO_WM_TEMPLATE_INDEX" val="20204732"/>
  <p:tag name="KSO_WM_UNIT_BK_DARK_LIGHT" val="2"/>
  <p:tag name="KSO_WM_UNIT_LAYERLEVEL" val="1"/>
  <p:tag name="KSO_WM_TAG_VERSION" val="1.0"/>
  <p:tag name="KSO_WM_BEAUTIFY_FLAG" val="#wm#"/>
</p:tagLst>
</file>

<file path=ppt/tags/tag309.xml><?xml version="1.0" encoding="utf-8"?>
<p:tagLst xmlns:a="http://schemas.openxmlformats.org/drawingml/2006/main" xmlns:r="http://schemas.openxmlformats.org/officeDocument/2006/relationships" xmlns:p="http://schemas.openxmlformats.org/presentationml/2006/main">
  <p:tag name="KSO_WM_UNIT_PRESET_TEXT" val="单击此处输入你的正文，文字是您思想的提炼，为了最终演示发布的良好效果，请尽量言简意赅的阐述观点；根据需要可酌情增减文字，以便观者可以准确理解您所传达的信息。&#10;您的正文已经简明扼要，字字珠玑，但信息却错综复杂，需要用更多的文字来表述；但请您尽可能提炼思想的精髓，否则容易造成观者的阅读压力，适得其反。正如我们都希望改变世界，希望给人带去光明，但更多时候只需播下一颗种子，自然有微光照拂，雨露滋养。恰如其分的表达观点，往往可以事半功倍。&#10;单击此处输入你的正文，文字是您思想的提炼，为了最终演示发布的良好效果，请尽量言简意赅的阐述观点；根据需要可酌情增减文字，以便观者可以准确理解您所传达的信息。&#10;您的正文已经简明扼要，字字珠玑，但信息却错综复杂，需要用更多的文字来表述；但请您尽可能提炼思想的精髓，否则容易造成观者的阅读压力，适得其反。正如我们都希望改变世界，希望给人带去光明，但更多时候只需播下一颗种子，自然有微光照拂，雨露滋养。恰如其分的表达观点，往往可以事半功倍。"/>
  <p:tag name="KSO_WM_UNIT_NOCLEAR" val="0"/>
  <p:tag name="KSO_WM_UNIT_VALUE" val="636"/>
  <p:tag name="KSO_WM_UNIT_HIGHLIGHT" val="0"/>
  <p:tag name="KSO_WM_UNIT_COMPATIBLE" val="0"/>
  <p:tag name="KSO_WM_UNIT_DIAGRAM_ISNUMVISUAL" val="0"/>
  <p:tag name="KSO_WM_UNIT_DIAGRAM_ISREFERUNIT" val="0"/>
  <p:tag name="KSO_WM_UNIT_TYPE" val="f"/>
  <p:tag name="KSO_WM_UNIT_INDEX" val="1"/>
  <p:tag name="KSO_WM_UNIT_ID" val="custom20204732_8*f*1"/>
  <p:tag name="KSO_WM_TEMPLATE_CATEGORY" val="custom"/>
  <p:tag name="KSO_WM_TEMPLATE_INDEX" val="20204732"/>
  <p:tag name="KSO_WM_UNIT_LAYERLEVEL" val="1"/>
  <p:tag name="KSO_WM_TAG_VERSION" val="1.0"/>
  <p:tag name="KSO_WM_BEAUTIFY_FLAG" val="#wm#"/>
</p:tagLst>
</file>

<file path=ppt/tags/tag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266"/>
</p:tagLst>
</file>

<file path=ppt/tags/tag310.xml><?xml version="1.0" encoding="utf-8"?>
<p:tagLst xmlns:a="http://schemas.openxmlformats.org/drawingml/2006/main" xmlns:r="http://schemas.openxmlformats.org/officeDocument/2006/relationships" xmlns:p="http://schemas.openxmlformats.org/presentationml/2006/main">
  <p:tag name="KSO_WM_UNIT_BLOCK" val="0"/>
  <p:tag name="KSO_WM_UNIT_ISCONTENTSTITLE" val="0"/>
  <p:tag name="KSO_WM_UNIT_ISNUMDGMTITLE" val="0"/>
  <p:tag name="KSO_WM_UNIT_PRESET_TEXT" val="单击此处添加大标题"/>
  <p:tag name="KSO_WM_UNIT_NOCLEAR" val="0"/>
  <p:tag name="KSO_WM_UNIT_VALUE" val="26"/>
  <p:tag name="KSO_WM_UNIT_HIGHLIGHT" val="0"/>
  <p:tag name="KSO_WM_UNIT_COMPATIBLE" val="0"/>
  <p:tag name="KSO_WM_UNIT_DIAGRAM_ISNUMVISUAL" val="0"/>
  <p:tag name="KSO_WM_UNIT_DIAGRAM_ISREFERUNIT" val="0"/>
  <p:tag name="KSO_WM_UNIT_TYPE" val="a"/>
  <p:tag name="KSO_WM_UNIT_INDEX" val="1"/>
  <p:tag name="KSO_WM_UNIT_ID" val="custom20204732_8*a*1"/>
  <p:tag name="KSO_WM_TEMPLATE_CATEGORY" val="custom"/>
  <p:tag name="KSO_WM_TEMPLATE_INDEX" val="20204732"/>
  <p:tag name="KSO_WM_UNIT_LAYERLEVEL" val="1"/>
  <p:tag name="KSO_WM_TAG_VERSION" val="1.0"/>
  <p:tag name="KSO_WM_BEAUTIFY_FLAG" val="#wm#"/>
</p:tagLst>
</file>

<file path=ppt/tags/tag311.xml><?xml version="1.0" encoding="utf-8"?>
<p:tagLst xmlns:a="http://schemas.openxmlformats.org/drawingml/2006/main" xmlns:r="http://schemas.openxmlformats.org/officeDocument/2006/relationships" xmlns:p="http://schemas.openxmlformats.org/presentationml/2006/main">
  <p:tag name="KSO_WM_SLIDE_LAYOUT_INFO" val="{&quot;direction&quot;:0,&quot;horizontalAlign&quot;:-1,&quot;verticalAlign&quot;:-1,&quot;type&quot;:0,&quot;diagramDirection&quot;:0,&quot;canSetOverLayout&quot;:0,&quot;isOverLayout&quot;:0,&quot;margin&quot;:{&quot;left&quot;:1.69,&quot;top&quot;:1.69,&quot;right&quot;:1.69,&quot;bottom&quot;:1.69},&quot;edge&quot;:{&quot;left&quot;:true,&quot;top&quot;:true,&quot;right&quot;:true,&quot;bottom&quot;:true},&quot;backgroundInfo&quot;:[{&quot;type&quot;:&quot;general&quot;,&quot;left&quot;:0.0,&quot;top&quot;:0.0,&quot;right&quot;:0.0,&quot;bottom&quot;:0.0,&quot;leftAbs&quot;:false,&quot;topAbs&quot;:false,&quot;rightAbs&quot;:false,&quot;bottomAbs&quot;:false},{&quot;type&quot;:&quot;frame&quot;,&quot;left&quot;:0.0,&quot;top&quot;:0.0,&quot;right&quot;:0.0,&quot;bottom&quot;:0.0,&quot;leftAbs&quot;:false,&quot;topAbs&quot;:false,&quot;rightAbs&quot;:false,&quot;bottomAbs&quot;:false}]}"/>
  <p:tag name="KSO_WM_SLIDE_BACKGROUND" val="[&quot;general&quot;,&quot;frame&quot;]"/>
  <p:tag name="KSO_WM_SLIDE_RATIO" val="1.777778"/>
  <p:tag name="KSO_WM_SLIDE_ID" val="custom20204732_10"/>
  <p:tag name="KSO_WM_TEMPLATE_SUBCATEGORY" val="0"/>
  <p:tag name="KSO_WM_TEMPLATE_MASTER_TYPE" val="1"/>
  <p:tag name="KSO_WM_TEMPLATE_COLOR_TYPE" val="1"/>
  <p:tag name="KSO_WM_SLIDE_TYPE" val="text"/>
  <p:tag name="KSO_WM_SLIDE_SUBTYPE" val="diag"/>
  <p:tag name="KSO_WM_SLIDE_ITEM_CNT" val="2"/>
  <p:tag name="KSO_WM_SLIDE_INDEX" val="10"/>
  <p:tag name="KSO_WM_SLIDE_SIZE" val="863.788*331.544"/>
  <p:tag name="KSO_WM_SLIDE_POSITION" val="47.9555*160.6"/>
  <p:tag name="KSO_WM_DIAGRAM_GROUP_CODE" val="l1-2"/>
  <p:tag name="KSO_WM_SLIDE_DIAGTYPE" val="l"/>
  <p:tag name="KSO_WM_TAG_VERSION" val="1.0"/>
  <p:tag name="KSO_WM_BEAUTIFY_FLAG" val="#wm#"/>
  <p:tag name="KSO_WM_TEMPLATE_CATEGORY" val=""/>
  <p:tag name="KSO_WM_TEMPLATE_INDEX" val="20205266"/>
  <p:tag name="KSO_WM_SLIDE_LAYOUT" val="a_i_l"/>
  <p:tag name="KSO_WM_SLIDE_LAYOUT_CNT" val="1_1_1"/>
</p:tagLst>
</file>

<file path=ppt/tags/tag312.xml><?xml version="1.0" encoding="utf-8"?>
<p:tagLst xmlns:a="http://schemas.openxmlformats.org/drawingml/2006/main" xmlns:r="http://schemas.openxmlformats.org/officeDocument/2006/relationships" xmlns:p="http://schemas.openxmlformats.org/presentationml/2006/main">
  <p:tag name="KSO_WM_SLIDE_BACKGROUND_TYPE" val="frame"/>
  <p:tag name="KSO_WM_UNIT_HIGHLIGHT" val="0"/>
  <p:tag name="KSO_WM_UNIT_COMPATIBLE" val="0"/>
  <p:tag name="KSO_WM_UNIT_DIAGRAM_ISNUMVISUAL" val="0"/>
  <p:tag name="KSO_WM_UNIT_DIAGRAM_ISREFERUNIT" val="0"/>
  <p:tag name="KSO_WM_DIAGRAM_GROUP_CODE" val="l1-2"/>
  <p:tag name="KSO_WM_UNIT_SUBTYPE" val="h"/>
  <p:tag name="KSO_WM_UNIT_TYPE" val="i"/>
  <p:tag name="KSO_WM_UNIT_INDEX" val="1"/>
  <p:tag name="KSO_WM_UNIT_ID" val="custom20204732_10*i*1"/>
  <p:tag name="KSO_WM_TEMPLATE_CATEGORY" val="custom"/>
  <p:tag name="KSO_WM_TEMPLATE_INDEX" val="20204732"/>
  <p:tag name="KSO_WM_UNIT_BK_DARK_LIGHT" val="2"/>
  <p:tag name="KSO_WM_UNIT_LAYERLEVEL" val="1"/>
  <p:tag name="KSO_WM_TAG_VERSION" val="1.0"/>
  <p:tag name="KSO_WM_BEAUTIFY_FLAG" val="#wm#"/>
</p:tagLst>
</file>

<file path=ppt/tags/tag313.xml><?xml version="1.0" encoding="utf-8"?>
<p:tagLst xmlns:a="http://schemas.openxmlformats.org/drawingml/2006/main" xmlns:r="http://schemas.openxmlformats.org/officeDocument/2006/relationships" xmlns:p="http://schemas.openxmlformats.org/presentationml/2006/main">
  <p:tag name="KSO_WM_SLIDE_BACKGROUND_TYPE" val="frame"/>
  <p:tag name="KSO_WM_UNIT_HIGHLIGHT" val="0"/>
  <p:tag name="KSO_WM_UNIT_COMPATIBLE" val="0"/>
  <p:tag name="KSO_WM_UNIT_DIAGRAM_ISNUMVISUAL" val="0"/>
  <p:tag name="KSO_WM_UNIT_DIAGRAM_ISREFERUNIT" val="0"/>
  <p:tag name="KSO_WM_DIAGRAM_GROUP_CODE" val="l1-2"/>
  <p:tag name="KSO_WM_UNIT_TYPE" val="i"/>
  <p:tag name="KSO_WM_UNIT_INDEX" val="1"/>
  <p:tag name="KSO_WM_UNIT_ID" val="custom20204732_10*i*1"/>
  <p:tag name="KSO_WM_TEMPLATE_CATEGORY" val="custom"/>
  <p:tag name="KSO_WM_TEMPLATE_INDEX" val="20204732"/>
  <p:tag name="KSO_WM_UNIT_LAYERLEVEL" val="1"/>
  <p:tag name="KSO_WM_TAG_VERSION" val="1.0"/>
  <p:tag name="KSO_WM_BEAUTIFY_FLAG" val="#wm#"/>
</p:tagLst>
</file>

<file path=ppt/tags/tag314.xml><?xml version="1.0" encoding="utf-8"?>
<p:tagLst xmlns:a="http://schemas.openxmlformats.org/drawingml/2006/main" xmlns:r="http://schemas.openxmlformats.org/officeDocument/2006/relationships" xmlns:p="http://schemas.openxmlformats.org/presentationml/2006/main">
  <p:tag name="KSO_WM_SLIDE_BACKGROUND_TYPE" val="frame"/>
  <p:tag name="KSO_WM_UNIT_HIGHLIGHT" val="0"/>
  <p:tag name="KSO_WM_UNIT_COMPATIBLE" val="0"/>
  <p:tag name="KSO_WM_UNIT_DIAGRAM_ISNUMVISUAL" val="0"/>
  <p:tag name="KSO_WM_UNIT_DIAGRAM_ISREFERUNIT" val="0"/>
  <p:tag name="KSO_WM_DIAGRAM_GROUP_CODE" val="l1-2"/>
  <p:tag name="KSO_WM_UNIT_TYPE" val="i"/>
  <p:tag name="KSO_WM_UNIT_INDEX" val="2"/>
  <p:tag name="KSO_WM_UNIT_ID" val="custom20204732_10*i*2"/>
  <p:tag name="KSO_WM_TEMPLATE_CATEGORY" val="custom"/>
  <p:tag name="KSO_WM_TEMPLATE_INDEX" val="20204732"/>
  <p:tag name="KSO_WM_UNIT_LAYERLEVEL" val="1"/>
  <p:tag name="KSO_WM_TAG_VERSION" val="1.0"/>
  <p:tag name="KSO_WM_BEAUTIFY_FLAG" val="#wm#"/>
</p:tagLst>
</file>

<file path=ppt/tags/tag315.xml><?xml version="1.0" encoding="utf-8"?>
<p:tagLst xmlns:a="http://schemas.openxmlformats.org/drawingml/2006/main" xmlns:r="http://schemas.openxmlformats.org/officeDocument/2006/relationships" xmlns:p="http://schemas.openxmlformats.org/presentationml/2006/main">
  <p:tag name="KSO_WM_UNIT_BLOCK" val="0"/>
  <p:tag name="KSO_WM_UNIT_IS_LAYOUT_DIAGRAM" val="1"/>
  <p:tag name="KSO_WM_UNIT_PRESET_TEXT" val="点击此处添加正文，文字是您思想的提炼，为了演示发布的良好效果，请您尽可能提炼思想的精髓，然后简单的阐述您的观点。如果您的内容确实非常重要又难以精简，也请使用分段处理，对内容进行简单的梳理和提炼，这样会使逻辑框架相对清晰明了。"/>
  <p:tag name="KSO_WM_UNIT_NOCLEAR" val="0"/>
  <p:tag name="KSO_WM_UNIT_VALUE" val="210"/>
  <p:tag name="KSO_WM_UNIT_HIGHLIGHT" val="0"/>
  <p:tag name="KSO_WM_UNIT_COMPATIBLE" val="0"/>
  <p:tag name="KSO_WM_UNIT_DIAGRAM_ISNUMVISUAL" val="0"/>
  <p:tag name="KSO_WM_UNIT_DIAGRAM_ISREFERUNIT" val="0"/>
  <p:tag name="KSO_WM_DIAGRAM_GROUP_CODE" val="l1-2"/>
  <p:tag name="KSO_WM_UNIT_TYPE" val="l_h_f"/>
  <p:tag name="KSO_WM_UNIT_INDEX" val="1_1_1"/>
  <p:tag name="KSO_WM_UNIT_ID" val="custom20204732_10*l_h_f*1_1_1"/>
  <p:tag name="KSO_WM_TEMPLATE_CATEGORY" val="custom"/>
  <p:tag name="KSO_WM_TEMPLATE_INDEX" val="20204732"/>
  <p:tag name="KSO_WM_UNIT_LAYERLEVEL" val="1_1_1"/>
  <p:tag name="KSO_WM_TAG_VERSION" val="1.0"/>
  <p:tag name="KSO_WM_BEAUTIFY_FLAG" val="#wm#"/>
</p:tagLst>
</file>

<file path=ppt/tags/tag316.xml><?xml version="1.0" encoding="utf-8"?>
<p:tagLst xmlns:a="http://schemas.openxmlformats.org/drawingml/2006/main" xmlns:r="http://schemas.openxmlformats.org/officeDocument/2006/relationships" xmlns:p="http://schemas.openxmlformats.org/presentationml/2006/main">
  <p:tag name="KSO_WM_UNIT_BLOCK" val="0"/>
  <p:tag name="KSO_WM_UNIT_IS_LAYOUT_DIAGRAM" val="1"/>
  <p:tag name="KSO_WM_UNIT_ISCONTENTSTITLE" val="0"/>
  <p:tag name="KSO_WM_UNIT_ISNUMDGMTITLE" val="0"/>
  <p:tag name="KSO_WM_UNIT_PRESET_TEXT" val="单击此处添加小标题"/>
  <p:tag name="KSO_WM_UNIT_NOCLEAR" val="0"/>
  <p:tag name="KSO_WM_UNIT_VALUE" val="19"/>
  <p:tag name="KSO_WM_UNIT_HIGHLIGHT" val="0"/>
  <p:tag name="KSO_WM_UNIT_COMPATIBLE" val="0"/>
  <p:tag name="KSO_WM_UNIT_DIAGRAM_ISNUMVISUAL" val="0"/>
  <p:tag name="KSO_WM_UNIT_DIAGRAM_ISREFERUNIT" val="0"/>
  <p:tag name="KSO_WM_DIAGRAM_GROUP_CODE" val="l1-2"/>
  <p:tag name="KSO_WM_UNIT_TYPE" val="l_h_a"/>
  <p:tag name="KSO_WM_UNIT_INDEX" val="1_1_1"/>
  <p:tag name="KSO_WM_UNIT_ID" val="custom20204732_10*l_h_a*1_1_1"/>
  <p:tag name="KSO_WM_TEMPLATE_CATEGORY" val="custom"/>
  <p:tag name="KSO_WM_TEMPLATE_INDEX" val="20204732"/>
  <p:tag name="KSO_WM_UNIT_LAYERLEVEL" val="1_1_1"/>
  <p:tag name="KSO_WM_TAG_VERSION" val="1.0"/>
  <p:tag name="KSO_WM_BEAUTIFY_FLAG" val="#wm#"/>
</p:tagLst>
</file>

<file path=ppt/tags/tag317.xml><?xml version="1.0" encoding="utf-8"?>
<p:tagLst xmlns:a="http://schemas.openxmlformats.org/drawingml/2006/main" xmlns:r="http://schemas.openxmlformats.org/officeDocument/2006/relationships" xmlns:p="http://schemas.openxmlformats.org/presentationml/2006/main">
  <p:tag name="KSO_WM_UNIT_BLOCK" val="0"/>
  <p:tag name="KSO_WM_UNIT_IS_LAYOUT_DIAGRAM" val="1"/>
  <p:tag name="KSO_WM_UNIT_HIGHLIGHT" val="0"/>
  <p:tag name="KSO_WM_UNIT_COMPATIBLE" val="0"/>
  <p:tag name="KSO_WM_UNIT_DIAGRAM_ISNUMVISUAL" val="0"/>
  <p:tag name="KSO_WM_UNIT_DIAGRAM_ISREFERUNIT" val="0"/>
  <p:tag name="KSO_WM_DIAGRAM_GROUP_CODE" val="l1-2"/>
  <p:tag name="KSO_WM_UNIT_TYPE" val="l_h_i"/>
  <p:tag name="KSO_WM_UNIT_INDEX" val="1_1_1"/>
  <p:tag name="KSO_WM_UNIT_ID" val="custom20204732_10*l_h_i*1_1_1"/>
  <p:tag name="KSO_WM_TEMPLATE_CATEGORY" val="custom"/>
  <p:tag name="KSO_WM_TEMPLATE_INDEX" val="20204732"/>
  <p:tag name="KSO_WM_UNIT_LAYERLEVEL" val="1_1_1"/>
  <p:tag name="KSO_WM_TAG_VERSION" val="1.0"/>
  <p:tag name="KSO_WM_BEAUTIFY_FLAG" val="#wm#"/>
</p:tagLst>
</file>

<file path=ppt/tags/tag318.xml><?xml version="1.0" encoding="utf-8"?>
<p:tagLst xmlns:a="http://schemas.openxmlformats.org/drawingml/2006/main" xmlns:r="http://schemas.openxmlformats.org/officeDocument/2006/relationships" xmlns:p="http://schemas.openxmlformats.org/presentationml/2006/main">
  <p:tag name="KSO_WM_UNIT_BLOCK" val="0"/>
  <p:tag name="KSO_WM_UNIT_ISCONTENTSTITLE" val="0"/>
  <p:tag name="KSO_WM_UNIT_ISNUMDGMTITLE" val="0"/>
  <p:tag name="KSO_WM_UNIT_PRESET_TEXT" val="单击此处添加大标题"/>
  <p:tag name="KSO_WM_UNIT_NOCLEAR" val="0"/>
  <p:tag name="KSO_WM_UNIT_VALUE" val="26"/>
  <p:tag name="KSO_WM_UNIT_HIGHLIGHT" val="0"/>
  <p:tag name="KSO_WM_UNIT_COMPATIBLE" val="0"/>
  <p:tag name="KSO_WM_UNIT_DIAGRAM_ISNUMVISUAL" val="0"/>
  <p:tag name="KSO_WM_UNIT_DIAGRAM_ISREFERUNIT" val="0"/>
  <p:tag name="KSO_WM_DIAGRAM_GROUP_CODE" val="l1-2"/>
  <p:tag name="KSO_WM_UNIT_TYPE" val="a"/>
  <p:tag name="KSO_WM_UNIT_INDEX" val="1"/>
  <p:tag name="KSO_WM_UNIT_ID" val="custom20204732_10*a*1"/>
  <p:tag name="KSO_WM_TEMPLATE_CATEGORY" val="custom"/>
  <p:tag name="KSO_WM_TEMPLATE_INDEX" val="20204732"/>
  <p:tag name="KSO_WM_UNIT_LAYERLEVEL" val="1"/>
  <p:tag name="KSO_WM_TAG_VERSION" val="1.0"/>
  <p:tag name="KSO_WM_BEAUTIFY_FLAG" val="#wm#"/>
</p:tagLst>
</file>

<file path=ppt/tags/tag319.xml><?xml version="1.0" encoding="utf-8"?>
<p:tagLst xmlns:a="http://schemas.openxmlformats.org/drawingml/2006/main" xmlns:r="http://schemas.openxmlformats.org/officeDocument/2006/relationships" xmlns:p="http://schemas.openxmlformats.org/presentationml/2006/main">
  <p:tag name="KSO_WM_SLIDE_LAYOUT_INFO" val="{&quot;direction&quot;:0,&quot;horizontalAlign&quot;:-1,&quot;verticalAlign&quot;:-1,&quot;type&quot;:0,&quot;diagramDirection&quot;:0,&quot;canSetOverLayout&quot;:0,&quot;isOverLayout&quot;:0,&quot;margin&quot;:{&quot;left&quot;:1.69,&quot;top&quot;:1.69,&quot;right&quot;:1.69,&quot;bottom&quot;:1.69},&quot;edge&quot;:{&quot;left&quot;:true,&quot;top&quot;:true,&quot;right&quot;:true,&quot;bottom&quot;:true},&quot;backgroundInfo&quot;:[{&quot;type&quot;:&quot;general&quot;,&quot;left&quot;:0.0,&quot;top&quot;:0.0,&quot;right&quot;:0.0,&quot;bottom&quot;:0.0,&quot;leftAbs&quot;:false,&quot;topAbs&quot;:false,&quot;rightAbs&quot;:false,&quot;bottomAbs&quot;:false},{&quot;type&quot;:&quot;frame&quot;,&quot;left&quot;:0.0,&quot;top&quot;:0.0,&quot;right&quot;:0.0,&quot;bottom&quot;:0.0,&quot;leftAbs&quot;:false,&quot;topAbs&quot;:false,&quot;rightAbs&quot;:false,&quot;bottomAbs&quot;:false}]}"/>
  <p:tag name="KSO_WM_SLIDE_BACKGROUND" val="[&quot;general&quot;,&quot;frame&quot;]"/>
  <p:tag name="KSO_WM_SLIDE_RATIO" val="1.777778"/>
  <p:tag name="KSO_WM_SLIDE_ID" val="custom20204732_10"/>
  <p:tag name="KSO_WM_TEMPLATE_SUBCATEGORY" val="0"/>
  <p:tag name="KSO_WM_TEMPLATE_MASTER_TYPE" val="1"/>
  <p:tag name="KSO_WM_TEMPLATE_COLOR_TYPE" val="1"/>
  <p:tag name="KSO_WM_SLIDE_TYPE" val="text"/>
  <p:tag name="KSO_WM_SLIDE_SUBTYPE" val="diag"/>
  <p:tag name="KSO_WM_SLIDE_ITEM_CNT" val="2"/>
  <p:tag name="KSO_WM_SLIDE_INDEX" val="10"/>
  <p:tag name="KSO_WM_SLIDE_SIZE" val="863.788*331.544"/>
  <p:tag name="KSO_WM_SLIDE_POSITION" val="47.9555*160.6"/>
  <p:tag name="KSO_WM_DIAGRAM_GROUP_CODE" val="l1-2"/>
  <p:tag name="KSO_WM_SLIDE_DIAGTYPE" val="l"/>
  <p:tag name="KSO_WM_TAG_VERSION" val="1.0"/>
  <p:tag name="KSO_WM_BEAUTIFY_FLAG" val="#wm#"/>
  <p:tag name="KSO_WM_TEMPLATE_CATEGORY" val=""/>
  <p:tag name="KSO_WM_TEMPLATE_INDEX" val="20205266"/>
  <p:tag name="KSO_WM_SLIDE_LAYOUT" val="a_i_l"/>
  <p:tag name="KSO_WM_SLIDE_LAYOUT_CNT" val="1_1_1"/>
</p:tagLst>
</file>

<file path=ppt/tags/tag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266"/>
</p:tagLst>
</file>

<file path=ppt/tags/tag320.xml><?xml version="1.0" encoding="utf-8"?>
<p:tagLst xmlns:a="http://schemas.openxmlformats.org/drawingml/2006/main" xmlns:r="http://schemas.openxmlformats.org/officeDocument/2006/relationships" xmlns:p="http://schemas.openxmlformats.org/presentationml/2006/main">
  <p:tag name="KSO_WM_SLIDE_BACKGROUND_TYPE" val="frame"/>
  <p:tag name="KSO_WM_UNIT_HIGHLIGHT" val="0"/>
  <p:tag name="KSO_WM_UNIT_COMPATIBLE" val="0"/>
  <p:tag name="KSO_WM_UNIT_DIAGRAM_ISNUMVISUAL" val="0"/>
  <p:tag name="KSO_WM_UNIT_DIAGRAM_ISREFERUNIT" val="0"/>
  <p:tag name="KSO_WM_DIAGRAM_GROUP_CODE" val="l1-2"/>
  <p:tag name="KSO_WM_UNIT_SUBTYPE" val="h"/>
  <p:tag name="KSO_WM_UNIT_TYPE" val="i"/>
  <p:tag name="KSO_WM_UNIT_INDEX" val="1"/>
  <p:tag name="KSO_WM_UNIT_ID" val="custom20204732_10*i*1"/>
  <p:tag name="KSO_WM_TEMPLATE_CATEGORY" val="custom"/>
  <p:tag name="KSO_WM_TEMPLATE_INDEX" val="20204732"/>
  <p:tag name="KSO_WM_UNIT_BK_DARK_LIGHT" val="2"/>
  <p:tag name="KSO_WM_UNIT_LAYERLEVEL" val="1"/>
  <p:tag name="KSO_WM_TAG_VERSION" val="1.0"/>
  <p:tag name="KSO_WM_BEAUTIFY_FLAG" val="#wm#"/>
</p:tagLst>
</file>

<file path=ppt/tags/tag321.xml><?xml version="1.0" encoding="utf-8"?>
<p:tagLst xmlns:a="http://schemas.openxmlformats.org/drawingml/2006/main" xmlns:r="http://schemas.openxmlformats.org/officeDocument/2006/relationships" xmlns:p="http://schemas.openxmlformats.org/presentationml/2006/main">
  <p:tag name="KSO_WM_SLIDE_BACKGROUND_TYPE" val="frame"/>
  <p:tag name="KSO_WM_UNIT_HIGHLIGHT" val="0"/>
  <p:tag name="KSO_WM_UNIT_COMPATIBLE" val="0"/>
  <p:tag name="KSO_WM_UNIT_DIAGRAM_ISNUMVISUAL" val="0"/>
  <p:tag name="KSO_WM_UNIT_DIAGRAM_ISREFERUNIT" val="0"/>
  <p:tag name="KSO_WM_DIAGRAM_GROUP_CODE" val="l1-2"/>
  <p:tag name="KSO_WM_UNIT_TYPE" val="i"/>
  <p:tag name="KSO_WM_UNIT_INDEX" val="1"/>
  <p:tag name="KSO_WM_UNIT_ID" val="custom20204732_10*i*1"/>
  <p:tag name="KSO_WM_TEMPLATE_CATEGORY" val="custom"/>
  <p:tag name="KSO_WM_TEMPLATE_INDEX" val="20204732"/>
  <p:tag name="KSO_WM_UNIT_LAYERLEVEL" val="1"/>
  <p:tag name="KSO_WM_TAG_VERSION" val="1.0"/>
  <p:tag name="KSO_WM_BEAUTIFY_FLAG" val="#wm#"/>
</p:tagLst>
</file>

<file path=ppt/tags/tag322.xml><?xml version="1.0" encoding="utf-8"?>
<p:tagLst xmlns:a="http://schemas.openxmlformats.org/drawingml/2006/main" xmlns:r="http://schemas.openxmlformats.org/officeDocument/2006/relationships" xmlns:p="http://schemas.openxmlformats.org/presentationml/2006/main">
  <p:tag name="KSO_WM_SLIDE_BACKGROUND_TYPE" val="frame"/>
  <p:tag name="KSO_WM_UNIT_HIGHLIGHT" val="0"/>
  <p:tag name="KSO_WM_UNIT_COMPATIBLE" val="0"/>
  <p:tag name="KSO_WM_UNIT_DIAGRAM_ISNUMVISUAL" val="0"/>
  <p:tag name="KSO_WM_UNIT_DIAGRAM_ISREFERUNIT" val="0"/>
  <p:tag name="KSO_WM_DIAGRAM_GROUP_CODE" val="l1-2"/>
  <p:tag name="KSO_WM_UNIT_TYPE" val="i"/>
  <p:tag name="KSO_WM_UNIT_INDEX" val="2"/>
  <p:tag name="KSO_WM_UNIT_ID" val="custom20204732_10*i*2"/>
  <p:tag name="KSO_WM_TEMPLATE_CATEGORY" val="custom"/>
  <p:tag name="KSO_WM_TEMPLATE_INDEX" val="20204732"/>
  <p:tag name="KSO_WM_UNIT_LAYERLEVEL" val="1"/>
  <p:tag name="KSO_WM_TAG_VERSION" val="1.0"/>
  <p:tag name="KSO_WM_BEAUTIFY_FLAG" val="#wm#"/>
</p:tagLst>
</file>

<file path=ppt/tags/tag323.xml><?xml version="1.0" encoding="utf-8"?>
<p:tagLst xmlns:a="http://schemas.openxmlformats.org/drawingml/2006/main" xmlns:r="http://schemas.openxmlformats.org/officeDocument/2006/relationships" xmlns:p="http://schemas.openxmlformats.org/presentationml/2006/main">
  <p:tag name="KSO_WM_UNIT_BLOCK" val="0"/>
  <p:tag name="KSO_WM_UNIT_IS_LAYOUT_DIAGRAM" val="1"/>
  <p:tag name="KSO_WM_UNIT_PRESET_TEXT" val="点击此处添加正文，文字是您思想的提炼，为了演示发布的良好效果，请您尽可能提炼思想的精髓，然后简单的阐述您的观点。如果您的内容确实非常重要又难以精简，也请使用分段处理，对内容进行简单的梳理和提炼，这样会使逻辑框架相对清晰明了。"/>
  <p:tag name="KSO_WM_UNIT_NOCLEAR" val="0"/>
  <p:tag name="KSO_WM_UNIT_VALUE" val="210"/>
  <p:tag name="KSO_WM_UNIT_HIGHLIGHT" val="0"/>
  <p:tag name="KSO_WM_UNIT_COMPATIBLE" val="0"/>
  <p:tag name="KSO_WM_UNIT_DIAGRAM_ISNUMVISUAL" val="0"/>
  <p:tag name="KSO_WM_UNIT_DIAGRAM_ISREFERUNIT" val="0"/>
  <p:tag name="KSO_WM_DIAGRAM_GROUP_CODE" val="l1-2"/>
  <p:tag name="KSO_WM_UNIT_TYPE" val="l_h_f"/>
  <p:tag name="KSO_WM_UNIT_INDEX" val="1_2_1"/>
  <p:tag name="KSO_WM_UNIT_ID" val="custom20204732_10*l_h_f*1_2_1"/>
  <p:tag name="KSO_WM_TEMPLATE_CATEGORY" val="custom"/>
  <p:tag name="KSO_WM_TEMPLATE_INDEX" val="20204732"/>
  <p:tag name="KSO_WM_UNIT_LAYERLEVEL" val="1_1_1"/>
  <p:tag name="KSO_WM_TAG_VERSION" val="1.0"/>
  <p:tag name="KSO_WM_BEAUTIFY_FLAG" val="#wm#"/>
</p:tagLst>
</file>

<file path=ppt/tags/tag324.xml><?xml version="1.0" encoding="utf-8"?>
<p:tagLst xmlns:a="http://schemas.openxmlformats.org/drawingml/2006/main" xmlns:r="http://schemas.openxmlformats.org/officeDocument/2006/relationships" xmlns:p="http://schemas.openxmlformats.org/presentationml/2006/main">
  <p:tag name="KSO_WM_UNIT_BLOCK" val="0"/>
  <p:tag name="KSO_WM_UNIT_IS_LAYOUT_DIAGRAM" val="1"/>
  <p:tag name="KSO_WM_UNIT_ISCONTENTSTITLE" val="0"/>
  <p:tag name="KSO_WM_UNIT_ISNUMDGMTITLE" val="0"/>
  <p:tag name="KSO_WM_UNIT_PRESET_TEXT" val="单击此处添加小标题"/>
  <p:tag name="KSO_WM_UNIT_NOCLEAR" val="0"/>
  <p:tag name="KSO_WM_UNIT_VALUE" val="19"/>
  <p:tag name="KSO_WM_UNIT_HIGHLIGHT" val="0"/>
  <p:tag name="KSO_WM_UNIT_COMPATIBLE" val="0"/>
  <p:tag name="KSO_WM_UNIT_DIAGRAM_ISNUMVISUAL" val="0"/>
  <p:tag name="KSO_WM_UNIT_DIAGRAM_ISREFERUNIT" val="0"/>
  <p:tag name="KSO_WM_DIAGRAM_GROUP_CODE" val="l1-2"/>
  <p:tag name="KSO_WM_UNIT_TYPE" val="l_h_a"/>
  <p:tag name="KSO_WM_UNIT_INDEX" val="1_2_1"/>
  <p:tag name="KSO_WM_UNIT_ID" val="custom20204732_10*l_h_a*1_2_1"/>
  <p:tag name="KSO_WM_TEMPLATE_CATEGORY" val="custom"/>
  <p:tag name="KSO_WM_TEMPLATE_INDEX" val="20204732"/>
  <p:tag name="KSO_WM_UNIT_LAYERLEVEL" val="1_1_1"/>
  <p:tag name="KSO_WM_TAG_VERSION" val="1.0"/>
  <p:tag name="KSO_WM_BEAUTIFY_FLAG" val="#wm#"/>
</p:tagLst>
</file>

<file path=ppt/tags/tag325.xml><?xml version="1.0" encoding="utf-8"?>
<p:tagLst xmlns:a="http://schemas.openxmlformats.org/drawingml/2006/main" xmlns:r="http://schemas.openxmlformats.org/officeDocument/2006/relationships" xmlns:p="http://schemas.openxmlformats.org/presentationml/2006/main">
  <p:tag name="KSO_WM_UNIT_BLOCK" val="0"/>
  <p:tag name="KSO_WM_UNIT_IS_LAYOUT_DIAGRAM" val="1"/>
  <p:tag name="KSO_WM_UNIT_HIGHLIGHT" val="0"/>
  <p:tag name="KSO_WM_UNIT_COMPATIBLE" val="0"/>
  <p:tag name="KSO_WM_UNIT_DIAGRAM_ISNUMVISUAL" val="0"/>
  <p:tag name="KSO_WM_UNIT_DIAGRAM_ISREFERUNIT" val="0"/>
  <p:tag name="KSO_WM_DIAGRAM_GROUP_CODE" val="l1-2"/>
  <p:tag name="KSO_WM_UNIT_TYPE" val="l_h_i"/>
  <p:tag name="KSO_WM_UNIT_INDEX" val="1_2_1"/>
  <p:tag name="KSO_WM_UNIT_ID" val="custom20204732_10*l_h_i*1_2_1"/>
  <p:tag name="KSO_WM_TEMPLATE_CATEGORY" val="custom"/>
  <p:tag name="KSO_WM_TEMPLATE_INDEX" val="20204732"/>
  <p:tag name="KSO_WM_UNIT_LAYERLEVEL" val="1_1_1"/>
  <p:tag name="KSO_WM_TAG_VERSION" val="1.0"/>
  <p:tag name="KSO_WM_BEAUTIFY_FLAG" val="#wm#"/>
</p:tagLst>
</file>

<file path=ppt/tags/tag326.xml><?xml version="1.0" encoding="utf-8"?>
<p:tagLst xmlns:a="http://schemas.openxmlformats.org/drawingml/2006/main" xmlns:r="http://schemas.openxmlformats.org/officeDocument/2006/relationships" xmlns:p="http://schemas.openxmlformats.org/presentationml/2006/main">
  <p:tag name="KSO_WM_UNIT_BLOCK" val="0"/>
  <p:tag name="KSO_WM_UNIT_ISCONTENTSTITLE" val="0"/>
  <p:tag name="KSO_WM_UNIT_ISNUMDGMTITLE" val="0"/>
  <p:tag name="KSO_WM_UNIT_PRESET_TEXT" val="单击此处添加大标题"/>
  <p:tag name="KSO_WM_UNIT_NOCLEAR" val="0"/>
  <p:tag name="KSO_WM_UNIT_VALUE" val="26"/>
  <p:tag name="KSO_WM_UNIT_HIGHLIGHT" val="0"/>
  <p:tag name="KSO_WM_UNIT_COMPATIBLE" val="0"/>
  <p:tag name="KSO_WM_UNIT_DIAGRAM_ISNUMVISUAL" val="0"/>
  <p:tag name="KSO_WM_UNIT_DIAGRAM_ISREFERUNIT" val="0"/>
  <p:tag name="KSO_WM_DIAGRAM_GROUP_CODE" val="l1-2"/>
  <p:tag name="KSO_WM_UNIT_TYPE" val="a"/>
  <p:tag name="KSO_WM_UNIT_INDEX" val="1"/>
  <p:tag name="KSO_WM_UNIT_ID" val="custom20204732_10*a*1"/>
  <p:tag name="KSO_WM_TEMPLATE_CATEGORY" val="custom"/>
  <p:tag name="KSO_WM_TEMPLATE_INDEX" val="20204732"/>
  <p:tag name="KSO_WM_UNIT_LAYERLEVEL" val="1"/>
  <p:tag name="KSO_WM_TAG_VERSION" val="1.0"/>
  <p:tag name="KSO_WM_BEAUTIFY_FLAG" val="#wm#"/>
</p:tagLst>
</file>

<file path=ppt/tags/tag327.xml><?xml version="1.0" encoding="utf-8"?>
<p:tagLst xmlns:a="http://schemas.openxmlformats.org/drawingml/2006/main" xmlns:r="http://schemas.openxmlformats.org/officeDocument/2006/relationships" xmlns:p="http://schemas.openxmlformats.org/presentationml/2006/main">
  <p:tag name="KSO_WM_SLIDE_ID" val="preset201_86"/>
  <p:tag name="KSO_WM_SLIDE_INDEX" val="86"/>
  <p:tag name="KSO_WM_SLIDE_ITEM_CNT" val="7"/>
  <p:tag name="KSO_WM_SLIDE_LAYOUT" val="p"/>
  <p:tag name="KSO_WM_SLIDE_LAYOUT_CNT" val="1"/>
  <p:tag name="KSO_WM_SLIDE_TYPE" val="text"/>
  <p:tag name="KSO_WM_BEAUTIFY_FLAG" val="#wm#"/>
  <p:tag name="KSO_WM_SLIDE_POSITION" val="86*45"/>
  <p:tag name="KSO_WM_SLIDE_SIZE" val="798*442"/>
  <p:tag name="KSO_WM_TEMPLATE_CATEGORY" val=""/>
  <p:tag name="KSO_WM_TEMPLATE_INDEX" val="20205266"/>
  <p:tag name="KSO_WM_TAG_VERSION" val="1.0"/>
  <p:tag name="KSO_WM_DIAGRAM_GROUP_CODE" val="第十四组"/>
</p:tagLst>
</file>

<file path=ppt/tags/tag328.xml><?xml version="1.0" encoding="utf-8"?>
<p:tagLst xmlns:a="http://schemas.openxmlformats.org/drawingml/2006/main" xmlns:r="http://schemas.openxmlformats.org/officeDocument/2006/relationships" xmlns:p="http://schemas.openxmlformats.org/presentationml/2006/main">
  <p:tag name="KSO_WM_SLIDE_BACKGROUND_TYPE" val="frame"/>
  <p:tag name="KSO_WM_UNIT_HIGHLIGHT" val="0"/>
  <p:tag name="KSO_WM_UNIT_COMPATIBLE" val="0"/>
  <p:tag name="KSO_WM_UNIT_DIAGRAM_ISNUMVISUAL" val="0"/>
  <p:tag name="KSO_WM_UNIT_DIAGRAM_ISREFERUNIT" val="0"/>
  <p:tag name="KSO_WM_DIAGRAM_GROUP_CODE" val="l1-2"/>
  <p:tag name="KSO_WM_UNIT_SUBTYPE" val="h"/>
  <p:tag name="KSO_WM_UNIT_TYPE" val="i"/>
  <p:tag name="KSO_WM_UNIT_INDEX" val="1"/>
  <p:tag name="KSO_WM_UNIT_ID" val="custom20204732_10*i*1"/>
  <p:tag name="KSO_WM_TEMPLATE_CATEGORY" val="custom"/>
  <p:tag name="KSO_WM_TEMPLATE_INDEX" val="20204732"/>
  <p:tag name="KSO_WM_UNIT_BK_DARK_LIGHT" val="2"/>
  <p:tag name="KSO_WM_UNIT_LAYERLEVEL" val="1"/>
  <p:tag name="KSO_WM_TAG_VERSION" val="1.0"/>
  <p:tag name="KSO_WM_BEAUTIFY_FLAG" val="#wm#"/>
</p:tagLst>
</file>

<file path=ppt/tags/tag329.xml><?xml version="1.0" encoding="utf-8"?>
<p:tagLst xmlns:a="http://schemas.openxmlformats.org/drawingml/2006/main" xmlns:r="http://schemas.openxmlformats.org/officeDocument/2006/relationships" xmlns:p="http://schemas.openxmlformats.org/presentationml/2006/main">
  <p:tag name="KSO_WM_TEMPLATE_CATEGORY" val="preset"/>
  <p:tag name="KSO_WM_TEMPLATE_INDEX" val="201"/>
  <p:tag name="KSO_WM_TAG_VERSION" val="1.0"/>
  <p:tag name="KSO_WM_BEAUTIFY_FLAG" val="#wm#"/>
  <p:tag name="KSO_WM_UNIT_TYPE" val="p_i"/>
  <p:tag name="KSO_WM_UNIT_INDEX" val="1_1"/>
  <p:tag name="KSO_WM_UNIT_ID" val="preset201_86*p_i*1_1"/>
  <p:tag name="KSO_WM_UNIT_CLEAR" val="1"/>
  <p:tag name="KSO_WM_UNIT_LAYERLEVEL" val="1_1"/>
  <p:tag name="KSO_WM_DIAGRAM_GROUP_CODE" val="第十四组"/>
</p:tagLst>
</file>

<file path=ppt/tags/tag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30.xml><?xml version="1.0" encoding="utf-8"?>
<p:tagLst xmlns:a="http://schemas.openxmlformats.org/drawingml/2006/main" xmlns:r="http://schemas.openxmlformats.org/officeDocument/2006/relationships" xmlns:p="http://schemas.openxmlformats.org/presentationml/2006/main">
  <p:tag name="KSO_WM_TEMPLATE_CATEGORY" val="preset"/>
  <p:tag name="KSO_WM_TEMPLATE_INDEX" val="201"/>
  <p:tag name="KSO_WM_TAG_VERSION" val="1.0"/>
  <p:tag name="KSO_WM_BEAUTIFY_FLAG" val="#wm#"/>
  <p:tag name="KSO_WM_UNIT_TYPE" val="p_i"/>
  <p:tag name="KSO_WM_UNIT_INDEX" val="1_2"/>
  <p:tag name="KSO_WM_UNIT_ID" val="preset201_86*p_i*1_2"/>
  <p:tag name="KSO_WM_UNIT_CLEAR" val="1"/>
  <p:tag name="KSO_WM_UNIT_LAYERLEVEL" val="1_1"/>
  <p:tag name="KSO_WM_DIAGRAM_GROUP_CODE" val="第十四组"/>
</p:tagLst>
</file>

<file path=ppt/tags/tag331.xml><?xml version="1.0" encoding="utf-8"?>
<p:tagLst xmlns:a="http://schemas.openxmlformats.org/drawingml/2006/main" xmlns:r="http://schemas.openxmlformats.org/officeDocument/2006/relationships" xmlns:p="http://schemas.openxmlformats.org/presentationml/2006/main">
  <p:tag name="KSO_WM_TEMPLATE_CATEGORY" val="preset"/>
  <p:tag name="KSO_WM_TEMPLATE_INDEX" val="201"/>
  <p:tag name="KSO_WM_TAG_VERSION" val="1.0"/>
  <p:tag name="KSO_WM_BEAUTIFY_FLAG" val="#wm#"/>
  <p:tag name="KSO_WM_UNIT_TYPE" val="p_i"/>
  <p:tag name="KSO_WM_UNIT_INDEX" val="1_3"/>
  <p:tag name="KSO_WM_UNIT_ID" val="preset201_86*p_i*1_3"/>
  <p:tag name="KSO_WM_UNIT_CLEAR" val="1"/>
  <p:tag name="KSO_WM_UNIT_LAYERLEVEL" val="1_1"/>
  <p:tag name="KSO_WM_DIAGRAM_GROUP_CODE" val="第十四组"/>
</p:tagLst>
</file>

<file path=ppt/tags/tag332.xml><?xml version="1.0" encoding="utf-8"?>
<p:tagLst xmlns:a="http://schemas.openxmlformats.org/drawingml/2006/main" xmlns:r="http://schemas.openxmlformats.org/officeDocument/2006/relationships" xmlns:p="http://schemas.openxmlformats.org/presentationml/2006/main">
  <p:tag name="KSO_WM_TEMPLATE_CATEGORY" val="preset"/>
  <p:tag name="KSO_WM_TEMPLATE_INDEX" val="201"/>
  <p:tag name="KSO_WM_TAG_VERSION" val="1.0"/>
  <p:tag name="KSO_WM_BEAUTIFY_FLAG" val="#wm#"/>
  <p:tag name="KSO_WM_UNIT_TYPE" val="p_i"/>
  <p:tag name="KSO_WM_UNIT_INDEX" val="1_4"/>
  <p:tag name="KSO_WM_UNIT_ID" val="preset201_86*p_i*1_4"/>
  <p:tag name="KSO_WM_UNIT_CLEAR" val="1"/>
  <p:tag name="KSO_WM_UNIT_LAYERLEVEL" val="1_1"/>
  <p:tag name="KSO_WM_DIAGRAM_GROUP_CODE" val="第十四组"/>
</p:tagLst>
</file>

<file path=ppt/tags/tag333.xml><?xml version="1.0" encoding="utf-8"?>
<p:tagLst xmlns:a="http://schemas.openxmlformats.org/drawingml/2006/main" xmlns:r="http://schemas.openxmlformats.org/officeDocument/2006/relationships" xmlns:p="http://schemas.openxmlformats.org/presentationml/2006/main">
  <p:tag name="KSO_WM_TEMPLATE_CATEGORY" val="preset"/>
  <p:tag name="KSO_WM_TEMPLATE_INDEX" val="201"/>
  <p:tag name="KSO_WM_TAG_VERSION" val="1.0"/>
  <p:tag name="KSO_WM_BEAUTIFY_FLAG" val="#wm#"/>
  <p:tag name="KSO_WM_UNIT_TYPE" val="p_i"/>
  <p:tag name="KSO_WM_UNIT_INDEX" val="1_5"/>
  <p:tag name="KSO_WM_UNIT_ID" val="preset201_86*p_i*1_5"/>
  <p:tag name="KSO_WM_UNIT_CLEAR" val="1"/>
  <p:tag name="KSO_WM_UNIT_LAYERLEVEL" val="1_1"/>
  <p:tag name="KSO_WM_DIAGRAM_GROUP_CODE" val="第十四组"/>
</p:tagLst>
</file>

<file path=ppt/tags/tag334.xml><?xml version="1.0" encoding="utf-8"?>
<p:tagLst xmlns:a="http://schemas.openxmlformats.org/drawingml/2006/main" xmlns:r="http://schemas.openxmlformats.org/officeDocument/2006/relationships" xmlns:p="http://schemas.openxmlformats.org/presentationml/2006/main">
  <p:tag name="KSO_WM_TEMPLATE_CATEGORY" val="preset"/>
  <p:tag name="KSO_WM_TEMPLATE_INDEX" val="201"/>
  <p:tag name="KSO_WM_TAG_VERSION" val="1.0"/>
  <p:tag name="KSO_WM_BEAUTIFY_FLAG" val="#wm#"/>
  <p:tag name="KSO_WM_UNIT_TYPE" val="p_i"/>
  <p:tag name="KSO_WM_UNIT_INDEX" val="1_6"/>
  <p:tag name="KSO_WM_UNIT_ID" val="preset201_86*p_i*1_6"/>
  <p:tag name="KSO_WM_UNIT_CLEAR" val="1"/>
  <p:tag name="KSO_WM_UNIT_LAYERLEVEL" val="1_1"/>
  <p:tag name="KSO_WM_DIAGRAM_GROUP_CODE" val="第十四组"/>
</p:tagLst>
</file>

<file path=ppt/tags/tag335.xml><?xml version="1.0" encoding="utf-8"?>
<p:tagLst xmlns:a="http://schemas.openxmlformats.org/drawingml/2006/main" xmlns:r="http://schemas.openxmlformats.org/officeDocument/2006/relationships" xmlns:p="http://schemas.openxmlformats.org/presentationml/2006/main">
  <p:tag name="KSO_WM_TEMPLATE_CATEGORY" val="preset"/>
  <p:tag name="KSO_WM_TEMPLATE_INDEX" val="201"/>
  <p:tag name="KSO_WM_TAG_VERSION" val="1.0"/>
  <p:tag name="KSO_WM_BEAUTIFY_FLAG" val="#wm#"/>
  <p:tag name="KSO_WM_UNIT_TYPE" val="p_i"/>
  <p:tag name="KSO_WM_UNIT_INDEX" val="1_7"/>
  <p:tag name="KSO_WM_UNIT_ID" val="preset201_86*p_i*1_7"/>
  <p:tag name="KSO_WM_UNIT_CLEAR" val="1"/>
  <p:tag name="KSO_WM_UNIT_LAYERLEVEL" val="1_1"/>
  <p:tag name="KSO_WM_DIAGRAM_GROUP_CODE" val="第十四组"/>
</p:tagLst>
</file>

<file path=ppt/tags/tag336.xml><?xml version="1.0" encoding="utf-8"?>
<p:tagLst xmlns:a="http://schemas.openxmlformats.org/drawingml/2006/main" xmlns:r="http://schemas.openxmlformats.org/officeDocument/2006/relationships" xmlns:p="http://schemas.openxmlformats.org/presentationml/2006/main">
  <p:tag name="KSO_WM_TEMPLATE_CATEGORY" val="preset"/>
  <p:tag name="KSO_WM_TEMPLATE_INDEX" val="201"/>
  <p:tag name="KSO_WM_TAG_VERSION" val="1.0"/>
  <p:tag name="KSO_WM_BEAUTIFY_FLAG" val="#wm#"/>
  <p:tag name="KSO_WM_UNIT_TYPE" val="p_i"/>
  <p:tag name="KSO_WM_UNIT_INDEX" val="1_8"/>
  <p:tag name="KSO_WM_UNIT_ID" val="preset201_86*p_i*1_8"/>
  <p:tag name="KSO_WM_UNIT_CLEAR" val="1"/>
  <p:tag name="KSO_WM_UNIT_LAYERLEVEL" val="1_1"/>
  <p:tag name="KSO_WM_DIAGRAM_GROUP_CODE" val="第十四组"/>
</p:tagLst>
</file>

<file path=ppt/tags/tag337.xml><?xml version="1.0" encoding="utf-8"?>
<p:tagLst xmlns:a="http://schemas.openxmlformats.org/drawingml/2006/main" xmlns:r="http://schemas.openxmlformats.org/officeDocument/2006/relationships" xmlns:p="http://schemas.openxmlformats.org/presentationml/2006/main">
  <p:tag name="KSO_WM_TEMPLATE_CATEGORY" val="preset"/>
  <p:tag name="KSO_WM_TEMPLATE_INDEX" val="201"/>
  <p:tag name="KSO_WM_TAG_VERSION" val="1.0"/>
  <p:tag name="KSO_WM_BEAUTIFY_FLAG" val="#wm#"/>
  <p:tag name="KSO_WM_UNIT_TYPE" val="p_i"/>
  <p:tag name="KSO_WM_UNIT_INDEX" val="1_9"/>
  <p:tag name="KSO_WM_UNIT_ID" val="preset201_86*p_i*1_9"/>
  <p:tag name="KSO_WM_UNIT_CLEAR" val="1"/>
  <p:tag name="KSO_WM_UNIT_LAYERLEVEL" val="1_1"/>
  <p:tag name="KSO_WM_DIAGRAM_GROUP_CODE" val="第十四组"/>
</p:tagLst>
</file>

<file path=ppt/tags/tag338.xml><?xml version="1.0" encoding="utf-8"?>
<p:tagLst xmlns:a="http://schemas.openxmlformats.org/drawingml/2006/main" xmlns:r="http://schemas.openxmlformats.org/officeDocument/2006/relationships" xmlns:p="http://schemas.openxmlformats.org/presentationml/2006/main">
  <p:tag name="KSO_WM_TEMPLATE_CATEGORY" val="preset"/>
  <p:tag name="KSO_WM_TEMPLATE_INDEX" val="201"/>
  <p:tag name="KSO_WM_TAG_VERSION" val="1.0"/>
  <p:tag name="KSO_WM_BEAUTIFY_FLAG" val="#wm#"/>
  <p:tag name="KSO_WM_UNIT_TYPE" val="p_i"/>
  <p:tag name="KSO_WM_UNIT_INDEX" val="1_10"/>
  <p:tag name="KSO_WM_UNIT_ID" val="preset201_86*p_i*1_10"/>
  <p:tag name="KSO_WM_UNIT_CLEAR" val="1"/>
  <p:tag name="KSO_WM_UNIT_LAYERLEVEL" val="1_1"/>
  <p:tag name="KSO_WM_DIAGRAM_GROUP_CODE" val="第十四组"/>
</p:tagLst>
</file>

<file path=ppt/tags/tag339.xml><?xml version="1.0" encoding="utf-8"?>
<p:tagLst xmlns:a="http://schemas.openxmlformats.org/drawingml/2006/main" xmlns:r="http://schemas.openxmlformats.org/officeDocument/2006/relationships" xmlns:p="http://schemas.openxmlformats.org/presentationml/2006/main">
  <p:tag name="KSO_WM_TEMPLATE_CATEGORY" val="preset"/>
  <p:tag name="KSO_WM_TEMPLATE_INDEX" val="201"/>
  <p:tag name="KSO_WM_TAG_VERSION" val="1.0"/>
  <p:tag name="KSO_WM_BEAUTIFY_FLAG" val="#wm#"/>
  <p:tag name="KSO_WM_UNIT_TYPE" val="p_i"/>
  <p:tag name="KSO_WM_UNIT_INDEX" val="1_11"/>
  <p:tag name="KSO_WM_UNIT_ID" val="preset201_86*p_i*1_11"/>
  <p:tag name="KSO_WM_UNIT_CLEAR" val="1"/>
  <p:tag name="KSO_WM_UNIT_LAYERLEVEL" val="1_1"/>
  <p:tag name="KSO_WM_DIAGRAM_GROUP_CODE" val="第十四组"/>
</p:tagLst>
</file>

<file path=ppt/tags/tag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40.xml><?xml version="1.0" encoding="utf-8"?>
<p:tagLst xmlns:a="http://schemas.openxmlformats.org/drawingml/2006/main" xmlns:r="http://schemas.openxmlformats.org/officeDocument/2006/relationships" xmlns:p="http://schemas.openxmlformats.org/presentationml/2006/main">
  <p:tag name="KSO_WM_TEMPLATE_CATEGORY" val="preset"/>
  <p:tag name="KSO_WM_TEMPLATE_INDEX" val="201"/>
  <p:tag name="KSO_WM_TAG_VERSION" val="1.0"/>
  <p:tag name="KSO_WM_BEAUTIFY_FLAG" val="#wm#"/>
  <p:tag name="KSO_WM_UNIT_TYPE" val="p_i"/>
  <p:tag name="KSO_WM_UNIT_INDEX" val="1_12"/>
  <p:tag name="KSO_WM_UNIT_ID" val="preset201_86*p_i*1_12"/>
  <p:tag name="KSO_WM_UNIT_CLEAR" val="1"/>
  <p:tag name="KSO_WM_UNIT_LAYERLEVEL" val="1_1"/>
  <p:tag name="KSO_WM_DIAGRAM_GROUP_CODE" val="第十四组"/>
</p:tagLst>
</file>

<file path=ppt/tags/tag341.xml><?xml version="1.0" encoding="utf-8"?>
<p:tagLst xmlns:a="http://schemas.openxmlformats.org/drawingml/2006/main" xmlns:r="http://schemas.openxmlformats.org/officeDocument/2006/relationships" xmlns:p="http://schemas.openxmlformats.org/presentationml/2006/main">
  <p:tag name="KSO_WM_TEMPLATE_CATEGORY" val="preset"/>
  <p:tag name="KSO_WM_TEMPLATE_INDEX" val="201"/>
  <p:tag name="KSO_WM_TAG_VERSION" val="1.0"/>
  <p:tag name="KSO_WM_BEAUTIFY_FLAG" val="#wm#"/>
  <p:tag name="KSO_WM_UNIT_TYPE" val="p_h_f"/>
  <p:tag name="KSO_WM_UNIT_INDEX" val="1_1_1"/>
  <p:tag name="KSO_WM_UNIT_ID" val="preset201_86*p_h_f*1_1_1"/>
  <p:tag name="KSO_WM_UNIT_CLEAR" val="1"/>
  <p:tag name="KSO_WM_UNIT_LAYERLEVEL" val="1_1_1"/>
  <p:tag name="KSO_WM_UNIT_VALUE" val="54"/>
  <p:tag name="KSO_WM_UNIT_HIGHLIGHT" val="0"/>
  <p:tag name="KSO_WM_UNIT_COMPATIBLE" val="0"/>
  <p:tag name="KSO_WM_DIAGRAM_GROUP_CODE" val="第十四组"/>
  <p:tag name="KSO_WM_UNIT_PRESET_TEXT" val="请在此处添加文本"/>
</p:tagLst>
</file>

<file path=ppt/tags/tag342.xml><?xml version="1.0" encoding="utf-8"?>
<p:tagLst xmlns:a="http://schemas.openxmlformats.org/drawingml/2006/main" xmlns:r="http://schemas.openxmlformats.org/officeDocument/2006/relationships" xmlns:p="http://schemas.openxmlformats.org/presentationml/2006/main">
  <p:tag name="KSO_WM_TEMPLATE_CATEGORY" val="preset"/>
  <p:tag name="KSO_WM_TEMPLATE_INDEX" val="201"/>
  <p:tag name="KSO_WM_TAG_VERSION" val="1.0"/>
  <p:tag name="KSO_WM_BEAUTIFY_FLAG" val="#wm#"/>
  <p:tag name="KSO_WM_UNIT_TYPE" val="p_h_f"/>
  <p:tag name="KSO_WM_UNIT_INDEX" val="1_2_1"/>
  <p:tag name="KSO_WM_UNIT_ID" val="preset201_86*p_h_f*1_2_1"/>
  <p:tag name="KSO_WM_UNIT_CLEAR" val="1"/>
  <p:tag name="KSO_WM_UNIT_LAYERLEVEL" val="1_1_1"/>
  <p:tag name="KSO_WM_UNIT_VALUE" val="15"/>
  <p:tag name="KSO_WM_UNIT_HIGHLIGHT" val="0"/>
  <p:tag name="KSO_WM_UNIT_COMPATIBLE" val="0"/>
  <p:tag name="KSO_WM_DIAGRAM_GROUP_CODE" val="第十四组"/>
  <p:tag name="KSO_WM_UNIT_PRESET_TEXT" val="请在此处添加文本"/>
</p:tagLst>
</file>

<file path=ppt/tags/tag343.xml><?xml version="1.0" encoding="utf-8"?>
<p:tagLst xmlns:a="http://schemas.openxmlformats.org/drawingml/2006/main" xmlns:r="http://schemas.openxmlformats.org/officeDocument/2006/relationships" xmlns:p="http://schemas.openxmlformats.org/presentationml/2006/main">
  <p:tag name="KSO_WM_TEMPLATE_CATEGORY" val="preset"/>
  <p:tag name="KSO_WM_TEMPLATE_INDEX" val="201"/>
  <p:tag name="KSO_WM_TAG_VERSION" val="1.0"/>
  <p:tag name="KSO_WM_BEAUTIFY_FLAG" val="#wm#"/>
  <p:tag name="KSO_WM_UNIT_TYPE" val="p_h_f"/>
  <p:tag name="KSO_WM_UNIT_INDEX" val="1_2_2"/>
  <p:tag name="KSO_WM_UNIT_ID" val="preset201_86*p_h_f*1_2_2"/>
  <p:tag name="KSO_WM_UNIT_CLEAR" val="1"/>
  <p:tag name="KSO_WM_UNIT_LAYERLEVEL" val="1_1_1"/>
  <p:tag name="KSO_WM_UNIT_VALUE" val="15"/>
  <p:tag name="KSO_WM_UNIT_HIGHLIGHT" val="0"/>
  <p:tag name="KSO_WM_UNIT_COMPATIBLE" val="0"/>
  <p:tag name="KSO_WM_DIAGRAM_GROUP_CODE" val="第十四组"/>
  <p:tag name="KSO_WM_UNIT_PRESET_TEXT" val="请在此处添加文本"/>
</p:tagLst>
</file>

<file path=ppt/tags/tag344.xml><?xml version="1.0" encoding="utf-8"?>
<p:tagLst xmlns:a="http://schemas.openxmlformats.org/drawingml/2006/main" xmlns:r="http://schemas.openxmlformats.org/officeDocument/2006/relationships" xmlns:p="http://schemas.openxmlformats.org/presentationml/2006/main">
  <p:tag name="KSO_WM_TEMPLATE_CATEGORY" val="preset"/>
  <p:tag name="KSO_WM_TEMPLATE_INDEX" val="201"/>
  <p:tag name="KSO_WM_TAG_VERSION" val="1.0"/>
  <p:tag name="KSO_WM_BEAUTIFY_FLAG" val="#wm#"/>
  <p:tag name="KSO_WM_UNIT_TYPE" val="p_h_f"/>
  <p:tag name="KSO_WM_UNIT_INDEX" val="1_3_1"/>
  <p:tag name="KSO_WM_UNIT_ID" val="preset201_86*p_h_f*1_3_1"/>
  <p:tag name="KSO_WM_UNIT_CLEAR" val="1"/>
  <p:tag name="KSO_WM_UNIT_LAYERLEVEL" val="1_1_1"/>
  <p:tag name="KSO_WM_UNIT_VALUE" val="15"/>
  <p:tag name="KSO_WM_UNIT_HIGHLIGHT" val="0"/>
  <p:tag name="KSO_WM_UNIT_COMPATIBLE" val="0"/>
  <p:tag name="KSO_WM_DIAGRAM_GROUP_CODE" val="第十四组"/>
  <p:tag name="KSO_WM_UNIT_PRESET_TEXT" val="请在此处添加文本"/>
</p:tagLst>
</file>

<file path=ppt/tags/tag345.xml><?xml version="1.0" encoding="utf-8"?>
<p:tagLst xmlns:a="http://schemas.openxmlformats.org/drawingml/2006/main" xmlns:r="http://schemas.openxmlformats.org/officeDocument/2006/relationships" xmlns:p="http://schemas.openxmlformats.org/presentationml/2006/main">
  <p:tag name="KSO_WM_TEMPLATE_CATEGORY" val="preset"/>
  <p:tag name="KSO_WM_TEMPLATE_INDEX" val="201"/>
  <p:tag name="KSO_WM_TAG_VERSION" val="1.0"/>
  <p:tag name="KSO_WM_BEAUTIFY_FLAG" val="#wm#"/>
  <p:tag name="KSO_WM_UNIT_TYPE" val="p_h_f"/>
  <p:tag name="KSO_WM_UNIT_INDEX" val="1_3_2"/>
  <p:tag name="KSO_WM_UNIT_ID" val="preset201_86*p_h_f*1_3_2"/>
  <p:tag name="KSO_WM_UNIT_CLEAR" val="1"/>
  <p:tag name="KSO_WM_UNIT_LAYERLEVEL" val="1_1_1"/>
  <p:tag name="KSO_WM_UNIT_VALUE" val="15"/>
  <p:tag name="KSO_WM_UNIT_HIGHLIGHT" val="0"/>
  <p:tag name="KSO_WM_UNIT_COMPATIBLE" val="0"/>
  <p:tag name="KSO_WM_DIAGRAM_GROUP_CODE" val="第十四组"/>
  <p:tag name="KSO_WM_UNIT_PRESET_TEXT" val="请在此处添加文本"/>
</p:tagLst>
</file>

<file path=ppt/tags/tag346.xml><?xml version="1.0" encoding="utf-8"?>
<p:tagLst xmlns:a="http://schemas.openxmlformats.org/drawingml/2006/main" xmlns:r="http://schemas.openxmlformats.org/officeDocument/2006/relationships" xmlns:p="http://schemas.openxmlformats.org/presentationml/2006/main">
  <p:tag name="KSO_WM_TEMPLATE_CATEGORY" val="preset"/>
  <p:tag name="KSO_WM_TEMPLATE_INDEX" val="201"/>
  <p:tag name="KSO_WM_TAG_VERSION" val="1.0"/>
  <p:tag name="KSO_WM_BEAUTIFY_FLAG" val="#wm#"/>
  <p:tag name="KSO_WM_UNIT_TYPE" val="p_h_f"/>
  <p:tag name="KSO_WM_UNIT_INDEX" val="1_3_3"/>
  <p:tag name="KSO_WM_UNIT_ID" val="preset201_86*p_h_f*1_3_3"/>
  <p:tag name="KSO_WM_UNIT_CLEAR" val="1"/>
  <p:tag name="KSO_WM_UNIT_LAYERLEVEL" val="1_1_1"/>
  <p:tag name="KSO_WM_UNIT_VALUE" val="15"/>
  <p:tag name="KSO_WM_UNIT_HIGHLIGHT" val="0"/>
  <p:tag name="KSO_WM_UNIT_COMPATIBLE" val="0"/>
  <p:tag name="KSO_WM_DIAGRAM_GROUP_CODE" val="第十四组"/>
  <p:tag name="KSO_WM_UNIT_PRESET_TEXT" val="请在此处添加文本"/>
</p:tagLst>
</file>

<file path=ppt/tags/tag347.xml><?xml version="1.0" encoding="utf-8"?>
<p:tagLst xmlns:a="http://schemas.openxmlformats.org/drawingml/2006/main" xmlns:r="http://schemas.openxmlformats.org/officeDocument/2006/relationships" xmlns:p="http://schemas.openxmlformats.org/presentationml/2006/main">
  <p:tag name="KSO_WM_TEMPLATE_CATEGORY" val="preset"/>
  <p:tag name="KSO_WM_TEMPLATE_INDEX" val="201"/>
  <p:tag name="KSO_WM_TAG_VERSION" val="1.0"/>
  <p:tag name="KSO_WM_BEAUTIFY_FLAG" val="#wm#"/>
  <p:tag name="KSO_WM_UNIT_TYPE" val="p_h_f"/>
  <p:tag name="KSO_WM_UNIT_INDEX" val="1_3_4"/>
  <p:tag name="KSO_WM_UNIT_ID" val="preset201_86*p_h_f*1_3_4"/>
  <p:tag name="KSO_WM_UNIT_CLEAR" val="1"/>
  <p:tag name="KSO_WM_UNIT_LAYERLEVEL" val="1_1_1"/>
  <p:tag name="KSO_WM_UNIT_VALUE" val="15"/>
  <p:tag name="KSO_WM_UNIT_HIGHLIGHT" val="0"/>
  <p:tag name="KSO_WM_UNIT_COMPATIBLE" val="0"/>
  <p:tag name="KSO_WM_DIAGRAM_GROUP_CODE" val="第十四组"/>
  <p:tag name="KSO_WM_UNIT_PRESET_TEXT" val="请在此处添加文本"/>
</p:tagLst>
</file>

<file path=ppt/tags/tag348.xml><?xml version="1.0" encoding="utf-8"?>
<p:tagLst xmlns:a="http://schemas.openxmlformats.org/drawingml/2006/main" xmlns:r="http://schemas.openxmlformats.org/officeDocument/2006/relationships" xmlns:p="http://schemas.openxmlformats.org/presentationml/2006/main">
  <p:tag name="KSO_WM_SLIDE_BACKGROUND_TYPE" val="frame"/>
  <p:tag name="KSO_WM_UNIT_HIGHLIGHT" val="0"/>
  <p:tag name="KSO_WM_UNIT_COMPATIBLE" val="0"/>
  <p:tag name="KSO_WM_UNIT_DIAGRAM_ISNUMVISUAL" val="0"/>
  <p:tag name="KSO_WM_UNIT_DIAGRAM_ISREFERUNIT" val="0"/>
  <p:tag name="KSO_WM_DIAGRAM_GROUP_CODE" val="l1-2"/>
  <p:tag name="KSO_WM_UNIT_TYPE" val="i"/>
  <p:tag name="KSO_WM_UNIT_INDEX" val="1"/>
  <p:tag name="KSO_WM_UNIT_ID" val="custom20204732_10*i*1"/>
  <p:tag name="KSO_WM_TEMPLATE_CATEGORY" val="custom"/>
  <p:tag name="KSO_WM_TEMPLATE_INDEX" val="20204732"/>
  <p:tag name="KSO_WM_UNIT_LAYERLEVEL" val="1"/>
  <p:tag name="KSO_WM_TAG_VERSION" val="1.0"/>
  <p:tag name="KSO_WM_BEAUTIFY_FLAG" val="#wm#"/>
</p:tagLst>
</file>

<file path=ppt/tags/tag349.xml><?xml version="1.0" encoding="utf-8"?>
<p:tagLst xmlns:a="http://schemas.openxmlformats.org/drawingml/2006/main" xmlns:r="http://schemas.openxmlformats.org/officeDocument/2006/relationships"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TYPE" val="i"/>
  <p:tag name="KSO_WM_UNIT_INDEX" val="1"/>
  <p:tag name="KSO_WM_UNIT_ID" val="custom20204732_22*i*1"/>
  <p:tag name="KSO_WM_TEMPLATE_CATEGORY" val="custom"/>
  <p:tag name="KSO_WM_TEMPLATE_INDEX" val="20204732"/>
  <p:tag name="KSO_WM_UNIT_LAYERLEVEL" val="1"/>
  <p:tag name="KSO_WM_TAG_VERSION" val="1.0"/>
  <p:tag name="KSO_WM_BEAUTIFY_FLAG" val="#wm#"/>
</p:tagLst>
</file>

<file path=ppt/tags/tag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50.xml><?xml version="1.0" encoding="utf-8"?>
<p:tagLst xmlns:a="http://schemas.openxmlformats.org/drawingml/2006/main" xmlns:r="http://schemas.openxmlformats.org/officeDocument/2006/relationships" xmlns:p="http://schemas.openxmlformats.org/presentationml/2006/main">
  <p:tag name="KSO_WM_SLIDE_ID" val="custom20205266_18"/>
  <p:tag name="KSO_WM_TEMPLATE_SUBCATEGORY" val="0"/>
  <p:tag name="KSO_WM_TEMPLATE_MASTER_TYPE" val="1"/>
  <p:tag name="KSO_WM_TEMPLATE_COLOR_TYPE" val="1"/>
  <p:tag name="KSO_WM_SLIDE_ITEM_CNT" val="0"/>
  <p:tag name="KSO_WM_SLIDE_INDEX" val="18"/>
  <p:tag name="KSO_WM_TAG_VERSION" val="1.0"/>
  <p:tag name="KSO_WM_BEAUTIFY_FLAG" val="#wm#"/>
  <p:tag name="KSO_WM_TEMPLATE_CATEGORY" val="custom"/>
  <p:tag name="KSO_WM_TEMPLATE_INDEX" val="20205266"/>
  <p:tag name="KSO_WM_SLIDE_TYPE" val="text"/>
  <p:tag name="KSO_WM_SLIDE_SUBTYPE" val="pureTxt"/>
  <p:tag name="KSO_WM_SLIDE_SIZE" val="758*343"/>
  <p:tag name="KSO_WM_SLIDE_POSITION" val="100*98"/>
  <p:tag name="KSO_WM_SLIDE_LAYOUT" val="a_f"/>
  <p:tag name="KSO_WM_SLIDE_LAYOUT_CNT" val="1_1"/>
</p:tagLst>
</file>

<file path=ppt/tags/tag351.xml><?xml version="1.0" encoding="utf-8"?>
<p:tagLst xmlns:a="http://schemas.openxmlformats.org/drawingml/2006/main" xmlns:r="http://schemas.openxmlformats.org/officeDocument/2006/relationships" xmlns:p="http://schemas.openxmlformats.org/presentationml/2006/main">
  <p:tag name="KSO_WM_SLIDE_BACKGROUND_TYPE" val="frame"/>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custom20204732_15*i*1"/>
  <p:tag name="KSO_WM_TEMPLATE_CATEGORY" val="custom"/>
  <p:tag name="KSO_WM_TEMPLATE_INDEX" val="20204732"/>
  <p:tag name="KSO_WM_UNIT_BK_DARK_LIGHT" val="2"/>
  <p:tag name="KSO_WM_UNIT_LAYERLEVEL" val="1"/>
  <p:tag name="KSO_WM_TAG_VERSION" val="1.0"/>
  <p:tag name="KSO_WM_BEAUTIFY_FLAG" val="#wm#"/>
</p:tagLst>
</file>

<file path=ppt/tags/tag35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custom20205266_18*a*1"/>
  <p:tag name="KSO_WM_TEMPLATE_CATEGORY" val="custom"/>
  <p:tag name="KSO_WM_TEMPLATE_INDEX" val="20205266"/>
  <p:tag name="KSO_WM_UNIT_LAYERLEVEL" val="1"/>
  <p:tag name="KSO_WM_TAG_VERSION" val="1.0"/>
  <p:tag name="KSO_WM_BEAUTIFY_FLAG" val="#wm#"/>
  <p:tag name="KSO_WM_UNIT_ISCONTENTSTITLE" val="0"/>
  <p:tag name="KSO_WM_UNIT_ISNUMDGMTITLE" val="0"/>
  <p:tag name="KSO_WM_UNIT_PRESET_TEXT" val="单击此处添加标题"/>
  <p:tag name="KSO_WM_UNIT_NOCLEAR" val="0"/>
  <p:tag name="KSO_WM_UNIT_VALUE" val="26"/>
  <p:tag name="KSO_WM_UNIT_TYPE" val="a"/>
  <p:tag name="KSO_WM_UNIT_INDEX" val="1"/>
</p:tagLst>
</file>

<file path=ppt/tags/tag3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custom20205266_18*f*1"/>
  <p:tag name="KSO_WM_TEMPLATE_CATEGORY" val="custom"/>
  <p:tag name="KSO_WM_TEMPLATE_INDEX" val="20205266"/>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0;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Lst>
</file>

<file path=ppt/tags/tag354.xml><?xml version="1.0" encoding="utf-8"?>
<p:tagLst xmlns:a="http://schemas.openxmlformats.org/drawingml/2006/main" xmlns:r="http://schemas.openxmlformats.org/officeDocument/2006/relationships" xmlns:p="http://schemas.openxmlformats.org/presentationml/2006/main">
  <p:tag name="KSO_WM_SLIDE_ID" val="custom20205266_23"/>
  <p:tag name="KSO_WM_TEMPLATE_SUBCATEGORY" val="0"/>
  <p:tag name="KSO_WM_TEMPLATE_MASTER_TYPE" val="1"/>
  <p:tag name="KSO_WM_TEMPLATE_COLOR_TYPE" val="1"/>
  <p:tag name="KSO_WM_SLIDE_ITEM_CNT" val="0"/>
  <p:tag name="KSO_WM_SLIDE_INDEX" val="23"/>
  <p:tag name="KSO_WM_TAG_VERSION" val="1.0"/>
  <p:tag name="KSO_WM_BEAUTIFY_FLAG" val="#wm#"/>
  <p:tag name="KSO_WM_TEMPLATE_CATEGORY" val="custom"/>
  <p:tag name="KSO_WM_TEMPLATE_INDEX" val="20205266"/>
  <p:tag name="KSO_WM_SLIDE_TYPE" val="text"/>
  <p:tag name="KSO_WM_SLIDE_SUBTYPE" val="pureTxt"/>
  <p:tag name="KSO_WM_SLIDE_SIZE" val="720*329"/>
  <p:tag name="KSO_WM_SLIDE_POSITION" val="119*105"/>
  <p:tag name="KSO_WM_SLIDE_LAYOUT" val="a_f"/>
  <p:tag name="KSO_WM_SLIDE_LAYOUT_CNT" val="1_1"/>
</p:tagLst>
</file>

<file path=ppt/tags/tag35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custom20205266_23*a*1"/>
  <p:tag name="KSO_WM_TEMPLATE_CATEGORY" val="custom"/>
  <p:tag name="KSO_WM_TEMPLATE_INDEX" val="20205266"/>
  <p:tag name="KSO_WM_UNIT_LAYERLEVEL" val="1"/>
  <p:tag name="KSO_WM_TAG_VERSION" val="1.0"/>
  <p:tag name="KSO_WM_BEAUTIFY_FLAG" val="#wm#"/>
  <p:tag name="KSO_WM_UNIT_ISCONTENTSTITLE" val="0"/>
  <p:tag name="KSO_WM_UNIT_ISNUMDGMTITLE" val="0"/>
  <p:tag name="KSO_WM_UNIT_PRESET_TEXT" val="单击此处添加标题"/>
  <p:tag name="KSO_WM_UNIT_NOCLEAR" val="0"/>
  <p:tag name="KSO_WM_UNIT_VALUE" val="26"/>
  <p:tag name="KSO_WM_UNIT_TYPE" val="a"/>
  <p:tag name="KSO_WM_UNIT_INDEX" val="1"/>
</p:tagLst>
</file>

<file path=ppt/tags/tag3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custom20205266_23*f*1"/>
  <p:tag name="KSO_WM_TEMPLATE_CATEGORY" val="custom"/>
  <p:tag name="KSO_WM_TEMPLATE_INDEX" val="20205266"/>
  <p:tag name="KSO_WM_UNIT_LAYERLEVEL" val="1"/>
  <p:tag name="KSO_WM_TAG_VERSION" val="1.0"/>
  <p:tag name="KSO_WM_BEAUTIFY_FLAG" val="#wm#"/>
  <p:tag name="KSO_WM_UNIT_PRESET_TEXT" val="您的正文已经经简明扼要，字字珠玑，但信息却千丝万缕、错综复杂，需要用更多的文字来表述；但请您尽可能提炼思想的精髓，否则容易造成观者的阅读压力，适得其反。"/>
  <p:tag name="KSO_WM_UNIT_NOCLEAR" val="0"/>
  <p:tag name="KSO_WM_UNIT_VALUE" val="220"/>
  <p:tag name="KSO_WM_UNIT_TYPE" val="f"/>
  <p:tag name="KSO_WM_UNIT_INDEX" val="1"/>
</p:tagLst>
</file>

<file path=ppt/tags/tag357.xml><?xml version="1.0" encoding="utf-8"?>
<p:tagLst xmlns:a="http://schemas.openxmlformats.org/drawingml/2006/main" xmlns:r="http://schemas.openxmlformats.org/officeDocument/2006/relationships" xmlns:p="http://schemas.openxmlformats.org/presentationml/2006/main">
  <p:tag name="KSO_WM_SLIDE_ID" val="custom20205266_18"/>
  <p:tag name="KSO_WM_TEMPLATE_SUBCATEGORY" val="0"/>
  <p:tag name="KSO_WM_TEMPLATE_MASTER_TYPE" val="1"/>
  <p:tag name="KSO_WM_TEMPLATE_COLOR_TYPE" val="1"/>
  <p:tag name="KSO_WM_SLIDE_ITEM_CNT" val="0"/>
  <p:tag name="KSO_WM_SLIDE_INDEX" val="18"/>
  <p:tag name="KSO_WM_TAG_VERSION" val="1.0"/>
  <p:tag name="KSO_WM_BEAUTIFY_FLAG" val="#wm#"/>
  <p:tag name="KSO_WM_TEMPLATE_CATEGORY" val="custom"/>
  <p:tag name="KSO_WM_TEMPLATE_INDEX" val="20205266"/>
  <p:tag name="KSO_WM_SLIDE_TYPE" val="text"/>
  <p:tag name="KSO_WM_SLIDE_SUBTYPE" val="pureTxt"/>
  <p:tag name="KSO_WM_SLIDE_SIZE" val="758*343"/>
  <p:tag name="KSO_WM_SLIDE_POSITION" val="100*98"/>
  <p:tag name="KSO_WM_SLIDE_LAYOUT" val="a_f"/>
  <p:tag name="KSO_WM_SLIDE_LAYOUT_CNT" val="1_1"/>
</p:tagLst>
</file>

<file path=ppt/tags/tag3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custom20205266_18*a*1"/>
  <p:tag name="KSO_WM_TEMPLATE_CATEGORY" val="custom"/>
  <p:tag name="KSO_WM_TEMPLATE_INDEX" val="20205266"/>
  <p:tag name="KSO_WM_UNIT_LAYERLEVEL" val="1"/>
  <p:tag name="KSO_WM_TAG_VERSION" val="1.0"/>
  <p:tag name="KSO_WM_BEAUTIFY_FLAG" val="#wm#"/>
  <p:tag name="KSO_WM_UNIT_ISCONTENTSTITLE" val="0"/>
  <p:tag name="KSO_WM_UNIT_ISNUMDGMTITLE" val="0"/>
  <p:tag name="KSO_WM_UNIT_PRESET_TEXT" val="单击此处添加标题"/>
  <p:tag name="KSO_WM_UNIT_NOCLEAR" val="0"/>
  <p:tag name="KSO_WM_UNIT_VALUE" val="26"/>
  <p:tag name="KSO_WM_UNIT_TYPE" val="a"/>
  <p:tag name="KSO_WM_UNIT_INDEX" val="1"/>
</p:tagLst>
</file>

<file path=ppt/tags/tag35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custom20205266_18*f*1"/>
  <p:tag name="KSO_WM_TEMPLATE_CATEGORY" val="custom"/>
  <p:tag name="KSO_WM_TEMPLATE_INDEX" val="20205266"/>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0;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Lst>
</file>

<file path=ppt/tags/tag36.xml><?xml version="1.0" encoding="utf-8"?>
<p:tagLst xmlns:a="http://schemas.openxmlformats.org/drawingml/2006/main" xmlns:r="http://schemas.openxmlformats.org/officeDocument/2006/relationships" xmlns:p="http://schemas.openxmlformats.org/presentationml/2006/main">
  <p:tag name="KSO_WM_TEMPLATE_SUBCATEGORY" val="0"/>
  <p:tag name="KSO_WM_TEMPLATE_MASTER_TYPE" val="1"/>
  <p:tag name="KSO_WM_TEMPLATE_COLOR_TYPE" val="1"/>
  <p:tag name="KSO_WM_TAG_VERSION" val="1.0"/>
  <p:tag name="KSO_WM_BEAUTIFY_FLAG" val="#wm#"/>
  <p:tag name="KSO_WM_TEMPLATE_CATEGORY" val="custom"/>
  <p:tag name="KSO_WM_TEMPLATE_INDEX" val="20205266"/>
  <p:tag name="KSO_WM_TEMPLATE_THUMBS_INDEX" val="1、4、7、10、14、16、17、19、20、21、22、24"/>
  <p:tag name="KSO_WM_TEMPLATE_MASTER_THUMB_INDEX" val="12"/>
</p:tagLst>
</file>

<file path=ppt/tags/tag360.xml><?xml version="1.0" encoding="utf-8"?>
<p:tagLst xmlns:a="http://schemas.openxmlformats.org/drawingml/2006/main" xmlns:r="http://schemas.openxmlformats.org/officeDocument/2006/relationships" xmlns:p="http://schemas.openxmlformats.org/presentationml/2006/main">
  <p:tag name="KSO_WM_SLIDE_ID" val="custom20205266_18"/>
  <p:tag name="KSO_WM_TEMPLATE_SUBCATEGORY" val="0"/>
  <p:tag name="KSO_WM_TEMPLATE_MASTER_TYPE" val="1"/>
  <p:tag name="KSO_WM_TEMPLATE_COLOR_TYPE" val="1"/>
  <p:tag name="KSO_WM_SLIDE_ITEM_CNT" val="0"/>
  <p:tag name="KSO_WM_SLIDE_INDEX" val="18"/>
  <p:tag name="KSO_WM_TAG_VERSION" val="1.0"/>
  <p:tag name="KSO_WM_BEAUTIFY_FLAG" val="#wm#"/>
  <p:tag name="KSO_WM_TEMPLATE_CATEGORY" val="custom"/>
  <p:tag name="KSO_WM_TEMPLATE_INDEX" val="20205266"/>
  <p:tag name="KSO_WM_SLIDE_TYPE" val="text"/>
  <p:tag name="KSO_WM_SLIDE_SUBTYPE" val="pureTxt"/>
  <p:tag name="KSO_WM_SLIDE_SIZE" val="758*343"/>
  <p:tag name="KSO_WM_SLIDE_POSITION" val="100*98"/>
  <p:tag name="KSO_WM_SLIDE_LAYOUT" val="a_f"/>
  <p:tag name="KSO_WM_SLIDE_LAYOUT_CNT" val="1_1"/>
</p:tagLst>
</file>

<file path=ppt/tags/tag36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custom20205266_18*f*1"/>
  <p:tag name="KSO_WM_TEMPLATE_CATEGORY" val="custom"/>
  <p:tag name="KSO_WM_TEMPLATE_INDEX" val="20205266"/>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0;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Lst>
</file>

<file path=ppt/tags/tag362.xml><?xml version="1.0" encoding="utf-8"?>
<p:tagLst xmlns:a="http://schemas.openxmlformats.org/drawingml/2006/main" xmlns:r="http://schemas.openxmlformats.org/officeDocument/2006/relationships" xmlns:p="http://schemas.openxmlformats.org/presentationml/2006/main">
  <p:tag name="KSO_WM_SLIDE_ID" val="custom20205266_18"/>
  <p:tag name="KSO_WM_TEMPLATE_SUBCATEGORY" val="0"/>
  <p:tag name="KSO_WM_TEMPLATE_MASTER_TYPE" val="1"/>
  <p:tag name="KSO_WM_TEMPLATE_COLOR_TYPE" val="1"/>
  <p:tag name="KSO_WM_SLIDE_ITEM_CNT" val="0"/>
  <p:tag name="KSO_WM_SLIDE_INDEX" val="18"/>
  <p:tag name="KSO_WM_TAG_VERSION" val="1.0"/>
  <p:tag name="KSO_WM_BEAUTIFY_FLAG" val="#wm#"/>
  <p:tag name="KSO_WM_TEMPLATE_CATEGORY" val="custom"/>
  <p:tag name="KSO_WM_TEMPLATE_INDEX" val="20205266"/>
  <p:tag name="KSO_WM_SLIDE_TYPE" val="text"/>
  <p:tag name="KSO_WM_SLIDE_SUBTYPE" val="pureTxt"/>
  <p:tag name="KSO_WM_SLIDE_SIZE" val="758*343"/>
  <p:tag name="KSO_WM_SLIDE_POSITION" val="100*98"/>
  <p:tag name="KSO_WM_SLIDE_LAYOUT" val="a_f"/>
  <p:tag name="KSO_WM_SLIDE_LAYOUT_CNT" val="1_1"/>
</p:tagLst>
</file>

<file path=ppt/tags/tag36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custom20205266_18*f*1"/>
  <p:tag name="KSO_WM_TEMPLATE_CATEGORY" val="custom"/>
  <p:tag name="KSO_WM_TEMPLATE_INDEX" val="20205266"/>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0;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Lst>
</file>

<file path=ppt/tags/tag364.xml><?xml version="1.0" encoding="utf-8"?>
<p:tagLst xmlns:a="http://schemas.openxmlformats.org/drawingml/2006/main" xmlns:r="http://schemas.openxmlformats.org/officeDocument/2006/relationships" xmlns:p="http://schemas.openxmlformats.org/presentationml/2006/main">
  <p:tag name="KSO_WM_SLIDE_ID" val="custom20205266_18"/>
  <p:tag name="KSO_WM_TEMPLATE_SUBCATEGORY" val="0"/>
  <p:tag name="KSO_WM_TEMPLATE_MASTER_TYPE" val="1"/>
  <p:tag name="KSO_WM_TEMPLATE_COLOR_TYPE" val="1"/>
  <p:tag name="KSO_WM_SLIDE_ITEM_CNT" val="0"/>
  <p:tag name="KSO_WM_SLIDE_INDEX" val="18"/>
  <p:tag name="KSO_WM_TAG_VERSION" val="1.0"/>
  <p:tag name="KSO_WM_BEAUTIFY_FLAG" val="#wm#"/>
  <p:tag name="KSO_WM_TEMPLATE_CATEGORY" val="custom"/>
  <p:tag name="KSO_WM_TEMPLATE_INDEX" val="20205266"/>
  <p:tag name="KSO_WM_SLIDE_TYPE" val="text"/>
  <p:tag name="KSO_WM_SLIDE_SUBTYPE" val="pureTxt"/>
  <p:tag name="KSO_WM_SLIDE_SIZE" val="758*343"/>
  <p:tag name="KSO_WM_SLIDE_POSITION" val="100*98"/>
  <p:tag name="KSO_WM_SLIDE_LAYOUT" val="a_f"/>
  <p:tag name="KSO_WM_SLIDE_LAYOUT_CNT" val="1_1"/>
</p:tagLst>
</file>

<file path=ppt/tags/tag36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custom20205266_18*f*1"/>
  <p:tag name="KSO_WM_TEMPLATE_CATEGORY" val="custom"/>
  <p:tag name="KSO_WM_TEMPLATE_INDEX" val="20205266"/>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0;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Lst>
</file>

<file path=ppt/tags/tag366.xml><?xml version="1.0" encoding="utf-8"?>
<p:tagLst xmlns:a="http://schemas.openxmlformats.org/drawingml/2006/main" xmlns:r="http://schemas.openxmlformats.org/officeDocument/2006/relationships" xmlns:p="http://schemas.openxmlformats.org/presentationml/2006/main">
  <p:tag name="KSO_WM_SLIDE_ID" val="custom20205266_24"/>
  <p:tag name="KSO_WM_TEMPLATE_SUBCATEGORY" val="0"/>
  <p:tag name="KSO_WM_TEMPLATE_MASTER_TYPE" val="1"/>
  <p:tag name="KSO_WM_TEMPLATE_COLOR_TYPE" val="1"/>
  <p:tag name="KSO_WM_SLIDE_ITEM_CNT" val="0"/>
  <p:tag name="KSO_WM_SLIDE_INDEX" val="24"/>
  <p:tag name="KSO_WM_TAG_VERSION" val="1.0"/>
  <p:tag name="KSO_WM_BEAUTIFY_FLAG" val="#wm#"/>
  <p:tag name="KSO_WM_TEMPLATE_CATEGORY" val="custom"/>
  <p:tag name="KSO_WM_TEMPLATE_INDEX" val="20205266"/>
  <p:tag name="KSO_WM_SLIDE_LAYOUT" val="a_b"/>
  <p:tag name="KSO_WM_SLIDE_LAYOUT_CNT" val="1_1"/>
  <p:tag name="KSO_WM_SLIDE_TYPE" val="endPage"/>
  <p:tag name="KSO_WM_SLIDE_SUBTYPE" val="pureTxt"/>
</p:tagLst>
</file>

<file path=ppt/tags/tag36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custom20205266_24*a*1"/>
  <p:tag name="KSO_WM_TEMPLATE_CATEGORY" val="custom"/>
  <p:tag name="KSO_WM_TEMPLATE_INDEX" val="20205266"/>
  <p:tag name="KSO_WM_UNIT_LAYERLEVEL" val="1"/>
  <p:tag name="KSO_WM_TAG_VERSION" val="1.0"/>
  <p:tag name="KSO_WM_BEAUTIFY_FLAG" val="#wm#"/>
  <p:tag name="KSO_WM_UNIT_ISCONTENTSTITLE" val="0"/>
  <p:tag name="KSO_WM_UNIT_ISNUMDGMTITLE" val="0"/>
  <p:tag name="KSO_WM_UNIT_PRESET_TEXT" val="谢谢观看"/>
  <p:tag name="KSO_WM_UNIT_NOCLEAR" val="1"/>
  <p:tag name="KSO_WM_UNIT_VALUE" val="5"/>
  <p:tag name="KSO_WM_UNIT_TYPE" val="a"/>
  <p:tag name="KSO_WM_UNIT_INDEX" val="1"/>
</p:tagLst>
</file>

<file path=ppt/tags/tag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266"/>
</p:tagLst>
</file>

<file path=ppt/tags/tag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266"/>
</p:tagLst>
</file>

<file path=ppt/tags/tag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45.xml><?xml version="1.0" encoding="utf-8"?>
<p:tagLst xmlns:a="http://schemas.openxmlformats.org/drawingml/2006/main" xmlns:r="http://schemas.openxmlformats.org/officeDocument/2006/relationships" xmlns:p="http://schemas.openxmlformats.org/presentationml/2006/main">
  <p:tag name="KSO_WM_TEMPLATE_SUBCATEGORY" val="0"/>
  <p:tag name="KSO_WM_TEMPLATE_MASTER_TYPE" val="1"/>
  <p:tag name="KSO_WM_TEMPLATE_COLOR_TYPE" val="1"/>
  <p:tag name="KSO_WM_TAG_VERSION" val="1.0"/>
  <p:tag name="KSO_WM_BEAUTIFY_FLAG" val="#wm#"/>
  <p:tag name="KSO_WM_TEMPLATE_CATEGORY" val="custom"/>
  <p:tag name="KSO_WM_TEMPLATE_INDEX" val="20205266"/>
  <p:tag name="KSO_WM_TEMPLATE_THUMBS_INDEX" val="1、4、7、10、14、16、17、19、20、21、22、24"/>
  <p:tag name="KSO_WM_TEMPLATE_MASTER_THUMB_INDEX" val="12"/>
</p:tagLst>
</file>

<file path=ppt/tags/tag4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266"/>
</p:tagLst>
</file>

<file path=ppt/tags/tag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266"/>
</p:tagLst>
</file>

<file path=ppt/tags/tag5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4.xml><?xml version="1.0" encoding="utf-8"?>
<p:tagLst xmlns:a="http://schemas.openxmlformats.org/drawingml/2006/main" xmlns:r="http://schemas.openxmlformats.org/officeDocument/2006/relationships" xmlns:p="http://schemas.openxmlformats.org/presentationml/2006/main">
  <p:tag name="KSO_WM_TEMPLATE_SUBCATEGORY" val="0"/>
  <p:tag name="KSO_WM_TEMPLATE_MASTER_TYPE" val="1"/>
  <p:tag name="KSO_WM_TEMPLATE_COLOR_TYPE" val="1"/>
  <p:tag name="KSO_WM_TAG_VERSION" val="1.0"/>
  <p:tag name="KSO_WM_BEAUTIFY_FLAG" val="#wm#"/>
  <p:tag name="KSO_WM_TEMPLATE_CATEGORY" val="custom"/>
  <p:tag name="KSO_WM_TEMPLATE_INDEX" val="20205266"/>
  <p:tag name="KSO_WM_TEMPLATE_THUMBS_INDEX" val="1、4、7、10、14、16、17、19、20、21、22、24"/>
  <p:tag name="KSO_WM_TEMPLATE_MASTER_THUMB_INDEX" val="12"/>
</p:tagLst>
</file>

<file path=ppt/tags/tag5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266"/>
</p:tagLst>
</file>

<file path=ppt/tags/tag5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266"/>
</p:tagLst>
</file>

<file path=ppt/tags/tag6.xml><?xml version="1.0" encoding="utf-8"?>
<p:tagLst xmlns:a="http://schemas.openxmlformats.org/drawingml/2006/main" xmlns:r="http://schemas.openxmlformats.org/officeDocument/2006/relationships" xmlns:p="http://schemas.openxmlformats.org/presentationml/2006/main">
  <p:tag name="KSO_WM_TEMPLATE_SUBCATEGORY" val="0"/>
  <p:tag name="KSO_WM_TEMPLATE_MASTER_TYPE" val="1"/>
  <p:tag name="KSO_WM_TEMPLATE_COLOR_TYPE" val="1"/>
  <p:tag name="KSO_WM_TAG_VERSION" val="1.0"/>
  <p:tag name="KSO_WM_BEAUTIFY_FLAG" val="#wm#"/>
  <p:tag name="KSO_WM_TEMPLATE_CATEGORY" val="custom"/>
  <p:tag name="KSO_WM_TEMPLATE_INDEX" val="20205266"/>
  <p:tag name="KSO_WM_TEMPLATE_THUMBS_INDEX" val="1、4、7、10、14、16、17、19、20、21、22、24"/>
  <p:tag name="KSO_WM_TEMPLATE_MASTER_THUMB_INDEX" val="12"/>
</p:tagLst>
</file>

<file path=ppt/tags/tag6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3.xml><?xml version="1.0" encoding="utf-8"?>
<p:tagLst xmlns:a="http://schemas.openxmlformats.org/drawingml/2006/main" xmlns:r="http://schemas.openxmlformats.org/officeDocument/2006/relationships" xmlns:p="http://schemas.openxmlformats.org/presentationml/2006/main">
  <p:tag name="KSO_WM_TEMPLATE_SUBCATEGORY" val="0"/>
  <p:tag name="KSO_WM_TEMPLATE_MASTER_TYPE" val="1"/>
  <p:tag name="KSO_WM_TEMPLATE_COLOR_TYPE" val="1"/>
  <p:tag name="KSO_WM_TAG_VERSION" val="1.0"/>
  <p:tag name="KSO_WM_BEAUTIFY_FLAG" val="#wm#"/>
  <p:tag name="KSO_WM_TEMPLATE_CATEGORY" val="custom"/>
  <p:tag name="KSO_WM_TEMPLATE_INDEX" val="20205266"/>
  <p:tag name="KSO_WM_TEMPLATE_THUMBS_INDEX" val="1、4、7、10、14、16、17、19、20、21、22、24"/>
  <p:tag name="KSO_WM_TEMPLATE_MASTER_THUMB_INDEX" val="12"/>
</p:tagLst>
</file>

<file path=ppt/tags/tag6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6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6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6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266"/>
</p:tagLst>
</file>

<file path=ppt/tags/tag6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266"/>
</p:tagLst>
</file>

<file path=ppt/tags/tag6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7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72.xml><?xml version="1.0" encoding="utf-8"?>
<p:tagLst xmlns:a="http://schemas.openxmlformats.org/drawingml/2006/main" xmlns:r="http://schemas.openxmlformats.org/officeDocument/2006/relationships" xmlns:p="http://schemas.openxmlformats.org/presentationml/2006/main">
  <p:tag name="KSO_WM_TEMPLATE_SUBCATEGORY" val="0"/>
  <p:tag name="KSO_WM_TEMPLATE_MASTER_TYPE" val="1"/>
  <p:tag name="KSO_WM_TEMPLATE_COLOR_TYPE" val="1"/>
  <p:tag name="KSO_WM_TAG_VERSION" val="1.0"/>
  <p:tag name="KSO_WM_BEAUTIFY_FLAG" val="#wm#"/>
  <p:tag name="KSO_WM_TEMPLATE_CATEGORY" val="custom"/>
  <p:tag name="KSO_WM_TEMPLATE_INDEX" val="20205266"/>
  <p:tag name="KSO_WM_TEMPLATE_THUMBS_INDEX" val="1、4、7、10、14、16、17、19、20、21、22、24"/>
  <p:tag name="KSO_WM_TEMPLATE_MASTER_THUMB_INDEX" val="12"/>
</p:tagLst>
</file>

<file path=ppt/tags/tag7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7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7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7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266"/>
</p:tagLst>
</file>

<file path=ppt/tags/tag7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266"/>
</p:tagLst>
</file>

<file path=ppt/tags/tag7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7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81.xml><?xml version="1.0" encoding="utf-8"?>
<p:tagLst xmlns:a="http://schemas.openxmlformats.org/drawingml/2006/main" xmlns:r="http://schemas.openxmlformats.org/officeDocument/2006/relationships" xmlns:p="http://schemas.openxmlformats.org/presentationml/2006/main">
  <p:tag name="KSO_WM_TEMPLATE_SUBCATEGORY" val="0"/>
  <p:tag name="KSO_WM_TEMPLATE_MASTER_TYPE" val="1"/>
  <p:tag name="KSO_WM_TEMPLATE_COLOR_TYPE" val="1"/>
  <p:tag name="KSO_WM_TAG_VERSION" val="1.0"/>
  <p:tag name="KSO_WM_BEAUTIFY_FLAG" val="#wm#"/>
  <p:tag name="KSO_WM_TEMPLATE_CATEGORY" val="custom"/>
  <p:tag name="KSO_WM_TEMPLATE_INDEX" val="20205266"/>
  <p:tag name="KSO_WM_TEMPLATE_THUMBS_INDEX" val="1、4、7、10、14、16、17、19、20、21、22、24"/>
  <p:tag name="KSO_WM_TEMPLATE_MASTER_THUMB_INDEX" val="12"/>
</p:tagLst>
</file>

<file path=ppt/tags/tag8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8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8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8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266"/>
</p:tagLst>
</file>

<file path=ppt/tags/tag8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266"/>
</p:tagLst>
</file>

<file path=ppt/tags/tag8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8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8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a="http://schemas.openxmlformats.org/drawingml/2006/main" xmlns:r="http://schemas.openxmlformats.org/officeDocument/2006/relationships" xmlns:p="http://schemas.openxmlformats.org/presentationml/2006/main">
  <p:tag name="KSO_WM_TEMPLATE_SUBCATEGORY" val="0"/>
  <p:tag name="KSO_WM_TEMPLATE_MASTER_TYPE" val="1"/>
  <p:tag name="KSO_WM_TEMPLATE_COLOR_TYPE" val="1"/>
  <p:tag name="KSO_WM_TAG_VERSION" val="1.0"/>
  <p:tag name="KSO_WM_BEAUTIFY_FLAG" val="#wm#"/>
  <p:tag name="KSO_WM_TEMPLATE_CATEGORY" val="custom"/>
  <p:tag name="KSO_WM_TEMPLATE_INDEX" val="20205266"/>
  <p:tag name="KSO_WM_TEMPLATE_THUMBS_INDEX" val="1、4、7、10、14、16、17、19、20、21、22、24"/>
  <p:tag name="KSO_WM_TEMPLATE_MASTER_THUMB_INDEX" val="12"/>
</p:tagLst>
</file>

<file path=ppt/tags/tag9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266"/>
</p:tagLst>
</file>

<file path=ppt/tags/tag9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266"/>
</p:tagLst>
</file>

<file path=ppt/tags/tag9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9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9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99.xml><?xml version="1.0" encoding="utf-8"?>
<p:tagLst xmlns:a="http://schemas.openxmlformats.org/drawingml/2006/main" xmlns:r="http://schemas.openxmlformats.org/officeDocument/2006/relationships" xmlns:p="http://schemas.openxmlformats.org/presentationml/2006/main">
  <p:tag name="KSO_WM_TEMPLATE_SUBCATEGORY" val="0"/>
  <p:tag name="KSO_WM_TEMPLATE_MASTER_TYPE" val="1"/>
  <p:tag name="KSO_WM_TEMPLATE_COLOR_TYPE" val="1"/>
  <p:tag name="KSO_WM_TAG_VERSION" val="1.0"/>
  <p:tag name="KSO_WM_BEAUTIFY_FLAG" val="#wm#"/>
  <p:tag name="KSO_WM_TEMPLATE_CATEGORY" val="custom"/>
  <p:tag name="KSO_WM_TEMPLATE_INDEX" val="20205266"/>
  <p:tag name="KSO_WM_TEMPLATE_THUMBS_INDEX" val="1、4、7、10、14、16、17、19、20、21、22、24"/>
  <p:tag name="KSO_WM_TEMPLATE_MASTER_THUMB_INDEX" val="12"/>
</p:tagLst>
</file>

<file path=ppt/theme/theme1.xml><?xml version="1.0" encoding="utf-8"?>
<a:theme xmlns:a="http://schemas.openxmlformats.org/drawingml/2006/main" name="Office 主题">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主题">
      <a:majorFont>
        <a:latin typeface="Calibri"/>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2">
            <a:lumMod val="75000"/>
          </a:schemeClr>
        </a:solidFill>
        <a:ln w="25400">
          <a:solidFill>
            <a:schemeClr val="accent6">
              <a:lumMod val="40000"/>
              <a:lumOff val="60000"/>
            </a:schemeClr>
          </a:solidFill>
          <a:miter lim="800000"/>
        </a:ln>
      </a:spPr>
      <a:bodyPr anchor="ctr"/>
      <a:lstStyle>
        <a:defPPr algn="ctr">
          <a:defRPr>
            <a:solidFill>
              <a:srgbClr val="FFFFFF"/>
            </a:solidFill>
            <a:latin typeface="宋体" panose="02010600030101010101" pitchFamily="2" charset="-122"/>
            <a:sym typeface="宋体" panose="02010600030101010101" pitchFamily="2" charset="-122"/>
          </a:defRPr>
        </a:defPPr>
      </a:lst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7_Office 主题​​">
  <a:themeElements>
    <a:clrScheme name="022507">
      <a:dk1>
        <a:sysClr val="windowText" lastClr="000000"/>
      </a:dk1>
      <a:lt1>
        <a:sysClr val="window" lastClr="FFFFFF"/>
      </a:lt1>
      <a:dk2>
        <a:srgbClr val="F9F3EE"/>
      </a:dk2>
      <a:lt2>
        <a:srgbClr val="FFFFFF"/>
      </a:lt2>
      <a:accent1>
        <a:srgbClr val="E3CEB7"/>
      </a:accent1>
      <a:accent2>
        <a:srgbClr val="DAD2C0"/>
      </a:accent2>
      <a:accent3>
        <a:srgbClr val="D1D6C9"/>
      </a:accent3>
      <a:accent4>
        <a:srgbClr val="C9DAD1"/>
      </a:accent4>
      <a:accent5>
        <a:srgbClr val="C0DEDA"/>
      </a:accent5>
      <a:accent6>
        <a:srgbClr val="B7E2E3"/>
      </a:accent6>
      <a:hlink>
        <a:srgbClr val="658BD5"/>
      </a:hlink>
      <a:folHlink>
        <a:srgbClr val="A16AA5"/>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8_Office 主题​​">
  <a:themeElements>
    <a:clrScheme name="022507">
      <a:dk1>
        <a:sysClr val="windowText" lastClr="000000"/>
      </a:dk1>
      <a:lt1>
        <a:sysClr val="window" lastClr="FFFFFF"/>
      </a:lt1>
      <a:dk2>
        <a:srgbClr val="F9F3EE"/>
      </a:dk2>
      <a:lt2>
        <a:srgbClr val="FFFFFF"/>
      </a:lt2>
      <a:accent1>
        <a:srgbClr val="E3CEB7"/>
      </a:accent1>
      <a:accent2>
        <a:srgbClr val="DAD2C0"/>
      </a:accent2>
      <a:accent3>
        <a:srgbClr val="D1D6C9"/>
      </a:accent3>
      <a:accent4>
        <a:srgbClr val="C9DAD1"/>
      </a:accent4>
      <a:accent5>
        <a:srgbClr val="C0DEDA"/>
      </a:accent5>
      <a:accent6>
        <a:srgbClr val="B7E2E3"/>
      </a:accent6>
      <a:hlink>
        <a:srgbClr val="658BD5"/>
      </a:hlink>
      <a:folHlink>
        <a:srgbClr val="A16AA5"/>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2.xml><?xml version="1.0" encoding="utf-8"?>
<a:theme xmlns:a="http://schemas.openxmlformats.org/drawingml/2006/main" name="9_Office 主题​​">
  <a:themeElements>
    <a:clrScheme name="022507">
      <a:dk1>
        <a:sysClr val="windowText" lastClr="000000"/>
      </a:dk1>
      <a:lt1>
        <a:sysClr val="window" lastClr="FFFFFF"/>
      </a:lt1>
      <a:dk2>
        <a:srgbClr val="F9F3EE"/>
      </a:dk2>
      <a:lt2>
        <a:srgbClr val="FFFFFF"/>
      </a:lt2>
      <a:accent1>
        <a:srgbClr val="E3CEB7"/>
      </a:accent1>
      <a:accent2>
        <a:srgbClr val="DAD2C0"/>
      </a:accent2>
      <a:accent3>
        <a:srgbClr val="D1D6C9"/>
      </a:accent3>
      <a:accent4>
        <a:srgbClr val="C9DAD1"/>
      </a:accent4>
      <a:accent5>
        <a:srgbClr val="C0DEDA"/>
      </a:accent5>
      <a:accent6>
        <a:srgbClr val="B7E2E3"/>
      </a:accent6>
      <a:hlink>
        <a:srgbClr val="658BD5"/>
      </a:hlink>
      <a:folHlink>
        <a:srgbClr val="A16AA5"/>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3.xml><?xml version="1.0" encoding="utf-8"?>
<a:theme xmlns:a="http://schemas.openxmlformats.org/drawingml/2006/main" name="10_Office 主题​​">
  <a:themeElements>
    <a:clrScheme name="022507">
      <a:dk1>
        <a:sysClr val="windowText" lastClr="000000"/>
      </a:dk1>
      <a:lt1>
        <a:sysClr val="window" lastClr="FFFFFF"/>
      </a:lt1>
      <a:dk2>
        <a:srgbClr val="F9F3EE"/>
      </a:dk2>
      <a:lt2>
        <a:srgbClr val="FFFFFF"/>
      </a:lt2>
      <a:accent1>
        <a:srgbClr val="E3CEB7"/>
      </a:accent1>
      <a:accent2>
        <a:srgbClr val="DAD2C0"/>
      </a:accent2>
      <a:accent3>
        <a:srgbClr val="D1D6C9"/>
      </a:accent3>
      <a:accent4>
        <a:srgbClr val="C9DAD1"/>
      </a:accent4>
      <a:accent5>
        <a:srgbClr val="C0DEDA"/>
      </a:accent5>
      <a:accent6>
        <a:srgbClr val="B7E2E3"/>
      </a:accent6>
      <a:hlink>
        <a:srgbClr val="658BD5"/>
      </a:hlink>
      <a:folHlink>
        <a:srgbClr val="A16AA5"/>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4.xml><?xml version="1.0" encoding="utf-8"?>
<a:theme xmlns:a="http://schemas.openxmlformats.org/drawingml/2006/main" name="11_Office 主题​​">
  <a:themeElements>
    <a:clrScheme name="022507">
      <a:dk1>
        <a:sysClr val="windowText" lastClr="000000"/>
      </a:dk1>
      <a:lt1>
        <a:sysClr val="window" lastClr="FFFFFF"/>
      </a:lt1>
      <a:dk2>
        <a:srgbClr val="F9F3EE"/>
      </a:dk2>
      <a:lt2>
        <a:srgbClr val="FFFFFF"/>
      </a:lt2>
      <a:accent1>
        <a:srgbClr val="E3CEB7"/>
      </a:accent1>
      <a:accent2>
        <a:srgbClr val="DAD2C0"/>
      </a:accent2>
      <a:accent3>
        <a:srgbClr val="D1D6C9"/>
      </a:accent3>
      <a:accent4>
        <a:srgbClr val="C9DAD1"/>
      </a:accent4>
      <a:accent5>
        <a:srgbClr val="C0DEDA"/>
      </a:accent5>
      <a:accent6>
        <a:srgbClr val="B7E2E3"/>
      </a:accent6>
      <a:hlink>
        <a:srgbClr val="658BD5"/>
      </a:hlink>
      <a:folHlink>
        <a:srgbClr val="A16AA5"/>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5.xml><?xml version="1.0" encoding="utf-8"?>
<a:theme xmlns:a="http://schemas.openxmlformats.org/drawingml/2006/main" name="12_Office 主题​​">
  <a:themeElements>
    <a:clrScheme name="022507">
      <a:dk1>
        <a:sysClr val="windowText" lastClr="000000"/>
      </a:dk1>
      <a:lt1>
        <a:sysClr val="window" lastClr="FFFFFF"/>
      </a:lt1>
      <a:dk2>
        <a:srgbClr val="F9F3EE"/>
      </a:dk2>
      <a:lt2>
        <a:srgbClr val="FFFFFF"/>
      </a:lt2>
      <a:accent1>
        <a:srgbClr val="E3CEB7"/>
      </a:accent1>
      <a:accent2>
        <a:srgbClr val="DAD2C0"/>
      </a:accent2>
      <a:accent3>
        <a:srgbClr val="D1D6C9"/>
      </a:accent3>
      <a:accent4>
        <a:srgbClr val="C9DAD1"/>
      </a:accent4>
      <a:accent5>
        <a:srgbClr val="C0DEDA"/>
      </a:accent5>
      <a:accent6>
        <a:srgbClr val="B7E2E3"/>
      </a:accent6>
      <a:hlink>
        <a:srgbClr val="658BD5"/>
      </a:hlink>
      <a:folHlink>
        <a:srgbClr val="A16AA5"/>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6.xml><?xml version="1.0" encoding="utf-8"?>
<a:theme xmlns:a="http://schemas.openxmlformats.org/drawingml/2006/main" name="13_Office 主题​​">
  <a:themeElements>
    <a:clrScheme name="022507">
      <a:dk1>
        <a:sysClr val="windowText" lastClr="000000"/>
      </a:dk1>
      <a:lt1>
        <a:sysClr val="window" lastClr="FFFFFF"/>
      </a:lt1>
      <a:dk2>
        <a:srgbClr val="F9F3EE"/>
      </a:dk2>
      <a:lt2>
        <a:srgbClr val="FFFFFF"/>
      </a:lt2>
      <a:accent1>
        <a:srgbClr val="E3CEB7"/>
      </a:accent1>
      <a:accent2>
        <a:srgbClr val="DAD2C0"/>
      </a:accent2>
      <a:accent3>
        <a:srgbClr val="D1D6C9"/>
      </a:accent3>
      <a:accent4>
        <a:srgbClr val="C9DAD1"/>
      </a:accent4>
      <a:accent5>
        <a:srgbClr val="C0DEDA"/>
      </a:accent5>
      <a:accent6>
        <a:srgbClr val="B7E2E3"/>
      </a:accent6>
      <a:hlink>
        <a:srgbClr val="658BD5"/>
      </a:hlink>
      <a:folHlink>
        <a:srgbClr val="A16AA5"/>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7.xml><?xml version="1.0" encoding="utf-8"?>
<a:theme xmlns:a="http://schemas.openxmlformats.org/drawingml/2006/main" name="14_Office 主题​​">
  <a:themeElements>
    <a:clrScheme name="022507">
      <a:dk1>
        <a:sysClr val="windowText" lastClr="000000"/>
      </a:dk1>
      <a:lt1>
        <a:sysClr val="window" lastClr="FFFFFF"/>
      </a:lt1>
      <a:dk2>
        <a:srgbClr val="F9F3EE"/>
      </a:dk2>
      <a:lt2>
        <a:srgbClr val="FFFFFF"/>
      </a:lt2>
      <a:accent1>
        <a:srgbClr val="E3CEB7"/>
      </a:accent1>
      <a:accent2>
        <a:srgbClr val="DAD2C0"/>
      </a:accent2>
      <a:accent3>
        <a:srgbClr val="D1D6C9"/>
      </a:accent3>
      <a:accent4>
        <a:srgbClr val="C9DAD1"/>
      </a:accent4>
      <a:accent5>
        <a:srgbClr val="C0DEDA"/>
      </a:accent5>
      <a:accent6>
        <a:srgbClr val="B7E2E3"/>
      </a:accent6>
      <a:hlink>
        <a:srgbClr val="658BD5"/>
      </a:hlink>
      <a:folHlink>
        <a:srgbClr val="A16AA5"/>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8.xml><?xml version="1.0" encoding="utf-8"?>
<a:theme xmlns:a="http://schemas.openxmlformats.org/drawingml/2006/main" name="15_Office 主题​​">
  <a:themeElements>
    <a:clrScheme name="022507">
      <a:dk1>
        <a:sysClr val="windowText" lastClr="000000"/>
      </a:dk1>
      <a:lt1>
        <a:sysClr val="window" lastClr="FFFFFF"/>
      </a:lt1>
      <a:dk2>
        <a:srgbClr val="F9F3EE"/>
      </a:dk2>
      <a:lt2>
        <a:srgbClr val="FFFFFF"/>
      </a:lt2>
      <a:accent1>
        <a:srgbClr val="E3CEB7"/>
      </a:accent1>
      <a:accent2>
        <a:srgbClr val="DAD2C0"/>
      </a:accent2>
      <a:accent3>
        <a:srgbClr val="D1D6C9"/>
      </a:accent3>
      <a:accent4>
        <a:srgbClr val="C9DAD1"/>
      </a:accent4>
      <a:accent5>
        <a:srgbClr val="C0DEDA"/>
      </a:accent5>
      <a:accent6>
        <a:srgbClr val="B7E2E3"/>
      </a:accent6>
      <a:hlink>
        <a:srgbClr val="658BD5"/>
      </a:hlink>
      <a:folHlink>
        <a:srgbClr val="A16AA5"/>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9.xml><?xml version="1.0" encoding="utf-8"?>
<a:theme xmlns:a="http://schemas.openxmlformats.org/drawingml/2006/main" name="16_Office 主题​​">
  <a:themeElements>
    <a:clrScheme name="022507">
      <a:dk1>
        <a:sysClr val="windowText" lastClr="000000"/>
      </a:dk1>
      <a:lt1>
        <a:sysClr val="window" lastClr="FFFFFF"/>
      </a:lt1>
      <a:dk2>
        <a:srgbClr val="F9F3EE"/>
      </a:dk2>
      <a:lt2>
        <a:srgbClr val="FFFFFF"/>
      </a:lt2>
      <a:accent1>
        <a:srgbClr val="E3CEB7"/>
      </a:accent1>
      <a:accent2>
        <a:srgbClr val="DAD2C0"/>
      </a:accent2>
      <a:accent3>
        <a:srgbClr val="D1D6C9"/>
      </a:accent3>
      <a:accent4>
        <a:srgbClr val="C9DAD1"/>
      </a:accent4>
      <a:accent5>
        <a:srgbClr val="C0DEDA"/>
      </a:accent5>
      <a:accent6>
        <a:srgbClr val="B7E2E3"/>
      </a:accent6>
      <a:hlink>
        <a:srgbClr val="658BD5"/>
      </a:hlink>
      <a:folHlink>
        <a:srgbClr val="A16AA5"/>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0.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022507">
      <a:dk1>
        <a:sysClr val="windowText" lastClr="000000"/>
      </a:dk1>
      <a:lt1>
        <a:sysClr val="window" lastClr="FFFFFF"/>
      </a:lt1>
      <a:dk2>
        <a:srgbClr val="F9F3EE"/>
      </a:dk2>
      <a:lt2>
        <a:srgbClr val="FFFFFF"/>
      </a:lt2>
      <a:accent1>
        <a:srgbClr val="E3CEB7"/>
      </a:accent1>
      <a:accent2>
        <a:srgbClr val="DAD2C0"/>
      </a:accent2>
      <a:accent3>
        <a:srgbClr val="D1D6C9"/>
      </a:accent3>
      <a:accent4>
        <a:srgbClr val="C9DAD1"/>
      </a:accent4>
      <a:accent5>
        <a:srgbClr val="C0DEDA"/>
      </a:accent5>
      <a:accent6>
        <a:srgbClr val="B7E2E3"/>
      </a:accent6>
      <a:hlink>
        <a:srgbClr val="658BD5"/>
      </a:hlink>
      <a:folHlink>
        <a:srgbClr val="A16AA5"/>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Office 主题​​">
  <a:themeElements>
    <a:clrScheme name="022507">
      <a:dk1>
        <a:sysClr val="windowText" lastClr="000000"/>
      </a:dk1>
      <a:lt1>
        <a:sysClr val="window" lastClr="FFFFFF"/>
      </a:lt1>
      <a:dk2>
        <a:srgbClr val="F9F3EE"/>
      </a:dk2>
      <a:lt2>
        <a:srgbClr val="FFFFFF"/>
      </a:lt2>
      <a:accent1>
        <a:srgbClr val="E3CEB7"/>
      </a:accent1>
      <a:accent2>
        <a:srgbClr val="DAD2C0"/>
      </a:accent2>
      <a:accent3>
        <a:srgbClr val="D1D6C9"/>
      </a:accent3>
      <a:accent4>
        <a:srgbClr val="C9DAD1"/>
      </a:accent4>
      <a:accent5>
        <a:srgbClr val="C0DEDA"/>
      </a:accent5>
      <a:accent6>
        <a:srgbClr val="B7E2E3"/>
      </a:accent6>
      <a:hlink>
        <a:srgbClr val="658BD5"/>
      </a:hlink>
      <a:folHlink>
        <a:srgbClr val="A16AA5"/>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2_Office 主题​​">
  <a:themeElements>
    <a:clrScheme name="022507">
      <a:dk1>
        <a:sysClr val="windowText" lastClr="000000"/>
      </a:dk1>
      <a:lt1>
        <a:sysClr val="window" lastClr="FFFFFF"/>
      </a:lt1>
      <a:dk2>
        <a:srgbClr val="F9F3EE"/>
      </a:dk2>
      <a:lt2>
        <a:srgbClr val="FFFFFF"/>
      </a:lt2>
      <a:accent1>
        <a:srgbClr val="E3CEB7"/>
      </a:accent1>
      <a:accent2>
        <a:srgbClr val="DAD2C0"/>
      </a:accent2>
      <a:accent3>
        <a:srgbClr val="D1D6C9"/>
      </a:accent3>
      <a:accent4>
        <a:srgbClr val="C9DAD1"/>
      </a:accent4>
      <a:accent5>
        <a:srgbClr val="C0DEDA"/>
      </a:accent5>
      <a:accent6>
        <a:srgbClr val="B7E2E3"/>
      </a:accent6>
      <a:hlink>
        <a:srgbClr val="658BD5"/>
      </a:hlink>
      <a:folHlink>
        <a:srgbClr val="A16AA5"/>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3_Office 主题​​">
  <a:themeElements>
    <a:clrScheme name="022507">
      <a:dk1>
        <a:sysClr val="windowText" lastClr="000000"/>
      </a:dk1>
      <a:lt1>
        <a:sysClr val="window" lastClr="FFFFFF"/>
      </a:lt1>
      <a:dk2>
        <a:srgbClr val="F9F3EE"/>
      </a:dk2>
      <a:lt2>
        <a:srgbClr val="FFFFFF"/>
      </a:lt2>
      <a:accent1>
        <a:srgbClr val="E3CEB7"/>
      </a:accent1>
      <a:accent2>
        <a:srgbClr val="DAD2C0"/>
      </a:accent2>
      <a:accent3>
        <a:srgbClr val="D1D6C9"/>
      </a:accent3>
      <a:accent4>
        <a:srgbClr val="C9DAD1"/>
      </a:accent4>
      <a:accent5>
        <a:srgbClr val="C0DEDA"/>
      </a:accent5>
      <a:accent6>
        <a:srgbClr val="B7E2E3"/>
      </a:accent6>
      <a:hlink>
        <a:srgbClr val="658BD5"/>
      </a:hlink>
      <a:folHlink>
        <a:srgbClr val="A16AA5"/>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4_Office 主题​​">
  <a:themeElements>
    <a:clrScheme name="022507">
      <a:dk1>
        <a:sysClr val="windowText" lastClr="000000"/>
      </a:dk1>
      <a:lt1>
        <a:sysClr val="window" lastClr="FFFFFF"/>
      </a:lt1>
      <a:dk2>
        <a:srgbClr val="F9F3EE"/>
      </a:dk2>
      <a:lt2>
        <a:srgbClr val="FFFFFF"/>
      </a:lt2>
      <a:accent1>
        <a:srgbClr val="E3CEB7"/>
      </a:accent1>
      <a:accent2>
        <a:srgbClr val="DAD2C0"/>
      </a:accent2>
      <a:accent3>
        <a:srgbClr val="D1D6C9"/>
      </a:accent3>
      <a:accent4>
        <a:srgbClr val="C9DAD1"/>
      </a:accent4>
      <a:accent5>
        <a:srgbClr val="C0DEDA"/>
      </a:accent5>
      <a:accent6>
        <a:srgbClr val="B7E2E3"/>
      </a:accent6>
      <a:hlink>
        <a:srgbClr val="658BD5"/>
      </a:hlink>
      <a:folHlink>
        <a:srgbClr val="A16AA5"/>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5_Office 主题​​">
  <a:themeElements>
    <a:clrScheme name="022507">
      <a:dk1>
        <a:sysClr val="windowText" lastClr="000000"/>
      </a:dk1>
      <a:lt1>
        <a:sysClr val="window" lastClr="FFFFFF"/>
      </a:lt1>
      <a:dk2>
        <a:srgbClr val="F9F3EE"/>
      </a:dk2>
      <a:lt2>
        <a:srgbClr val="FFFFFF"/>
      </a:lt2>
      <a:accent1>
        <a:srgbClr val="E3CEB7"/>
      </a:accent1>
      <a:accent2>
        <a:srgbClr val="DAD2C0"/>
      </a:accent2>
      <a:accent3>
        <a:srgbClr val="D1D6C9"/>
      </a:accent3>
      <a:accent4>
        <a:srgbClr val="C9DAD1"/>
      </a:accent4>
      <a:accent5>
        <a:srgbClr val="C0DEDA"/>
      </a:accent5>
      <a:accent6>
        <a:srgbClr val="B7E2E3"/>
      </a:accent6>
      <a:hlink>
        <a:srgbClr val="658BD5"/>
      </a:hlink>
      <a:folHlink>
        <a:srgbClr val="A16AA5"/>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6_Office 主题​​">
  <a:themeElements>
    <a:clrScheme name="022507">
      <a:dk1>
        <a:sysClr val="windowText" lastClr="000000"/>
      </a:dk1>
      <a:lt1>
        <a:sysClr val="window" lastClr="FFFFFF"/>
      </a:lt1>
      <a:dk2>
        <a:srgbClr val="F9F3EE"/>
      </a:dk2>
      <a:lt2>
        <a:srgbClr val="FFFFFF"/>
      </a:lt2>
      <a:accent1>
        <a:srgbClr val="E3CEB7"/>
      </a:accent1>
      <a:accent2>
        <a:srgbClr val="DAD2C0"/>
      </a:accent2>
      <a:accent3>
        <a:srgbClr val="D1D6C9"/>
      </a:accent3>
      <a:accent4>
        <a:srgbClr val="C9DAD1"/>
      </a:accent4>
      <a:accent5>
        <a:srgbClr val="C0DEDA"/>
      </a:accent5>
      <a:accent6>
        <a:srgbClr val="B7E2E3"/>
      </a:accent6>
      <a:hlink>
        <a:srgbClr val="658BD5"/>
      </a:hlink>
      <a:folHlink>
        <a:srgbClr val="A16AA5"/>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371</TotalTime>
  <Words>5933</Words>
  <Application>Microsoft Office PowerPoint</Application>
  <PresentationFormat>全屏显示(4:3)</PresentationFormat>
  <Paragraphs>336</Paragraphs>
  <Slides>57</Slides>
  <Notes>22</Notes>
  <HiddenSlides>0</HiddenSlides>
  <MMClips>0</MMClips>
  <ScaleCrop>false</ScaleCrop>
  <HeadingPairs>
    <vt:vector size="6" baseType="variant">
      <vt:variant>
        <vt:lpstr>已用的字体</vt:lpstr>
      </vt:variant>
      <vt:variant>
        <vt:i4>15</vt:i4>
      </vt:variant>
      <vt:variant>
        <vt:lpstr>主题</vt:lpstr>
      </vt:variant>
      <vt:variant>
        <vt:i4>19</vt:i4>
      </vt:variant>
      <vt:variant>
        <vt:lpstr>幻灯片标题</vt:lpstr>
      </vt:variant>
      <vt:variant>
        <vt:i4>57</vt:i4>
      </vt:variant>
    </vt:vector>
  </HeadingPairs>
  <TitlesOfParts>
    <vt:vector size="91" baseType="lpstr">
      <vt:lpstr>方正喵呜体</vt:lpstr>
      <vt:lpstr>汉仪彩云体繁</vt:lpstr>
      <vt:lpstr>汉仪雅酷黑简</vt:lpstr>
      <vt:lpstr>汉仪颜楷简</vt:lpstr>
      <vt:lpstr>黑体</vt:lpstr>
      <vt:lpstr>楷体</vt:lpstr>
      <vt:lpstr>隶书</vt:lpstr>
      <vt:lpstr>宋体</vt:lpstr>
      <vt:lpstr>微软雅黑</vt:lpstr>
      <vt:lpstr>Arial</vt:lpstr>
      <vt:lpstr>Arial Black</vt:lpstr>
      <vt:lpstr>Calibri</vt:lpstr>
      <vt:lpstr>Calibri Light</vt:lpstr>
      <vt:lpstr>Times New Roman</vt:lpstr>
      <vt:lpstr>Wingdings</vt:lpstr>
      <vt:lpstr>Office 主题</vt:lpstr>
      <vt:lpstr>1_Office 主题</vt:lpstr>
      <vt:lpstr>Office 主题​​</vt:lpstr>
      <vt:lpstr>1_Office 主题​​</vt:lpstr>
      <vt:lpstr>2_Office 主题​​</vt:lpstr>
      <vt:lpstr>3_Office 主题​​</vt:lpstr>
      <vt:lpstr>4_Office 主题​​</vt:lpstr>
      <vt:lpstr>5_Office 主题​​</vt:lpstr>
      <vt:lpstr>6_Office 主题​​</vt:lpstr>
      <vt:lpstr>7_Office 主题​​</vt:lpstr>
      <vt:lpstr>8_Office 主题​​</vt:lpstr>
      <vt:lpstr>9_Office 主题​​</vt:lpstr>
      <vt:lpstr>10_Office 主题​​</vt:lpstr>
      <vt:lpstr>11_Office 主题​​</vt:lpstr>
      <vt:lpstr>12_Office 主题​​</vt:lpstr>
      <vt:lpstr>13_Office 主题​​</vt:lpstr>
      <vt:lpstr>14_Office 主题​​</vt:lpstr>
      <vt:lpstr>15_Office 主题​​</vt:lpstr>
      <vt:lpstr>16_Office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第八单元—第三节</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单元训练</vt:lpstr>
      <vt:lpstr>大瀑布的葬礼</vt:lpstr>
      <vt:lpstr>【训练与提高】</vt:lpstr>
      <vt:lpstr>PowerPoint 演示文稿</vt:lpstr>
      <vt:lpstr>PowerPoint 演示文稿</vt:lpstr>
      <vt:lpstr>PowerPoint 演示文稿</vt:lpstr>
      <vt:lpstr>谢谢观看</vt:lpstr>
    </vt:vector>
  </TitlesOfParts>
  <Company>AFI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yingzi</dc:creator>
  <cp:lastModifiedBy>2351754552@qq.com</cp:lastModifiedBy>
  <cp:revision>377</cp:revision>
  <dcterms:created xsi:type="dcterms:W3CDTF">2011-03-25T03:20:00Z</dcterms:created>
  <dcterms:modified xsi:type="dcterms:W3CDTF">2022-05-07T07:19:00Z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2052-11.1.0.11365</vt:lpwstr>
  </property>
  <property fmtid="{D5CDD505-2E9C-101B-9397-08002B2CF9AE}" pid="3" name="ICV">
    <vt:lpwstr>117EFCDCDE5B49BE9851BD2DEFAD416B</vt:lpwstr>
  </property>
</Properties>
</file>